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AFCD49D-34F8-4C7E-A6CB-2F0C22D07163}" type="datetimeFigureOut">
              <a:rPr lang="es-MX" smtClean="0"/>
              <a:t>05/03/2012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13998E-DD31-4BAB-A733-6CA309947729}" type="slidenum">
              <a:rPr lang="es-MX" smtClean="0"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EXXON VALDEZ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PE" dirty="0"/>
              <a:t>Alice </a:t>
            </a:r>
            <a:r>
              <a:rPr lang="es-PE" dirty="0" err="1"/>
              <a:t>Colson</a:t>
            </a:r>
            <a:endParaRPr lang="es-MX" dirty="0"/>
          </a:p>
          <a:p>
            <a:r>
              <a:rPr lang="es-PE" dirty="0"/>
              <a:t>Patricia Parra </a:t>
            </a:r>
            <a:endParaRPr lang="es-MX" dirty="0"/>
          </a:p>
          <a:p>
            <a:r>
              <a:rPr lang="es-PE" dirty="0"/>
              <a:t>Mario </a:t>
            </a:r>
            <a:r>
              <a:rPr lang="es-PE" dirty="0" err="1"/>
              <a:t>Agoitia</a:t>
            </a:r>
            <a:r>
              <a:rPr lang="es-PE" dirty="0"/>
              <a:t> </a:t>
            </a:r>
            <a:endParaRPr lang="es-MX" dirty="0"/>
          </a:p>
          <a:p>
            <a:r>
              <a:rPr lang="es-PE" dirty="0"/>
              <a:t>Gabriela Bocanegra </a:t>
            </a:r>
            <a:endParaRPr lang="es-MX" dirty="0"/>
          </a:p>
          <a:p>
            <a:r>
              <a:rPr lang="es-PE" dirty="0"/>
              <a:t>Montserrat Rodríguez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66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Antecedentes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24 de marzo de 1989 </a:t>
            </a:r>
            <a:r>
              <a:rPr lang="es-PE" dirty="0"/>
              <a:t>la embarcación Exxon </a:t>
            </a:r>
            <a:r>
              <a:rPr lang="es-PE" dirty="0" smtClean="0"/>
              <a:t>Valdez, </a:t>
            </a:r>
            <a:r>
              <a:rPr lang="es-PE" dirty="0"/>
              <a:t>se estrelló contra un iceberg en Prince William </a:t>
            </a:r>
            <a:r>
              <a:rPr lang="es-PE" dirty="0" err="1"/>
              <a:t>Sound</a:t>
            </a:r>
            <a:r>
              <a:rPr lang="es-PE" dirty="0"/>
              <a:t>, </a:t>
            </a:r>
            <a:r>
              <a:rPr lang="es-PE" dirty="0" smtClean="0"/>
              <a:t>Alaska.</a:t>
            </a:r>
          </a:p>
          <a:p>
            <a:endParaRPr lang="es-PE" dirty="0"/>
          </a:p>
          <a:p>
            <a:r>
              <a:rPr lang="es-PE" dirty="0"/>
              <a:t>41 millones de litros (11 mil galones) de este hidrocarburo.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59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crítica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La </a:t>
            </a:r>
            <a:r>
              <a:rPr lang="es-PE" dirty="0"/>
              <a:t>empresa Exxon Mobile, fue informada de lo ocurrido esa madrugada sus representantes se encontraban lejos y no calcularon la magnitud que representaba el problema</a:t>
            </a:r>
            <a:r>
              <a:rPr lang="es-PE" dirty="0" smtClean="0"/>
              <a:t>.</a:t>
            </a:r>
          </a:p>
          <a:p>
            <a:endParaRPr lang="es-PE" dirty="0"/>
          </a:p>
          <a:p>
            <a:r>
              <a:rPr lang="es-PE" dirty="0" smtClean="0"/>
              <a:t>Existe </a:t>
            </a:r>
            <a:r>
              <a:rPr lang="es-PE" dirty="0"/>
              <a:t>una falta de conocimiento del campo de trabajo por parte de la empresa.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744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crítica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 la rueda de prensa respondían de manera vaga e imprecisa, pidieron que la comunicad “los entendieran”.</a:t>
            </a:r>
          </a:p>
          <a:p>
            <a:endParaRPr lang="es-MX" dirty="0"/>
          </a:p>
          <a:p>
            <a:r>
              <a:rPr lang="es-MX" dirty="0" smtClean="0"/>
              <a:t>Mientras ellos contestaban así, el petróleo continuaba invadiendo los mares.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3097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crítica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Soberbia y falta de comunicación  de las distintas divisiones de la empresa.</a:t>
            </a:r>
          </a:p>
          <a:p>
            <a:endParaRPr lang="es-MX" dirty="0"/>
          </a:p>
          <a:p>
            <a:r>
              <a:rPr lang="es-MX" dirty="0" smtClean="0"/>
              <a:t>Soluciones tardías y poco oportunas.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1669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crítica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Buscaban un culpable, no asumieron la responsabilidad como empresa.</a:t>
            </a:r>
          </a:p>
          <a:p>
            <a:endParaRPr lang="es-MX" dirty="0"/>
          </a:p>
          <a:p>
            <a:r>
              <a:rPr lang="es-MX" dirty="0" smtClean="0"/>
              <a:t>Se requería de un plan de contingencia para actuar con rapidez.</a:t>
            </a:r>
          </a:p>
          <a:p>
            <a:endParaRPr lang="es-MX" dirty="0"/>
          </a:p>
          <a:p>
            <a:r>
              <a:rPr lang="es-MX" dirty="0" smtClean="0"/>
              <a:t>Se debía prever situación de tal magnitud.</a:t>
            </a:r>
          </a:p>
          <a:p>
            <a:endParaRPr lang="es-MX" dirty="0"/>
          </a:p>
          <a:p>
            <a:r>
              <a:rPr lang="es-MX" dirty="0" smtClean="0"/>
              <a:t>Hicieron el desastre aún más grave.</a:t>
            </a:r>
          </a:p>
          <a:p>
            <a:endParaRPr lang="es-MX" dirty="0"/>
          </a:p>
          <a:p>
            <a:r>
              <a:rPr lang="es-MX" dirty="0" smtClean="0"/>
              <a:t>Provocaron descontento de las partes involucradas.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4403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Visión crítica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Poca eficiencia al tomar medidas ante la contingencia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r>
              <a:rPr lang="es-MX" dirty="0" smtClean="0"/>
              <a:t>Se debía indemnizar a </a:t>
            </a:r>
            <a:r>
              <a:rPr lang="es-MX" smtClean="0"/>
              <a:t>las personas</a:t>
            </a:r>
            <a:r>
              <a:rPr lang="es-MX" dirty="0" smtClean="0"/>
              <a:t>.</a:t>
            </a:r>
            <a:endParaRPr lang="es-MX" dirty="0" smtClean="0"/>
          </a:p>
          <a:p>
            <a:endParaRPr lang="es-MX" dirty="0"/>
          </a:p>
          <a:p>
            <a:r>
              <a:rPr lang="es-PE" dirty="0"/>
              <a:t>Veinte años después de este terrible incidente, </a:t>
            </a:r>
            <a:r>
              <a:rPr lang="es-PE" i="1" dirty="0"/>
              <a:t>WWF (</a:t>
            </a:r>
            <a:r>
              <a:rPr lang="es-PE" i="1" dirty="0" err="1"/>
              <a:t>World</a:t>
            </a:r>
            <a:r>
              <a:rPr lang="es-PE" i="1" dirty="0"/>
              <a:t> Wide </a:t>
            </a:r>
            <a:r>
              <a:rPr lang="es-PE" i="1" dirty="0" err="1"/>
              <a:t>Fund</a:t>
            </a:r>
            <a:r>
              <a:rPr lang="es-PE" i="1" dirty="0"/>
              <a:t> </a:t>
            </a:r>
            <a:r>
              <a:rPr lang="es-PE" i="1" dirty="0" err="1"/>
              <a:t>for</a:t>
            </a:r>
            <a:r>
              <a:rPr lang="es-PE" i="1" dirty="0"/>
              <a:t> </a:t>
            </a:r>
            <a:r>
              <a:rPr lang="es-PE" i="1" dirty="0" err="1"/>
              <a:t>Nature</a:t>
            </a:r>
            <a:r>
              <a:rPr lang="es-PE" i="1" dirty="0"/>
              <a:t>)</a:t>
            </a:r>
            <a:r>
              <a:rPr lang="es-PE" dirty="0"/>
              <a:t>* ha transmitido un documental de cómo se encuentra Prince William </a:t>
            </a:r>
            <a:r>
              <a:rPr lang="es-PE" dirty="0" err="1"/>
              <a:t>Sound</a:t>
            </a:r>
            <a:r>
              <a:rPr lang="es-PE" dirty="0"/>
              <a:t> recalcando que el incidente no solo ocurrió en 1989 sino que hasta ahora, los animales y habitantes siguen pagando las consecuencias de tal atroz accidente.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883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</TotalTime>
  <Words>266</Words>
  <Application>Microsoft Office PowerPoint</Application>
  <PresentationFormat>Presentación en pantalla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Brío</vt:lpstr>
      <vt:lpstr>EXXON VALDEZ</vt:lpstr>
      <vt:lpstr>Antecedentes</vt:lpstr>
      <vt:lpstr>Visión crítica</vt:lpstr>
      <vt:lpstr>Visión crítica</vt:lpstr>
      <vt:lpstr>Visión crítica</vt:lpstr>
      <vt:lpstr>Visión crítica</vt:lpstr>
      <vt:lpstr>Visión crítica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</dc:creator>
  <cp:lastModifiedBy>Mario</cp:lastModifiedBy>
  <cp:revision>6</cp:revision>
  <dcterms:created xsi:type="dcterms:W3CDTF">2012-03-05T21:05:16Z</dcterms:created>
  <dcterms:modified xsi:type="dcterms:W3CDTF">2012-03-06T00:13:09Z</dcterms:modified>
</cp:coreProperties>
</file>