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2" r:id="rId9"/>
    <p:sldId id="277" r:id="rId10"/>
    <p:sldId id="278" r:id="rId11"/>
    <p:sldId id="279" r:id="rId12"/>
    <p:sldId id="280" r:id="rId13"/>
    <p:sldId id="263" r:id="rId14"/>
    <p:sldId id="269" r:id="rId15"/>
    <p:sldId id="264" r:id="rId16"/>
    <p:sldId id="265" r:id="rId17"/>
    <p:sldId id="266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68" r:id="rId2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52" d="100"/>
          <a:sy n="52" d="100"/>
        </p:scale>
        <p:origin x="-1896" y="-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image" Target="../media/image30.gif"/><Relationship Id="rId4" Type="http://schemas.openxmlformats.org/officeDocument/2006/relationships/image" Target="../media/image33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image" Target="../media/image30.gif"/><Relationship Id="rId4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43E8A0-0D52-463B-A186-E202B8355500}" type="doc">
      <dgm:prSet loTypeId="urn:microsoft.com/office/officeart/2005/8/layout/chevron1" loCatId="process" qsTypeId="urn:microsoft.com/office/officeart/2005/8/quickstyle/3d2" qsCatId="3D" csTypeId="urn:microsoft.com/office/officeart/2005/8/colors/colorful1" csCatId="colorful" phldr="1"/>
      <dgm:spPr/>
    </dgm:pt>
    <dgm:pt modelId="{E1443352-6E27-40AB-BED4-CFE9DDEA307A}">
      <dgm:prSet phldrT="[Text]"/>
      <dgm:spPr/>
      <dgm:t>
        <a:bodyPr/>
        <a:lstStyle/>
        <a:p>
          <a:r>
            <a:rPr lang="es-MX" dirty="0" smtClean="0"/>
            <a:t>Solución a coto plazo</a:t>
          </a:r>
          <a:endParaRPr lang="en-US" dirty="0"/>
        </a:p>
      </dgm:t>
    </dgm:pt>
    <dgm:pt modelId="{F1DC5D1B-34BB-467C-8B74-3FFAC3AB9145}" type="parTrans" cxnId="{51C80E38-D98A-42B6-A929-0119898C6FAC}">
      <dgm:prSet/>
      <dgm:spPr/>
      <dgm:t>
        <a:bodyPr/>
        <a:lstStyle/>
        <a:p>
          <a:endParaRPr lang="en-US"/>
        </a:p>
      </dgm:t>
    </dgm:pt>
    <dgm:pt modelId="{A532CEF0-C013-4EF0-92F1-382D9C45D9FE}" type="sibTrans" cxnId="{51C80E38-D98A-42B6-A929-0119898C6FAC}">
      <dgm:prSet/>
      <dgm:spPr/>
      <dgm:t>
        <a:bodyPr/>
        <a:lstStyle/>
        <a:p>
          <a:endParaRPr lang="en-US"/>
        </a:p>
      </dgm:t>
    </dgm:pt>
    <dgm:pt modelId="{EEB2EDC6-E773-4AF7-8094-1CB2FEB4FFA4}">
      <dgm:prSet phldrT="[Text]"/>
      <dgm:spPr/>
      <dgm:t>
        <a:bodyPr/>
        <a:lstStyle/>
        <a:p>
          <a:r>
            <a:rPr lang="es-MX" dirty="0" smtClean="0"/>
            <a:t>Pánico</a:t>
          </a:r>
          <a:endParaRPr lang="en-US" dirty="0"/>
        </a:p>
      </dgm:t>
    </dgm:pt>
    <dgm:pt modelId="{AFDA1CB8-4183-4426-B493-5E9F1560ADBD}" type="parTrans" cxnId="{52046322-6FD5-4797-9004-253801F9C7CD}">
      <dgm:prSet/>
      <dgm:spPr/>
      <dgm:t>
        <a:bodyPr/>
        <a:lstStyle/>
        <a:p>
          <a:endParaRPr lang="en-US"/>
        </a:p>
      </dgm:t>
    </dgm:pt>
    <dgm:pt modelId="{D43AA9EE-A2FC-420A-9F6B-4EFD66B154A8}" type="sibTrans" cxnId="{52046322-6FD5-4797-9004-253801F9C7CD}">
      <dgm:prSet/>
      <dgm:spPr/>
      <dgm:t>
        <a:bodyPr/>
        <a:lstStyle/>
        <a:p>
          <a:endParaRPr lang="en-US"/>
        </a:p>
      </dgm:t>
    </dgm:pt>
    <dgm:pt modelId="{3192A96D-A9E4-4693-831A-7B89C189964A}">
      <dgm:prSet phldrT="[Text]"/>
      <dgm:spPr/>
      <dgm:t>
        <a:bodyPr/>
        <a:lstStyle/>
        <a:p>
          <a:r>
            <a:rPr lang="es-MX" dirty="0" smtClean="0"/>
            <a:t>Escrutinio</a:t>
          </a:r>
          <a:endParaRPr lang="en-US" dirty="0"/>
        </a:p>
      </dgm:t>
    </dgm:pt>
    <dgm:pt modelId="{75B83B9C-A704-4B76-96C3-8E3BE3495342}" type="parTrans" cxnId="{EFBB2EB9-B47D-4A62-A0D6-434493A00AAC}">
      <dgm:prSet/>
      <dgm:spPr/>
      <dgm:t>
        <a:bodyPr/>
        <a:lstStyle/>
        <a:p>
          <a:endParaRPr lang="en-US"/>
        </a:p>
      </dgm:t>
    </dgm:pt>
    <dgm:pt modelId="{940C4816-2D95-46F3-8EBF-F05E1AE2228D}" type="sibTrans" cxnId="{EFBB2EB9-B47D-4A62-A0D6-434493A00AAC}">
      <dgm:prSet/>
      <dgm:spPr/>
      <dgm:t>
        <a:bodyPr/>
        <a:lstStyle/>
        <a:p>
          <a:endParaRPr lang="en-US"/>
        </a:p>
      </dgm:t>
    </dgm:pt>
    <dgm:pt modelId="{9DD0E6FF-9B7D-4675-8B52-57033222AE11}">
      <dgm:prSet phldrT="[Text]"/>
      <dgm:spPr/>
      <dgm:t>
        <a:bodyPr/>
        <a:lstStyle/>
        <a:p>
          <a:r>
            <a:rPr lang="es-MX" dirty="0" smtClean="0"/>
            <a:t>Pérdida de control</a:t>
          </a:r>
          <a:endParaRPr lang="en-US" dirty="0"/>
        </a:p>
      </dgm:t>
    </dgm:pt>
    <dgm:pt modelId="{15F91477-525A-4530-AC94-408F6F5CC3AA}" type="parTrans" cxnId="{7F6AC653-D557-4EED-BBF2-5275C6EECE24}">
      <dgm:prSet/>
      <dgm:spPr/>
      <dgm:t>
        <a:bodyPr/>
        <a:lstStyle/>
        <a:p>
          <a:endParaRPr lang="en-US"/>
        </a:p>
      </dgm:t>
    </dgm:pt>
    <dgm:pt modelId="{EBE32CFB-59B5-448E-A4BA-B5E46FAB05C2}" type="sibTrans" cxnId="{7F6AC653-D557-4EED-BBF2-5275C6EECE24}">
      <dgm:prSet/>
      <dgm:spPr/>
      <dgm:t>
        <a:bodyPr/>
        <a:lstStyle/>
        <a:p>
          <a:endParaRPr lang="en-US"/>
        </a:p>
      </dgm:t>
    </dgm:pt>
    <dgm:pt modelId="{AFDAD167-1C08-4239-A2FC-E8F50EC11AEF}" type="pres">
      <dgm:prSet presAssocID="{3043E8A0-0D52-463B-A186-E202B8355500}" presName="Name0" presStyleCnt="0">
        <dgm:presLayoutVars>
          <dgm:dir/>
          <dgm:animLvl val="lvl"/>
          <dgm:resizeHandles val="exact"/>
        </dgm:presLayoutVars>
      </dgm:prSet>
      <dgm:spPr/>
    </dgm:pt>
    <dgm:pt modelId="{09C9D93C-B374-499E-8082-E67E6F43A338}" type="pres">
      <dgm:prSet presAssocID="{E1443352-6E27-40AB-BED4-CFE9DDEA307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05351-75D4-455D-9C0F-2727A54094D0}" type="pres">
      <dgm:prSet presAssocID="{A532CEF0-C013-4EF0-92F1-382D9C45D9FE}" presName="parTxOnlySpace" presStyleCnt="0"/>
      <dgm:spPr/>
    </dgm:pt>
    <dgm:pt modelId="{2235B27A-304E-47BC-8AF2-5951F4024AB2}" type="pres">
      <dgm:prSet presAssocID="{EEB2EDC6-E773-4AF7-8094-1CB2FEB4FFA4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C360E-1D76-4B2D-AE1E-E55109C3DE8B}" type="pres">
      <dgm:prSet presAssocID="{D43AA9EE-A2FC-420A-9F6B-4EFD66B154A8}" presName="parTxOnlySpace" presStyleCnt="0"/>
      <dgm:spPr/>
    </dgm:pt>
    <dgm:pt modelId="{73B7A04D-9D1C-4C13-BAFC-0DDFF3E98677}" type="pres">
      <dgm:prSet presAssocID="{3192A96D-A9E4-4693-831A-7B89C189964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740B3C-BF6A-4A54-8B01-8F793B44BC49}" type="pres">
      <dgm:prSet presAssocID="{940C4816-2D95-46F3-8EBF-F05E1AE2228D}" presName="parTxOnlySpace" presStyleCnt="0"/>
      <dgm:spPr/>
    </dgm:pt>
    <dgm:pt modelId="{D7B97459-1813-4067-A0EE-526696CA6B4C}" type="pres">
      <dgm:prSet presAssocID="{9DD0E6FF-9B7D-4675-8B52-57033222AE1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BB2EB9-B47D-4A62-A0D6-434493A00AAC}" srcId="{3043E8A0-0D52-463B-A186-E202B8355500}" destId="{3192A96D-A9E4-4693-831A-7B89C189964A}" srcOrd="2" destOrd="0" parTransId="{75B83B9C-A704-4B76-96C3-8E3BE3495342}" sibTransId="{940C4816-2D95-46F3-8EBF-F05E1AE2228D}"/>
    <dgm:cxn modelId="{9510AAE4-6E9F-4809-A4CC-D12FF11322B4}" type="presOf" srcId="{9DD0E6FF-9B7D-4675-8B52-57033222AE11}" destId="{D7B97459-1813-4067-A0EE-526696CA6B4C}" srcOrd="0" destOrd="0" presId="urn:microsoft.com/office/officeart/2005/8/layout/chevron1"/>
    <dgm:cxn modelId="{51C80E38-D98A-42B6-A929-0119898C6FAC}" srcId="{3043E8A0-0D52-463B-A186-E202B8355500}" destId="{E1443352-6E27-40AB-BED4-CFE9DDEA307A}" srcOrd="0" destOrd="0" parTransId="{F1DC5D1B-34BB-467C-8B74-3FFAC3AB9145}" sibTransId="{A532CEF0-C013-4EF0-92F1-382D9C45D9FE}"/>
    <dgm:cxn modelId="{52046322-6FD5-4797-9004-253801F9C7CD}" srcId="{3043E8A0-0D52-463B-A186-E202B8355500}" destId="{EEB2EDC6-E773-4AF7-8094-1CB2FEB4FFA4}" srcOrd="1" destOrd="0" parTransId="{AFDA1CB8-4183-4426-B493-5E9F1560ADBD}" sibTransId="{D43AA9EE-A2FC-420A-9F6B-4EFD66B154A8}"/>
    <dgm:cxn modelId="{DBFE54C3-A909-4835-AB2E-07A66A72BBB5}" type="presOf" srcId="{3192A96D-A9E4-4693-831A-7B89C189964A}" destId="{73B7A04D-9D1C-4C13-BAFC-0DDFF3E98677}" srcOrd="0" destOrd="0" presId="urn:microsoft.com/office/officeart/2005/8/layout/chevron1"/>
    <dgm:cxn modelId="{03BBA0B4-BAF9-4FE7-8158-D90AEB5040D0}" type="presOf" srcId="{EEB2EDC6-E773-4AF7-8094-1CB2FEB4FFA4}" destId="{2235B27A-304E-47BC-8AF2-5951F4024AB2}" srcOrd="0" destOrd="0" presId="urn:microsoft.com/office/officeart/2005/8/layout/chevron1"/>
    <dgm:cxn modelId="{65246C04-371E-45C7-A178-DC692D635320}" type="presOf" srcId="{3043E8A0-0D52-463B-A186-E202B8355500}" destId="{AFDAD167-1C08-4239-A2FC-E8F50EC11AEF}" srcOrd="0" destOrd="0" presId="urn:microsoft.com/office/officeart/2005/8/layout/chevron1"/>
    <dgm:cxn modelId="{E867F473-7165-48A1-A525-2A7B2D0EFE90}" type="presOf" srcId="{E1443352-6E27-40AB-BED4-CFE9DDEA307A}" destId="{09C9D93C-B374-499E-8082-E67E6F43A338}" srcOrd="0" destOrd="0" presId="urn:microsoft.com/office/officeart/2005/8/layout/chevron1"/>
    <dgm:cxn modelId="{7F6AC653-D557-4EED-BBF2-5275C6EECE24}" srcId="{3043E8A0-0D52-463B-A186-E202B8355500}" destId="{9DD0E6FF-9B7D-4675-8B52-57033222AE11}" srcOrd="3" destOrd="0" parTransId="{15F91477-525A-4530-AC94-408F6F5CC3AA}" sibTransId="{EBE32CFB-59B5-448E-A4BA-B5E46FAB05C2}"/>
    <dgm:cxn modelId="{7E7153DE-7A48-41DC-8424-ED806F32FEE2}" type="presParOf" srcId="{AFDAD167-1C08-4239-A2FC-E8F50EC11AEF}" destId="{09C9D93C-B374-499E-8082-E67E6F43A338}" srcOrd="0" destOrd="0" presId="urn:microsoft.com/office/officeart/2005/8/layout/chevron1"/>
    <dgm:cxn modelId="{5D93EA73-DC6F-4113-B186-B2781635BC62}" type="presParOf" srcId="{AFDAD167-1C08-4239-A2FC-E8F50EC11AEF}" destId="{35305351-75D4-455D-9C0F-2727A54094D0}" srcOrd="1" destOrd="0" presId="urn:microsoft.com/office/officeart/2005/8/layout/chevron1"/>
    <dgm:cxn modelId="{35FEBB35-4B60-449B-98D9-E728540CCE30}" type="presParOf" srcId="{AFDAD167-1C08-4239-A2FC-E8F50EC11AEF}" destId="{2235B27A-304E-47BC-8AF2-5951F4024AB2}" srcOrd="2" destOrd="0" presId="urn:microsoft.com/office/officeart/2005/8/layout/chevron1"/>
    <dgm:cxn modelId="{32BF271F-1681-40C7-B550-83E850A381F5}" type="presParOf" srcId="{AFDAD167-1C08-4239-A2FC-E8F50EC11AEF}" destId="{9ADC360E-1D76-4B2D-AE1E-E55109C3DE8B}" srcOrd="3" destOrd="0" presId="urn:microsoft.com/office/officeart/2005/8/layout/chevron1"/>
    <dgm:cxn modelId="{C02033B9-78EB-41E5-A7B8-B384490442E6}" type="presParOf" srcId="{AFDAD167-1C08-4239-A2FC-E8F50EC11AEF}" destId="{73B7A04D-9D1C-4C13-BAFC-0DDFF3E98677}" srcOrd="4" destOrd="0" presId="urn:microsoft.com/office/officeart/2005/8/layout/chevron1"/>
    <dgm:cxn modelId="{899E299C-1654-4609-AA63-80BB1D37B9CD}" type="presParOf" srcId="{AFDAD167-1C08-4239-A2FC-E8F50EC11AEF}" destId="{80740B3C-BF6A-4A54-8B01-8F793B44BC49}" srcOrd="5" destOrd="0" presId="urn:microsoft.com/office/officeart/2005/8/layout/chevron1"/>
    <dgm:cxn modelId="{4863D394-DD85-4D23-998B-51E2E64FE68D}" type="presParOf" srcId="{AFDAD167-1C08-4239-A2FC-E8F50EC11AEF}" destId="{D7B97459-1813-4067-A0EE-526696CA6B4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CEF429-027C-4DB5-99C5-DE259B388FEC}" type="doc">
      <dgm:prSet loTypeId="urn:microsoft.com/office/officeart/2005/8/layout/vList3#1" loCatId="list" qsTypeId="urn:microsoft.com/office/officeart/2005/8/quickstyle/simple1" qsCatId="simple" csTypeId="urn:microsoft.com/office/officeart/2005/8/colors/colorful4" csCatId="colorful" phldr="1"/>
      <dgm:spPr/>
    </dgm:pt>
    <dgm:pt modelId="{DEFFC0E3-D4F4-4364-A3D6-E4DF672FDDDA}">
      <dgm:prSet phldrT="[Texto]" custT="1"/>
      <dgm:spPr/>
      <dgm:t>
        <a:bodyPr/>
        <a:lstStyle/>
        <a:p>
          <a:r>
            <a:rPr lang="es-MX" sz="2400" dirty="0" smtClean="0"/>
            <a:t>2500 Km de costa sucia</a:t>
          </a:r>
          <a:endParaRPr lang="es-MX" sz="2400" dirty="0"/>
        </a:p>
      </dgm:t>
    </dgm:pt>
    <dgm:pt modelId="{CF475BDE-8497-4A15-87E8-C5734B8B525B}" type="parTrans" cxnId="{3AF73C8E-2B4D-41B8-99F5-79885CB6AA4F}">
      <dgm:prSet/>
      <dgm:spPr/>
      <dgm:t>
        <a:bodyPr/>
        <a:lstStyle/>
        <a:p>
          <a:endParaRPr lang="es-MX"/>
        </a:p>
      </dgm:t>
    </dgm:pt>
    <dgm:pt modelId="{6A361953-D74C-49E3-A380-CE4964DBEA2E}" type="sibTrans" cxnId="{3AF73C8E-2B4D-41B8-99F5-79885CB6AA4F}">
      <dgm:prSet/>
      <dgm:spPr/>
      <dgm:t>
        <a:bodyPr/>
        <a:lstStyle/>
        <a:p>
          <a:endParaRPr lang="es-MX"/>
        </a:p>
      </dgm:t>
    </dgm:pt>
    <dgm:pt modelId="{C5424B34-D2F0-47A1-9FF2-20D710457B5E}">
      <dgm:prSet phldrT="[Texto]" custT="1"/>
      <dgm:spPr/>
      <dgm:t>
        <a:bodyPr/>
        <a:lstStyle/>
        <a:p>
          <a:r>
            <a:rPr lang="es-MX" sz="1800" dirty="0" smtClean="0"/>
            <a:t>740 Km2 de superficie cubierta por el derrame, afectando toda la flora contenida de fitoplancton y algas parte del arrecife</a:t>
          </a:r>
          <a:endParaRPr lang="es-MX" sz="1800" dirty="0"/>
        </a:p>
      </dgm:t>
    </dgm:pt>
    <dgm:pt modelId="{7A59A085-0F79-451B-869C-41BDD8C4464E}" type="parTrans" cxnId="{72280DA2-1BEC-4941-B9DC-A10B44335F89}">
      <dgm:prSet/>
      <dgm:spPr/>
      <dgm:t>
        <a:bodyPr/>
        <a:lstStyle/>
        <a:p>
          <a:endParaRPr lang="es-MX"/>
        </a:p>
      </dgm:t>
    </dgm:pt>
    <dgm:pt modelId="{7FE740FF-E72F-44B5-83D9-1FD6ECF5A195}" type="sibTrans" cxnId="{72280DA2-1BEC-4941-B9DC-A10B44335F89}">
      <dgm:prSet/>
      <dgm:spPr/>
      <dgm:t>
        <a:bodyPr/>
        <a:lstStyle/>
        <a:p>
          <a:endParaRPr lang="es-MX"/>
        </a:p>
      </dgm:t>
    </dgm:pt>
    <dgm:pt modelId="{75B9D67D-0A56-4EF2-8258-689B75ABEB20}">
      <dgm:prSet phldrT="[Texto]" custT="1"/>
      <dgm:spPr/>
      <dgm:t>
        <a:bodyPr/>
        <a:lstStyle/>
        <a:p>
          <a:r>
            <a:rPr lang="es-MX" sz="2400" dirty="0" smtClean="0"/>
            <a:t>250 mil aves marinas muertas de 300 especies</a:t>
          </a:r>
          <a:endParaRPr lang="es-MX" sz="2400" dirty="0"/>
        </a:p>
      </dgm:t>
    </dgm:pt>
    <dgm:pt modelId="{4FAAC9C2-3034-4EBC-9559-84112AFF0672}" type="parTrans" cxnId="{B41E335B-5CF0-4310-9BD6-7BD154CF5EE5}">
      <dgm:prSet/>
      <dgm:spPr/>
      <dgm:t>
        <a:bodyPr/>
        <a:lstStyle/>
        <a:p>
          <a:endParaRPr lang="es-MX"/>
        </a:p>
      </dgm:t>
    </dgm:pt>
    <dgm:pt modelId="{B70EFD0D-2740-46EE-AA19-F90B796EED56}" type="sibTrans" cxnId="{B41E335B-5CF0-4310-9BD6-7BD154CF5EE5}">
      <dgm:prSet/>
      <dgm:spPr/>
      <dgm:t>
        <a:bodyPr/>
        <a:lstStyle/>
        <a:p>
          <a:endParaRPr lang="es-MX"/>
        </a:p>
      </dgm:t>
    </dgm:pt>
    <dgm:pt modelId="{14090D05-3729-4F2B-8AF5-CD5BCBA09E83}">
      <dgm:prSet custT="1"/>
      <dgm:spPr/>
      <dgm:t>
        <a:bodyPr/>
        <a:lstStyle/>
        <a:p>
          <a:r>
            <a:rPr lang="es-MX" sz="2400" dirty="0" smtClean="0"/>
            <a:t>2800 nutrias marinas </a:t>
          </a:r>
          <a:endParaRPr lang="es-MX" sz="2400" dirty="0"/>
        </a:p>
      </dgm:t>
    </dgm:pt>
    <dgm:pt modelId="{C67281BE-C145-45EE-A579-55F6CF614269}" type="parTrans" cxnId="{6480618D-7A23-4697-B9DC-FFDFC7CFD3E0}">
      <dgm:prSet/>
      <dgm:spPr/>
      <dgm:t>
        <a:bodyPr/>
        <a:lstStyle/>
        <a:p>
          <a:endParaRPr lang="es-MX"/>
        </a:p>
      </dgm:t>
    </dgm:pt>
    <dgm:pt modelId="{85D74990-49B3-4FCC-A2EE-822533152A0B}" type="sibTrans" cxnId="{6480618D-7A23-4697-B9DC-FFDFC7CFD3E0}">
      <dgm:prSet/>
      <dgm:spPr/>
      <dgm:t>
        <a:bodyPr/>
        <a:lstStyle/>
        <a:p>
          <a:endParaRPr lang="es-MX"/>
        </a:p>
      </dgm:t>
    </dgm:pt>
    <dgm:pt modelId="{8B676F76-BB9B-4A17-A2C5-9A939BB8D0A9}">
      <dgm:prSet custT="1"/>
      <dgm:spPr/>
      <dgm:t>
        <a:bodyPr/>
        <a:lstStyle/>
        <a:p>
          <a:r>
            <a:rPr lang="es-MX" sz="2400" dirty="0" smtClean="0"/>
            <a:t>Incontable cantidad de peces y ballenas</a:t>
          </a:r>
          <a:endParaRPr lang="es-MX" sz="2400" dirty="0"/>
        </a:p>
      </dgm:t>
    </dgm:pt>
    <dgm:pt modelId="{98C4CA2E-B530-4616-A3EC-29A843EE63D5}" type="parTrans" cxnId="{EF1D5375-C89C-43D1-876D-227543302273}">
      <dgm:prSet/>
      <dgm:spPr/>
      <dgm:t>
        <a:bodyPr/>
        <a:lstStyle/>
        <a:p>
          <a:endParaRPr lang="es-MX"/>
        </a:p>
      </dgm:t>
    </dgm:pt>
    <dgm:pt modelId="{903ED5B6-7346-4C5C-9532-2FB77FEB6162}" type="sibTrans" cxnId="{EF1D5375-C89C-43D1-876D-227543302273}">
      <dgm:prSet/>
      <dgm:spPr/>
      <dgm:t>
        <a:bodyPr/>
        <a:lstStyle/>
        <a:p>
          <a:endParaRPr lang="es-MX"/>
        </a:p>
      </dgm:t>
    </dgm:pt>
    <dgm:pt modelId="{6086EB29-3411-42A0-87C5-02DB91FB9E02}" type="pres">
      <dgm:prSet presAssocID="{7ECEF429-027C-4DB5-99C5-DE259B388FEC}" presName="linearFlow" presStyleCnt="0">
        <dgm:presLayoutVars>
          <dgm:dir/>
          <dgm:resizeHandles val="exact"/>
        </dgm:presLayoutVars>
      </dgm:prSet>
      <dgm:spPr/>
    </dgm:pt>
    <dgm:pt modelId="{A4149DC7-81E0-467B-8963-D232A5685CF2}" type="pres">
      <dgm:prSet presAssocID="{DEFFC0E3-D4F4-4364-A3D6-E4DF672FDDDA}" presName="composite" presStyleCnt="0"/>
      <dgm:spPr/>
    </dgm:pt>
    <dgm:pt modelId="{CA111331-2F92-4009-B672-9A0D5B8A7E4E}" type="pres">
      <dgm:prSet presAssocID="{DEFFC0E3-D4F4-4364-A3D6-E4DF672FDDDA}" presName="imgShp" presStyleLbl="fgImgPlace1" presStyleIdx="0" presStyleCnt="5"/>
      <dgm:spPr/>
    </dgm:pt>
    <dgm:pt modelId="{34F57980-21C2-41A5-9230-C4F5A23362C1}" type="pres">
      <dgm:prSet presAssocID="{DEFFC0E3-D4F4-4364-A3D6-E4DF672FDDDA}" presName="txShp" presStyleLbl="node1" presStyleIdx="0" presStyleCnt="5" custScaleY="530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10E005-323E-4E1A-9B61-903D309E7CA0}" type="pres">
      <dgm:prSet presAssocID="{6A361953-D74C-49E3-A380-CE4964DBEA2E}" presName="spacing" presStyleCnt="0"/>
      <dgm:spPr/>
    </dgm:pt>
    <dgm:pt modelId="{AA7AFB95-3377-4A7B-B4D0-D935F4D29575}" type="pres">
      <dgm:prSet presAssocID="{C5424B34-D2F0-47A1-9FF2-20D710457B5E}" presName="composite" presStyleCnt="0"/>
      <dgm:spPr/>
    </dgm:pt>
    <dgm:pt modelId="{806089BF-EEE1-4963-913D-30610AB05301}" type="pres">
      <dgm:prSet presAssocID="{C5424B34-D2F0-47A1-9FF2-20D710457B5E}" presName="imgShp" presStyleLbl="fgImgPlace1" presStyleIdx="1" presStyleCnt="5"/>
      <dgm:spPr/>
    </dgm:pt>
    <dgm:pt modelId="{CA0744D8-F1F7-44A7-BBF2-B7C6EFF1287F}" type="pres">
      <dgm:prSet presAssocID="{C5424B34-D2F0-47A1-9FF2-20D710457B5E}" presName="txShp" presStyleLbl="node1" presStyleIdx="1" presStyleCnt="5" custScaleY="13707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35BD8DF-FFA6-48C9-895E-5828E3350B48}" type="pres">
      <dgm:prSet presAssocID="{7FE740FF-E72F-44B5-83D9-1FD6ECF5A195}" presName="spacing" presStyleCnt="0"/>
      <dgm:spPr/>
    </dgm:pt>
    <dgm:pt modelId="{5EFFFE2C-BDA3-440B-9A6B-1BC380D6054D}" type="pres">
      <dgm:prSet presAssocID="{75B9D67D-0A56-4EF2-8258-689B75ABEB20}" presName="composite" presStyleCnt="0"/>
      <dgm:spPr/>
    </dgm:pt>
    <dgm:pt modelId="{EC905101-E799-4174-BDE3-92BD0B1AD75D}" type="pres">
      <dgm:prSet presAssocID="{75B9D67D-0A56-4EF2-8258-689B75ABEB20}" presName="imgShp" presStyleLbl="fgImgPlace1" presStyleIdx="2" presStyleCnt="5"/>
      <dgm:spPr/>
    </dgm:pt>
    <dgm:pt modelId="{4B31E11A-228E-4FF8-9AD8-B9A915B48DEA}" type="pres">
      <dgm:prSet presAssocID="{75B9D67D-0A56-4EF2-8258-689B75ABEB20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87704E5-E054-48CB-B5F7-16E40C48C928}" type="pres">
      <dgm:prSet presAssocID="{B70EFD0D-2740-46EE-AA19-F90B796EED56}" presName="spacing" presStyleCnt="0"/>
      <dgm:spPr/>
    </dgm:pt>
    <dgm:pt modelId="{293427F9-2A80-4270-92A3-96A659FCE304}" type="pres">
      <dgm:prSet presAssocID="{14090D05-3729-4F2B-8AF5-CD5BCBA09E83}" presName="composite" presStyleCnt="0"/>
      <dgm:spPr/>
    </dgm:pt>
    <dgm:pt modelId="{DAA9368C-244D-4AB3-9D07-49E378AB1E91}" type="pres">
      <dgm:prSet presAssocID="{14090D05-3729-4F2B-8AF5-CD5BCBA09E83}" presName="imgShp" presStyleLbl="fgImgPlace1" presStyleIdx="3" presStyleCnt="5"/>
      <dgm:spPr/>
    </dgm:pt>
    <dgm:pt modelId="{212EDABC-C871-46AA-A1A2-5D849D85D690}" type="pres">
      <dgm:prSet presAssocID="{14090D05-3729-4F2B-8AF5-CD5BCBA09E83}" presName="txShp" presStyleLbl="node1" presStyleIdx="3" presStyleCnt="5" custScaleY="683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8BFFB6-9F47-48B7-B135-5C00BBE5341C}" type="pres">
      <dgm:prSet presAssocID="{85D74990-49B3-4FCC-A2EE-822533152A0B}" presName="spacing" presStyleCnt="0"/>
      <dgm:spPr/>
    </dgm:pt>
    <dgm:pt modelId="{6E09DBD7-CB00-4ABF-908B-94605E783E73}" type="pres">
      <dgm:prSet presAssocID="{8B676F76-BB9B-4A17-A2C5-9A939BB8D0A9}" presName="composite" presStyleCnt="0"/>
      <dgm:spPr/>
    </dgm:pt>
    <dgm:pt modelId="{50903998-ECB2-4641-9DC3-8053A8722F33}" type="pres">
      <dgm:prSet presAssocID="{8B676F76-BB9B-4A17-A2C5-9A939BB8D0A9}" presName="imgShp" presStyleLbl="fgImgPlace1" presStyleIdx="4" presStyleCnt="5"/>
      <dgm:spPr/>
    </dgm:pt>
    <dgm:pt modelId="{090BCE61-CCBD-4736-AEAD-E039E630D5ED}" type="pres">
      <dgm:prSet presAssocID="{8B676F76-BB9B-4A17-A2C5-9A939BB8D0A9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41E335B-5CF0-4310-9BD6-7BD154CF5EE5}" srcId="{7ECEF429-027C-4DB5-99C5-DE259B388FEC}" destId="{75B9D67D-0A56-4EF2-8258-689B75ABEB20}" srcOrd="2" destOrd="0" parTransId="{4FAAC9C2-3034-4EBC-9559-84112AFF0672}" sibTransId="{B70EFD0D-2740-46EE-AA19-F90B796EED56}"/>
    <dgm:cxn modelId="{6480618D-7A23-4697-B9DC-FFDFC7CFD3E0}" srcId="{7ECEF429-027C-4DB5-99C5-DE259B388FEC}" destId="{14090D05-3729-4F2B-8AF5-CD5BCBA09E83}" srcOrd="3" destOrd="0" parTransId="{C67281BE-C145-45EE-A579-55F6CF614269}" sibTransId="{85D74990-49B3-4FCC-A2EE-822533152A0B}"/>
    <dgm:cxn modelId="{2D8F038D-CD24-481F-86B7-E85DDA19FB74}" type="presOf" srcId="{C5424B34-D2F0-47A1-9FF2-20D710457B5E}" destId="{CA0744D8-F1F7-44A7-BBF2-B7C6EFF1287F}" srcOrd="0" destOrd="0" presId="urn:microsoft.com/office/officeart/2005/8/layout/vList3#1"/>
    <dgm:cxn modelId="{EF1D5375-C89C-43D1-876D-227543302273}" srcId="{7ECEF429-027C-4DB5-99C5-DE259B388FEC}" destId="{8B676F76-BB9B-4A17-A2C5-9A939BB8D0A9}" srcOrd="4" destOrd="0" parTransId="{98C4CA2E-B530-4616-A3EC-29A843EE63D5}" sibTransId="{903ED5B6-7346-4C5C-9532-2FB77FEB6162}"/>
    <dgm:cxn modelId="{DED1BA1D-632B-4060-8DF7-A6B5F8E9C7A0}" type="presOf" srcId="{7ECEF429-027C-4DB5-99C5-DE259B388FEC}" destId="{6086EB29-3411-42A0-87C5-02DB91FB9E02}" srcOrd="0" destOrd="0" presId="urn:microsoft.com/office/officeart/2005/8/layout/vList3#1"/>
    <dgm:cxn modelId="{7BC660DB-D8C4-4E67-B10D-A331212A72C8}" type="presOf" srcId="{14090D05-3729-4F2B-8AF5-CD5BCBA09E83}" destId="{212EDABC-C871-46AA-A1A2-5D849D85D690}" srcOrd="0" destOrd="0" presId="urn:microsoft.com/office/officeart/2005/8/layout/vList3#1"/>
    <dgm:cxn modelId="{FA1D333F-73FC-4F3F-9774-CA68D3FE9028}" type="presOf" srcId="{8B676F76-BB9B-4A17-A2C5-9A939BB8D0A9}" destId="{090BCE61-CCBD-4736-AEAD-E039E630D5ED}" srcOrd="0" destOrd="0" presId="urn:microsoft.com/office/officeart/2005/8/layout/vList3#1"/>
    <dgm:cxn modelId="{7C5B914D-0A7B-4A6D-9D3B-11D82D59F794}" type="presOf" srcId="{75B9D67D-0A56-4EF2-8258-689B75ABEB20}" destId="{4B31E11A-228E-4FF8-9AD8-B9A915B48DEA}" srcOrd="0" destOrd="0" presId="urn:microsoft.com/office/officeart/2005/8/layout/vList3#1"/>
    <dgm:cxn modelId="{BF9E5C74-6B87-479C-B9DA-835A9D17E506}" type="presOf" srcId="{DEFFC0E3-D4F4-4364-A3D6-E4DF672FDDDA}" destId="{34F57980-21C2-41A5-9230-C4F5A23362C1}" srcOrd="0" destOrd="0" presId="urn:microsoft.com/office/officeart/2005/8/layout/vList3#1"/>
    <dgm:cxn modelId="{72280DA2-1BEC-4941-B9DC-A10B44335F89}" srcId="{7ECEF429-027C-4DB5-99C5-DE259B388FEC}" destId="{C5424B34-D2F0-47A1-9FF2-20D710457B5E}" srcOrd="1" destOrd="0" parTransId="{7A59A085-0F79-451B-869C-41BDD8C4464E}" sibTransId="{7FE740FF-E72F-44B5-83D9-1FD6ECF5A195}"/>
    <dgm:cxn modelId="{3AF73C8E-2B4D-41B8-99F5-79885CB6AA4F}" srcId="{7ECEF429-027C-4DB5-99C5-DE259B388FEC}" destId="{DEFFC0E3-D4F4-4364-A3D6-E4DF672FDDDA}" srcOrd="0" destOrd="0" parTransId="{CF475BDE-8497-4A15-87E8-C5734B8B525B}" sibTransId="{6A361953-D74C-49E3-A380-CE4964DBEA2E}"/>
    <dgm:cxn modelId="{79E839F8-2E8F-42CC-B282-46E49F5618DC}" type="presParOf" srcId="{6086EB29-3411-42A0-87C5-02DB91FB9E02}" destId="{A4149DC7-81E0-467B-8963-D232A5685CF2}" srcOrd="0" destOrd="0" presId="urn:microsoft.com/office/officeart/2005/8/layout/vList3#1"/>
    <dgm:cxn modelId="{FFD631EC-7768-49F3-962C-DEA36D44767F}" type="presParOf" srcId="{A4149DC7-81E0-467B-8963-D232A5685CF2}" destId="{CA111331-2F92-4009-B672-9A0D5B8A7E4E}" srcOrd="0" destOrd="0" presId="urn:microsoft.com/office/officeart/2005/8/layout/vList3#1"/>
    <dgm:cxn modelId="{4260410C-5C1D-44A1-BFDF-8C93523297D8}" type="presParOf" srcId="{A4149DC7-81E0-467B-8963-D232A5685CF2}" destId="{34F57980-21C2-41A5-9230-C4F5A23362C1}" srcOrd="1" destOrd="0" presId="urn:microsoft.com/office/officeart/2005/8/layout/vList3#1"/>
    <dgm:cxn modelId="{C0876BF8-30D3-4B63-8709-AC24D6344E49}" type="presParOf" srcId="{6086EB29-3411-42A0-87C5-02DB91FB9E02}" destId="{2F10E005-323E-4E1A-9B61-903D309E7CA0}" srcOrd="1" destOrd="0" presId="urn:microsoft.com/office/officeart/2005/8/layout/vList3#1"/>
    <dgm:cxn modelId="{21605AF0-40D6-423E-B66B-3767B497EB0D}" type="presParOf" srcId="{6086EB29-3411-42A0-87C5-02DB91FB9E02}" destId="{AA7AFB95-3377-4A7B-B4D0-D935F4D29575}" srcOrd="2" destOrd="0" presId="urn:microsoft.com/office/officeart/2005/8/layout/vList3#1"/>
    <dgm:cxn modelId="{77E673D8-8FAC-41AD-B681-0FE7CFB1656F}" type="presParOf" srcId="{AA7AFB95-3377-4A7B-B4D0-D935F4D29575}" destId="{806089BF-EEE1-4963-913D-30610AB05301}" srcOrd="0" destOrd="0" presId="urn:microsoft.com/office/officeart/2005/8/layout/vList3#1"/>
    <dgm:cxn modelId="{2A5CBD74-E434-48F1-BF72-2E05CB023082}" type="presParOf" srcId="{AA7AFB95-3377-4A7B-B4D0-D935F4D29575}" destId="{CA0744D8-F1F7-44A7-BBF2-B7C6EFF1287F}" srcOrd="1" destOrd="0" presId="urn:microsoft.com/office/officeart/2005/8/layout/vList3#1"/>
    <dgm:cxn modelId="{7D2186FF-8D07-429D-965D-2B224CDDE645}" type="presParOf" srcId="{6086EB29-3411-42A0-87C5-02DB91FB9E02}" destId="{935BD8DF-FFA6-48C9-895E-5828E3350B48}" srcOrd="3" destOrd="0" presId="urn:microsoft.com/office/officeart/2005/8/layout/vList3#1"/>
    <dgm:cxn modelId="{73073264-395C-4158-9BB6-04FC4665AA47}" type="presParOf" srcId="{6086EB29-3411-42A0-87C5-02DB91FB9E02}" destId="{5EFFFE2C-BDA3-440B-9A6B-1BC380D6054D}" srcOrd="4" destOrd="0" presId="urn:microsoft.com/office/officeart/2005/8/layout/vList3#1"/>
    <dgm:cxn modelId="{9B16553A-54AC-4304-B0CA-C4A66CA8B2F4}" type="presParOf" srcId="{5EFFFE2C-BDA3-440B-9A6B-1BC380D6054D}" destId="{EC905101-E799-4174-BDE3-92BD0B1AD75D}" srcOrd="0" destOrd="0" presId="urn:microsoft.com/office/officeart/2005/8/layout/vList3#1"/>
    <dgm:cxn modelId="{460A3FFE-3641-4DDA-BFB7-80C9EBE1E21C}" type="presParOf" srcId="{5EFFFE2C-BDA3-440B-9A6B-1BC380D6054D}" destId="{4B31E11A-228E-4FF8-9AD8-B9A915B48DEA}" srcOrd="1" destOrd="0" presId="urn:microsoft.com/office/officeart/2005/8/layout/vList3#1"/>
    <dgm:cxn modelId="{58A89EE1-DAB8-4AE0-A21F-A4FAE71DE628}" type="presParOf" srcId="{6086EB29-3411-42A0-87C5-02DB91FB9E02}" destId="{687704E5-E054-48CB-B5F7-16E40C48C928}" srcOrd="5" destOrd="0" presId="urn:microsoft.com/office/officeart/2005/8/layout/vList3#1"/>
    <dgm:cxn modelId="{2199272F-E941-4A01-AC51-9BEDA3510194}" type="presParOf" srcId="{6086EB29-3411-42A0-87C5-02DB91FB9E02}" destId="{293427F9-2A80-4270-92A3-96A659FCE304}" srcOrd="6" destOrd="0" presId="urn:microsoft.com/office/officeart/2005/8/layout/vList3#1"/>
    <dgm:cxn modelId="{24FFE5E3-8CF1-4B4C-B9A8-26EDB4736FFD}" type="presParOf" srcId="{293427F9-2A80-4270-92A3-96A659FCE304}" destId="{DAA9368C-244D-4AB3-9D07-49E378AB1E91}" srcOrd="0" destOrd="0" presId="urn:microsoft.com/office/officeart/2005/8/layout/vList3#1"/>
    <dgm:cxn modelId="{C0E1F6DC-86D8-44FC-9C78-C7F91145CC7F}" type="presParOf" srcId="{293427F9-2A80-4270-92A3-96A659FCE304}" destId="{212EDABC-C871-46AA-A1A2-5D849D85D690}" srcOrd="1" destOrd="0" presId="urn:microsoft.com/office/officeart/2005/8/layout/vList3#1"/>
    <dgm:cxn modelId="{FF0AD15B-AE01-43F2-991B-561717B9F7F9}" type="presParOf" srcId="{6086EB29-3411-42A0-87C5-02DB91FB9E02}" destId="{978BFFB6-9F47-48B7-B135-5C00BBE5341C}" srcOrd="7" destOrd="0" presId="urn:microsoft.com/office/officeart/2005/8/layout/vList3#1"/>
    <dgm:cxn modelId="{82EA5753-D536-4578-8A2C-D302BB1CCC02}" type="presParOf" srcId="{6086EB29-3411-42A0-87C5-02DB91FB9E02}" destId="{6E09DBD7-CB00-4ABF-908B-94605E783E73}" srcOrd="8" destOrd="0" presId="urn:microsoft.com/office/officeart/2005/8/layout/vList3#1"/>
    <dgm:cxn modelId="{857DAD36-CEF4-4400-A52F-5762A209952C}" type="presParOf" srcId="{6E09DBD7-CB00-4ABF-908B-94605E783E73}" destId="{50903998-ECB2-4641-9DC3-8053A8722F33}" srcOrd="0" destOrd="0" presId="urn:microsoft.com/office/officeart/2005/8/layout/vList3#1"/>
    <dgm:cxn modelId="{4538C1C6-1BCE-4A55-A7F8-D17264640D86}" type="presParOf" srcId="{6E09DBD7-CB00-4ABF-908B-94605E783E73}" destId="{090BCE61-CCBD-4736-AEAD-E039E630D5ED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856D0F-5769-48B3-8C6A-302600169721}" type="doc">
      <dgm:prSet loTypeId="urn:microsoft.com/office/officeart/2005/8/layout/vList3#2" loCatId="list" qsTypeId="urn:microsoft.com/office/officeart/2005/8/quickstyle/simple1" qsCatId="simple" csTypeId="urn:microsoft.com/office/officeart/2005/8/colors/colorful4" csCatId="colorful" phldr="1"/>
      <dgm:spPr/>
    </dgm:pt>
    <dgm:pt modelId="{6DBD4875-5B8A-4EFD-B6A3-7EF28433A1A0}">
      <dgm:prSet phldrT="[Texto]"/>
      <dgm:spPr/>
      <dgm:t>
        <a:bodyPr/>
        <a:lstStyle/>
        <a:p>
          <a:r>
            <a:rPr lang="es-ES" dirty="0" smtClean="0"/>
            <a:t>Impacto a las poblaciones costeras</a:t>
          </a:r>
          <a:endParaRPr lang="es-MX" dirty="0"/>
        </a:p>
      </dgm:t>
    </dgm:pt>
    <dgm:pt modelId="{CCD2D323-4D0E-4CCB-9DFF-99530B6D4216}" type="parTrans" cxnId="{6D63F527-19ED-4588-9F46-437D5FFE704A}">
      <dgm:prSet/>
      <dgm:spPr/>
      <dgm:t>
        <a:bodyPr/>
        <a:lstStyle/>
        <a:p>
          <a:endParaRPr lang="es-MX"/>
        </a:p>
      </dgm:t>
    </dgm:pt>
    <dgm:pt modelId="{A2917C42-61D8-420B-869F-D318B35592A2}" type="sibTrans" cxnId="{6D63F527-19ED-4588-9F46-437D5FFE704A}">
      <dgm:prSet/>
      <dgm:spPr/>
      <dgm:t>
        <a:bodyPr/>
        <a:lstStyle/>
        <a:p>
          <a:endParaRPr lang="es-MX"/>
        </a:p>
      </dgm:t>
    </dgm:pt>
    <dgm:pt modelId="{BBA36B66-5910-4B1E-97D7-8A12357E4A61}">
      <dgm:prSet phldrT="[Texto]"/>
      <dgm:spPr/>
      <dgm:t>
        <a:bodyPr/>
        <a:lstStyle/>
        <a:p>
          <a:r>
            <a:rPr lang="es-ES" dirty="0" smtClean="0"/>
            <a:t>Habitantes que durante cientos de años habían vivido de la pesca</a:t>
          </a:r>
          <a:endParaRPr lang="es-MX" dirty="0"/>
        </a:p>
      </dgm:t>
    </dgm:pt>
    <dgm:pt modelId="{C2D2AB3A-B4E6-47BE-8043-A07B1A04164A}" type="parTrans" cxnId="{2DAFEA3D-7831-455B-9C43-0FB4D5F06135}">
      <dgm:prSet/>
      <dgm:spPr/>
      <dgm:t>
        <a:bodyPr/>
        <a:lstStyle/>
        <a:p>
          <a:endParaRPr lang="es-MX"/>
        </a:p>
      </dgm:t>
    </dgm:pt>
    <dgm:pt modelId="{ACF035D0-2CC4-4BB1-91ED-9820F470CB2D}" type="sibTrans" cxnId="{2DAFEA3D-7831-455B-9C43-0FB4D5F06135}">
      <dgm:prSet/>
      <dgm:spPr/>
      <dgm:t>
        <a:bodyPr/>
        <a:lstStyle/>
        <a:p>
          <a:endParaRPr lang="es-MX"/>
        </a:p>
      </dgm:t>
    </dgm:pt>
    <dgm:pt modelId="{A7C1B2DF-DA0C-467B-A658-93A1BA783B58}">
      <dgm:prSet phldrT="[Texto]"/>
      <dgm:spPr/>
      <dgm:t>
        <a:bodyPr/>
        <a:lstStyle/>
        <a:p>
          <a:r>
            <a:rPr lang="es-MX" dirty="0" smtClean="0"/>
            <a:t>Descontento social debido a la contradicción de culpabilidades</a:t>
          </a:r>
          <a:endParaRPr lang="es-MX" dirty="0"/>
        </a:p>
      </dgm:t>
    </dgm:pt>
    <dgm:pt modelId="{76E1003C-DF21-4E58-B12A-E8207536FA6A}" type="parTrans" cxnId="{94239444-8957-42BC-891E-E0659649925E}">
      <dgm:prSet/>
      <dgm:spPr/>
      <dgm:t>
        <a:bodyPr/>
        <a:lstStyle/>
        <a:p>
          <a:endParaRPr lang="es-MX"/>
        </a:p>
      </dgm:t>
    </dgm:pt>
    <dgm:pt modelId="{D888B9B7-CE12-4115-B36F-55FF601564CD}" type="sibTrans" cxnId="{94239444-8957-42BC-891E-E0659649925E}">
      <dgm:prSet/>
      <dgm:spPr/>
      <dgm:t>
        <a:bodyPr/>
        <a:lstStyle/>
        <a:p>
          <a:endParaRPr lang="es-MX"/>
        </a:p>
      </dgm:t>
    </dgm:pt>
    <dgm:pt modelId="{2C21DAEA-1533-4191-BA41-B575A59AAECC}" type="pres">
      <dgm:prSet presAssocID="{10856D0F-5769-48B3-8C6A-302600169721}" presName="linearFlow" presStyleCnt="0">
        <dgm:presLayoutVars>
          <dgm:dir/>
          <dgm:resizeHandles val="exact"/>
        </dgm:presLayoutVars>
      </dgm:prSet>
      <dgm:spPr/>
    </dgm:pt>
    <dgm:pt modelId="{1B87D60E-8E3C-4E43-A379-06D3B45E8108}" type="pres">
      <dgm:prSet presAssocID="{6DBD4875-5B8A-4EFD-B6A3-7EF28433A1A0}" presName="composite" presStyleCnt="0"/>
      <dgm:spPr/>
    </dgm:pt>
    <dgm:pt modelId="{6349D70E-C3ED-4480-9FBB-0E4225B23212}" type="pres">
      <dgm:prSet presAssocID="{6DBD4875-5B8A-4EFD-B6A3-7EF28433A1A0}" presName="imgShp" presStyleLbl="fgImgPlace1" presStyleIdx="0" presStyleCnt="3"/>
      <dgm:spPr/>
    </dgm:pt>
    <dgm:pt modelId="{EBF69F36-A6ED-441B-846D-AA7F15D03D98}" type="pres">
      <dgm:prSet presAssocID="{6DBD4875-5B8A-4EFD-B6A3-7EF28433A1A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053338A-77F4-4294-86A3-9046A0A03D5D}" type="pres">
      <dgm:prSet presAssocID="{A2917C42-61D8-420B-869F-D318B35592A2}" presName="spacing" presStyleCnt="0"/>
      <dgm:spPr/>
    </dgm:pt>
    <dgm:pt modelId="{4DF57DC7-1017-40E4-83CF-B7C4BB74832D}" type="pres">
      <dgm:prSet presAssocID="{BBA36B66-5910-4B1E-97D7-8A12357E4A61}" presName="composite" presStyleCnt="0"/>
      <dgm:spPr/>
    </dgm:pt>
    <dgm:pt modelId="{55FE619B-5102-4286-9AA1-1928CD158676}" type="pres">
      <dgm:prSet presAssocID="{BBA36B66-5910-4B1E-97D7-8A12357E4A61}" presName="imgShp" presStyleLbl="fgImgPlace1" presStyleIdx="1" presStyleCnt="3"/>
      <dgm:spPr/>
    </dgm:pt>
    <dgm:pt modelId="{D81210EA-1CE7-4F12-A845-F330EA1FC6DC}" type="pres">
      <dgm:prSet presAssocID="{BBA36B66-5910-4B1E-97D7-8A12357E4A6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B3BA453-4586-41AF-B329-C8BF6CC5FD54}" type="pres">
      <dgm:prSet presAssocID="{ACF035D0-2CC4-4BB1-91ED-9820F470CB2D}" presName="spacing" presStyleCnt="0"/>
      <dgm:spPr/>
    </dgm:pt>
    <dgm:pt modelId="{4B0BEE00-C5C5-4CE3-8BD2-02FA3340421E}" type="pres">
      <dgm:prSet presAssocID="{A7C1B2DF-DA0C-467B-A658-93A1BA783B58}" presName="composite" presStyleCnt="0"/>
      <dgm:spPr/>
    </dgm:pt>
    <dgm:pt modelId="{C8C06A6E-7081-4409-BBD3-E4DA9E4B7B90}" type="pres">
      <dgm:prSet presAssocID="{A7C1B2DF-DA0C-467B-A658-93A1BA783B58}" presName="imgShp" presStyleLbl="fgImgPlace1" presStyleIdx="2" presStyleCnt="3"/>
      <dgm:spPr/>
    </dgm:pt>
    <dgm:pt modelId="{6555E205-2BB1-4CF4-A3C4-0635A110383F}" type="pres">
      <dgm:prSet presAssocID="{A7C1B2DF-DA0C-467B-A658-93A1BA783B5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4239444-8957-42BC-891E-E0659649925E}" srcId="{10856D0F-5769-48B3-8C6A-302600169721}" destId="{A7C1B2DF-DA0C-467B-A658-93A1BA783B58}" srcOrd="2" destOrd="0" parTransId="{76E1003C-DF21-4E58-B12A-E8207536FA6A}" sibTransId="{D888B9B7-CE12-4115-B36F-55FF601564CD}"/>
    <dgm:cxn modelId="{88C57B16-D929-4E3D-BEAC-316D29D50E22}" type="presOf" srcId="{6DBD4875-5B8A-4EFD-B6A3-7EF28433A1A0}" destId="{EBF69F36-A6ED-441B-846D-AA7F15D03D98}" srcOrd="0" destOrd="0" presId="urn:microsoft.com/office/officeart/2005/8/layout/vList3#2"/>
    <dgm:cxn modelId="{5DE61873-638C-46A5-9BB4-A7848A565992}" type="presOf" srcId="{10856D0F-5769-48B3-8C6A-302600169721}" destId="{2C21DAEA-1533-4191-BA41-B575A59AAECC}" srcOrd="0" destOrd="0" presId="urn:microsoft.com/office/officeart/2005/8/layout/vList3#2"/>
    <dgm:cxn modelId="{445FB8F7-3EC4-4678-914D-C839AB7834E4}" type="presOf" srcId="{A7C1B2DF-DA0C-467B-A658-93A1BA783B58}" destId="{6555E205-2BB1-4CF4-A3C4-0635A110383F}" srcOrd="0" destOrd="0" presId="urn:microsoft.com/office/officeart/2005/8/layout/vList3#2"/>
    <dgm:cxn modelId="{6D63F527-19ED-4588-9F46-437D5FFE704A}" srcId="{10856D0F-5769-48B3-8C6A-302600169721}" destId="{6DBD4875-5B8A-4EFD-B6A3-7EF28433A1A0}" srcOrd="0" destOrd="0" parTransId="{CCD2D323-4D0E-4CCB-9DFF-99530B6D4216}" sibTransId="{A2917C42-61D8-420B-869F-D318B35592A2}"/>
    <dgm:cxn modelId="{2DAFEA3D-7831-455B-9C43-0FB4D5F06135}" srcId="{10856D0F-5769-48B3-8C6A-302600169721}" destId="{BBA36B66-5910-4B1E-97D7-8A12357E4A61}" srcOrd="1" destOrd="0" parTransId="{C2D2AB3A-B4E6-47BE-8043-A07B1A04164A}" sibTransId="{ACF035D0-2CC4-4BB1-91ED-9820F470CB2D}"/>
    <dgm:cxn modelId="{ED808984-30D6-437D-9A89-E80EAFE800A9}" type="presOf" srcId="{BBA36B66-5910-4B1E-97D7-8A12357E4A61}" destId="{D81210EA-1CE7-4F12-A845-F330EA1FC6DC}" srcOrd="0" destOrd="0" presId="urn:microsoft.com/office/officeart/2005/8/layout/vList3#2"/>
    <dgm:cxn modelId="{A4EA982A-B9FF-4A54-9F07-0E8AFBD1D4B5}" type="presParOf" srcId="{2C21DAEA-1533-4191-BA41-B575A59AAECC}" destId="{1B87D60E-8E3C-4E43-A379-06D3B45E8108}" srcOrd="0" destOrd="0" presId="urn:microsoft.com/office/officeart/2005/8/layout/vList3#2"/>
    <dgm:cxn modelId="{C98E44F0-ACB5-4A02-9ED1-5D1D4619AB44}" type="presParOf" srcId="{1B87D60E-8E3C-4E43-A379-06D3B45E8108}" destId="{6349D70E-C3ED-4480-9FBB-0E4225B23212}" srcOrd="0" destOrd="0" presId="urn:microsoft.com/office/officeart/2005/8/layout/vList3#2"/>
    <dgm:cxn modelId="{93046E23-71C6-4B67-9951-9F3C36C5AFD6}" type="presParOf" srcId="{1B87D60E-8E3C-4E43-A379-06D3B45E8108}" destId="{EBF69F36-A6ED-441B-846D-AA7F15D03D98}" srcOrd="1" destOrd="0" presId="urn:microsoft.com/office/officeart/2005/8/layout/vList3#2"/>
    <dgm:cxn modelId="{29FF14F4-4316-4626-B98E-5C208F917FB1}" type="presParOf" srcId="{2C21DAEA-1533-4191-BA41-B575A59AAECC}" destId="{1053338A-77F4-4294-86A3-9046A0A03D5D}" srcOrd="1" destOrd="0" presId="urn:microsoft.com/office/officeart/2005/8/layout/vList3#2"/>
    <dgm:cxn modelId="{BF5A4787-CDB1-49D0-A3A6-6894675352FE}" type="presParOf" srcId="{2C21DAEA-1533-4191-BA41-B575A59AAECC}" destId="{4DF57DC7-1017-40E4-83CF-B7C4BB74832D}" srcOrd="2" destOrd="0" presId="urn:microsoft.com/office/officeart/2005/8/layout/vList3#2"/>
    <dgm:cxn modelId="{E39ECDF7-886B-4F9F-BEA0-6A56B0480A17}" type="presParOf" srcId="{4DF57DC7-1017-40E4-83CF-B7C4BB74832D}" destId="{55FE619B-5102-4286-9AA1-1928CD158676}" srcOrd="0" destOrd="0" presId="urn:microsoft.com/office/officeart/2005/8/layout/vList3#2"/>
    <dgm:cxn modelId="{0B67756A-1647-4541-8543-E51C012F3412}" type="presParOf" srcId="{4DF57DC7-1017-40E4-83CF-B7C4BB74832D}" destId="{D81210EA-1CE7-4F12-A845-F330EA1FC6DC}" srcOrd="1" destOrd="0" presId="urn:microsoft.com/office/officeart/2005/8/layout/vList3#2"/>
    <dgm:cxn modelId="{0DBA614E-5D38-49F2-A285-B142C3B3FB7C}" type="presParOf" srcId="{2C21DAEA-1533-4191-BA41-B575A59AAECC}" destId="{4B3BA453-4586-41AF-B329-C8BF6CC5FD54}" srcOrd="3" destOrd="0" presId="urn:microsoft.com/office/officeart/2005/8/layout/vList3#2"/>
    <dgm:cxn modelId="{5A2E1296-734D-4A58-BE37-D9BF2E99FF1B}" type="presParOf" srcId="{2C21DAEA-1533-4191-BA41-B575A59AAECC}" destId="{4B0BEE00-C5C5-4CE3-8BD2-02FA3340421E}" srcOrd="4" destOrd="0" presId="urn:microsoft.com/office/officeart/2005/8/layout/vList3#2"/>
    <dgm:cxn modelId="{5D410444-FC35-4C25-BCF0-F7034BD9FB50}" type="presParOf" srcId="{4B0BEE00-C5C5-4CE3-8BD2-02FA3340421E}" destId="{C8C06A6E-7081-4409-BBD3-E4DA9E4B7B90}" srcOrd="0" destOrd="0" presId="urn:microsoft.com/office/officeart/2005/8/layout/vList3#2"/>
    <dgm:cxn modelId="{44E4C0DE-CA1E-41CC-8D75-2029B0AFC526}" type="presParOf" srcId="{4B0BEE00-C5C5-4CE3-8BD2-02FA3340421E}" destId="{6555E205-2BB1-4CF4-A3C4-0635A110383F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B6FBF1-ADBE-4EB4-B299-D6E2BA1634A9}" type="doc">
      <dgm:prSet loTypeId="urn:microsoft.com/office/officeart/2005/8/layout/equation2" loCatId="process" qsTypeId="urn:microsoft.com/office/officeart/2005/8/quickstyle/simple1" qsCatId="simple" csTypeId="urn:microsoft.com/office/officeart/2005/8/colors/colorful4" csCatId="colorful" phldr="1"/>
      <dgm:spPr/>
    </dgm:pt>
    <dgm:pt modelId="{F293A593-6F02-4342-97B7-6A289C126761}">
      <dgm:prSet phldrT="[Texto]"/>
      <dgm:spPr/>
      <dgm:t>
        <a:bodyPr/>
        <a:lstStyle/>
        <a:p>
          <a:r>
            <a:rPr lang="es-MX" dirty="0" smtClean="0"/>
            <a:t>$2.1 billones en acciones de limpieza</a:t>
          </a:r>
          <a:endParaRPr lang="es-MX" dirty="0"/>
        </a:p>
      </dgm:t>
    </dgm:pt>
    <dgm:pt modelId="{8481FB1C-021E-43CD-A638-F62B1E042E77}" type="parTrans" cxnId="{4B8967DA-6953-44A8-88A6-9BD788277594}">
      <dgm:prSet/>
      <dgm:spPr/>
      <dgm:t>
        <a:bodyPr/>
        <a:lstStyle/>
        <a:p>
          <a:endParaRPr lang="es-MX"/>
        </a:p>
      </dgm:t>
    </dgm:pt>
    <dgm:pt modelId="{BADDC432-DAAE-4B43-A4DC-A334628B4466}" type="sibTrans" cxnId="{4B8967DA-6953-44A8-88A6-9BD788277594}">
      <dgm:prSet/>
      <dgm:spPr/>
      <dgm:t>
        <a:bodyPr/>
        <a:lstStyle/>
        <a:p>
          <a:endParaRPr lang="es-MX"/>
        </a:p>
      </dgm:t>
    </dgm:pt>
    <dgm:pt modelId="{2E6D2BA8-1572-4931-BDEB-7BD1E8726513}">
      <dgm:prSet phldrT="[Texto]"/>
      <dgm:spPr/>
      <dgm:t>
        <a:bodyPr/>
        <a:lstStyle/>
        <a:p>
          <a:r>
            <a:rPr lang="es-MX" dirty="0" smtClean="0"/>
            <a:t>$400 millones de dólares en programas de rescate</a:t>
          </a:r>
          <a:endParaRPr lang="es-MX" dirty="0"/>
        </a:p>
      </dgm:t>
    </dgm:pt>
    <dgm:pt modelId="{C86C0595-F558-4C22-A714-4BD8C1E18D36}" type="parTrans" cxnId="{7E222462-7A99-4174-AB6E-EA67305C1554}">
      <dgm:prSet/>
      <dgm:spPr/>
      <dgm:t>
        <a:bodyPr/>
        <a:lstStyle/>
        <a:p>
          <a:endParaRPr lang="es-MX"/>
        </a:p>
      </dgm:t>
    </dgm:pt>
    <dgm:pt modelId="{97C51445-7326-4FF5-8EC5-A7BAAC145698}" type="sibTrans" cxnId="{7E222462-7A99-4174-AB6E-EA67305C1554}">
      <dgm:prSet/>
      <dgm:spPr/>
      <dgm:t>
        <a:bodyPr/>
        <a:lstStyle/>
        <a:p>
          <a:endParaRPr lang="es-MX"/>
        </a:p>
      </dgm:t>
    </dgm:pt>
    <dgm:pt modelId="{26755391-08D6-432D-8B3D-362B43A09F1F}">
      <dgm:prSet phldrT="[Texto]"/>
      <dgm:spPr/>
      <dgm:t>
        <a:bodyPr/>
        <a:lstStyle/>
        <a:p>
          <a:r>
            <a:rPr lang="es-MX" dirty="0" smtClean="0"/>
            <a:t>$2.5 billones de dólares</a:t>
          </a:r>
          <a:endParaRPr lang="es-MX" dirty="0"/>
        </a:p>
      </dgm:t>
    </dgm:pt>
    <dgm:pt modelId="{CD1B3635-C3D5-481E-A637-619E04A126E5}" type="parTrans" cxnId="{0783285A-FA88-4CE1-989F-039034F287F5}">
      <dgm:prSet/>
      <dgm:spPr/>
      <dgm:t>
        <a:bodyPr/>
        <a:lstStyle/>
        <a:p>
          <a:endParaRPr lang="es-MX"/>
        </a:p>
      </dgm:t>
    </dgm:pt>
    <dgm:pt modelId="{522567FB-CBE6-4EAD-AF6A-485D62A87DA2}" type="sibTrans" cxnId="{0783285A-FA88-4CE1-989F-039034F287F5}">
      <dgm:prSet/>
      <dgm:spPr/>
      <dgm:t>
        <a:bodyPr/>
        <a:lstStyle/>
        <a:p>
          <a:endParaRPr lang="es-MX"/>
        </a:p>
      </dgm:t>
    </dgm:pt>
    <dgm:pt modelId="{E154B414-6142-4729-807A-190AC23BDE79}" type="pres">
      <dgm:prSet presAssocID="{1AB6FBF1-ADBE-4EB4-B299-D6E2BA1634A9}" presName="Name0" presStyleCnt="0">
        <dgm:presLayoutVars>
          <dgm:dir/>
          <dgm:resizeHandles val="exact"/>
        </dgm:presLayoutVars>
      </dgm:prSet>
      <dgm:spPr/>
    </dgm:pt>
    <dgm:pt modelId="{7092AD94-C700-4F6B-B8F2-A84D5AF98A30}" type="pres">
      <dgm:prSet presAssocID="{1AB6FBF1-ADBE-4EB4-B299-D6E2BA1634A9}" presName="vNodes" presStyleCnt="0"/>
      <dgm:spPr/>
    </dgm:pt>
    <dgm:pt modelId="{93262A29-F347-4405-BD9E-E07EE86FEFA6}" type="pres">
      <dgm:prSet presAssocID="{F293A593-6F02-4342-97B7-6A289C12676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C1BD2E-AB6E-43DE-B92C-7943857991CC}" type="pres">
      <dgm:prSet presAssocID="{BADDC432-DAAE-4B43-A4DC-A334628B4466}" presName="spacerT" presStyleCnt="0"/>
      <dgm:spPr/>
    </dgm:pt>
    <dgm:pt modelId="{97B10457-8C2F-4E53-BCF6-0D9729C275DE}" type="pres">
      <dgm:prSet presAssocID="{BADDC432-DAAE-4B43-A4DC-A334628B4466}" presName="sibTrans" presStyleLbl="sibTrans2D1" presStyleIdx="0" presStyleCnt="2"/>
      <dgm:spPr/>
      <dgm:t>
        <a:bodyPr/>
        <a:lstStyle/>
        <a:p>
          <a:endParaRPr lang="es-ES"/>
        </a:p>
      </dgm:t>
    </dgm:pt>
    <dgm:pt modelId="{1B069463-A047-43BE-BD2F-D3F6A843FA69}" type="pres">
      <dgm:prSet presAssocID="{BADDC432-DAAE-4B43-A4DC-A334628B4466}" presName="spacerB" presStyleCnt="0"/>
      <dgm:spPr/>
    </dgm:pt>
    <dgm:pt modelId="{B641E94A-3604-48D2-B3D7-DF1CE31031E3}" type="pres">
      <dgm:prSet presAssocID="{2E6D2BA8-1572-4931-BDEB-7BD1E872651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E626102-2116-484A-AC84-E5151CCFE4A3}" type="pres">
      <dgm:prSet presAssocID="{1AB6FBF1-ADBE-4EB4-B299-D6E2BA1634A9}" presName="sibTransLast" presStyleLbl="sibTrans2D1" presStyleIdx="1" presStyleCnt="2"/>
      <dgm:spPr/>
      <dgm:t>
        <a:bodyPr/>
        <a:lstStyle/>
        <a:p>
          <a:endParaRPr lang="es-ES"/>
        </a:p>
      </dgm:t>
    </dgm:pt>
    <dgm:pt modelId="{940EAFB6-D7A6-4FDD-9221-1D9B8A35402B}" type="pres">
      <dgm:prSet presAssocID="{1AB6FBF1-ADBE-4EB4-B299-D6E2BA1634A9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B179078B-335A-48D5-B368-CA3261D17E4D}" type="pres">
      <dgm:prSet presAssocID="{1AB6FBF1-ADBE-4EB4-B299-D6E2BA1634A9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17BB738-B886-4400-AD24-BD68B10BAB24}" type="presOf" srcId="{97C51445-7326-4FF5-8EC5-A7BAAC145698}" destId="{7E626102-2116-484A-AC84-E5151CCFE4A3}" srcOrd="0" destOrd="0" presId="urn:microsoft.com/office/officeart/2005/8/layout/equation2"/>
    <dgm:cxn modelId="{977B8537-C0DE-46FB-A32C-422C7FE04A2B}" type="presOf" srcId="{2E6D2BA8-1572-4931-BDEB-7BD1E8726513}" destId="{B641E94A-3604-48D2-B3D7-DF1CE31031E3}" srcOrd="0" destOrd="0" presId="urn:microsoft.com/office/officeart/2005/8/layout/equation2"/>
    <dgm:cxn modelId="{D8786421-356B-4425-881A-65D167FC51B9}" type="presOf" srcId="{1AB6FBF1-ADBE-4EB4-B299-D6E2BA1634A9}" destId="{E154B414-6142-4729-807A-190AC23BDE79}" srcOrd="0" destOrd="0" presId="urn:microsoft.com/office/officeart/2005/8/layout/equation2"/>
    <dgm:cxn modelId="{7E222462-7A99-4174-AB6E-EA67305C1554}" srcId="{1AB6FBF1-ADBE-4EB4-B299-D6E2BA1634A9}" destId="{2E6D2BA8-1572-4931-BDEB-7BD1E8726513}" srcOrd="1" destOrd="0" parTransId="{C86C0595-F558-4C22-A714-4BD8C1E18D36}" sibTransId="{97C51445-7326-4FF5-8EC5-A7BAAC145698}"/>
    <dgm:cxn modelId="{383C9415-B867-425B-B8BD-B87A22CF55FA}" type="presOf" srcId="{26755391-08D6-432D-8B3D-362B43A09F1F}" destId="{B179078B-335A-48D5-B368-CA3261D17E4D}" srcOrd="0" destOrd="0" presId="urn:microsoft.com/office/officeart/2005/8/layout/equation2"/>
    <dgm:cxn modelId="{4B8967DA-6953-44A8-88A6-9BD788277594}" srcId="{1AB6FBF1-ADBE-4EB4-B299-D6E2BA1634A9}" destId="{F293A593-6F02-4342-97B7-6A289C126761}" srcOrd="0" destOrd="0" parTransId="{8481FB1C-021E-43CD-A638-F62B1E042E77}" sibTransId="{BADDC432-DAAE-4B43-A4DC-A334628B4466}"/>
    <dgm:cxn modelId="{1D758FF6-A66F-4D2B-AACD-833C9FE4C33D}" type="presOf" srcId="{97C51445-7326-4FF5-8EC5-A7BAAC145698}" destId="{940EAFB6-D7A6-4FDD-9221-1D9B8A35402B}" srcOrd="1" destOrd="0" presId="urn:microsoft.com/office/officeart/2005/8/layout/equation2"/>
    <dgm:cxn modelId="{432AA63B-DF86-4606-87AF-95FAFF361F66}" type="presOf" srcId="{BADDC432-DAAE-4B43-A4DC-A334628B4466}" destId="{97B10457-8C2F-4E53-BCF6-0D9729C275DE}" srcOrd="0" destOrd="0" presId="urn:microsoft.com/office/officeart/2005/8/layout/equation2"/>
    <dgm:cxn modelId="{4F714366-9687-466B-8F5B-968B8332FAC9}" type="presOf" srcId="{F293A593-6F02-4342-97B7-6A289C126761}" destId="{93262A29-F347-4405-BD9E-E07EE86FEFA6}" srcOrd="0" destOrd="0" presId="urn:microsoft.com/office/officeart/2005/8/layout/equation2"/>
    <dgm:cxn modelId="{0783285A-FA88-4CE1-989F-039034F287F5}" srcId="{1AB6FBF1-ADBE-4EB4-B299-D6E2BA1634A9}" destId="{26755391-08D6-432D-8B3D-362B43A09F1F}" srcOrd="2" destOrd="0" parTransId="{CD1B3635-C3D5-481E-A637-619E04A126E5}" sibTransId="{522567FB-CBE6-4EAD-AF6A-485D62A87DA2}"/>
    <dgm:cxn modelId="{2C8920A0-1406-467B-83A3-52C9F413095B}" type="presParOf" srcId="{E154B414-6142-4729-807A-190AC23BDE79}" destId="{7092AD94-C700-4F6B-B8F2-A84D5AF98A30}" srcOrd="0" destOrd="0" presId="urn:microsoft.com/office/officeart/2005/8/layout/equation2"/>
    <dgm:cxn modelId="{4CD44FFB-0710-4DA6-9218-75700008D82D}" type="presParOf" srcId="{7092AD94-C700-4F6B-B8F2-A84D5AF98A30}" destId="{93262A29-F347-4405-BD9E-E07EE86FEFA6}" srcOrd="0" destOrd="0" presId="urn:microsoft.com/office/officeart/2005/8/layout/equation2"/>
    <dgm:cxn modelId="{E843DFB6-7CF9-4633-B4E0-07B0279E5B4A}" type="presParOf" srcId="{7092AD94-C700-4F6B-B8F2-A84D5AF98A30}" destId="{95C1BD2E-AB6E-43DE-B92C-7943857991CC}" srcOrd="1" destOrd="0" presId="urn:microsoft.com/office/officeart/2005/8/layout/equation2"/>
    <dgm:cxn modelId="{619F98CC-A0A1-4EFE-948A-C241503B1C84}" type="presParOf" srcId="{7092AD94-C700-4F6B-B8F2-A84D5AF98A30}" destId="{97B10457-8C2F-4E53-BCF6-0D9729C275DE}" srcOrd="2" destOrd="0" presId="urn:microsoft.com/office/officeart/2005/8/layout/equation2"/>
    <dgm:cxn modelId="{7B1147F4-1119-4496-9AF0-04A1B97F03D5}" type="presParOf" srcId="{7092AD94-C700-4F6B-B8F2-A84D5AF98A30}" destId="{1B069463-A047-43BE-BD2F-D3F6A843FA69}" srcOrd="3" destOrd="0" presId="urn:microsoft.com/office/officeart/2005/8/layout/equation2"/>
    <dgm:cxn modelId="{BC0BA3EA-4347-4A2F-87B3-291574F27DDF}" type="presParOf" srcId="{7092AD94-C700-4F6B-B8F2-A84D5AF98A30}" destId="{B641E94A-3604-48D2-B3D7-DF1CE31031E3}" srcOrd="4" destOrd="0" presId="urn:microsoft.com/office/officeart/2005/8/layout/equation2"/>
    <dgm:cxn modelId="{F717DDEA-8938-4722-B8D7-90FB20744012}" type="presParOf" srcId="{E154B414-6142-4729-807A-190AC23BDE79}" destId="{7E626102-2116-484A-AC84-E5151CCFE4A3}" srcOrd="1" destOrd="0" presId="urn:microsoft.com/office/officeart/2005/8/layout/equation2"/>
    <dgm:cxn modelId="{35C59243-5F99-4953-B3CD-F1AB4F7F02E4}" type="presParOf" srcId="{7E626102-2116-484A-AC84-E5151CCFE4A3}" destId="{940EAFB6-D7A6-4FDD-9221-1D9B8A35402B}" srcOrd="0" destOrd="0" presId="urn:microsoft.com/office/officeart/2005/8/layout/equation2"/>
    <dgm:cxn modelId="{ADAEEA58-6C6C-4083-85D8-C95A59F2A8CD}" type="presParOf" srcId="{E154B414-6142-4729-807A-190AC23BDE79}" destId="{B179078B-335A-48D5-B368-CA3261D17E4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5006BA-494C-49BD-95B0-1986AA9CDDF2}" type="doc">
      <dgm:prSet loTypeId="urn:microsoft.com/office/officeart/2005/8/layout/hList2#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10160A77-FACB-471D-A321-7F7734A5A5E7}">
      <dgm:prSet phldrT="[Texto]"/>
      <dgm:spPr/>
      <dgm:t>
        <a:bodyPr/>
        <a:lstStyle/>
        <a:p>
          <a:r>
            <a:rPr lang="es-MX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EXXON</a:t>
          </a:r>
          <a:endParaRPr lang="es-MX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F5CF8A-0090-4E26-BABA-EB24506B9239}" type="parTrans" cxnId="{7F09FA09-FF39-465C-85DD-1ECBCE7C96C4}">
      <dgm:prSet/>
      <dgm:spPr/>
      <dgm:t>
        <a:bodyPr/>
        <a:lstStyle/>
        <a:p>
          <a:endParaRPr lang="es-MX"/>
        </a:p>
      </dgm:t>
    </dgm:pt>
    <dgm:pt modelId="{D5EFFB2D-07B8-4545-AF23-3A9F89D92187}" type="sibTrans" cxnId="{7F09FA09-FF39-465C-85DD-1ECBCE7C96C4}">
      <dgm:prSet/>
      <dgm:spPr/>
      <dgm:t>
        <a:bodyPr/>
        <a:lstStyle/>
        <a:p>
          <a:endParaRPr lang="es-MX"/>
        </a:p>
      </dgm:t>
    </dgm:pt>
    <dgm:pt modelId="{1472105B-2440-407D-AF7E-DCBDF6B94E23}">
      <dgm:prSet phldrT="[Texto]"/>
      <dgm:spPr/>
      <dgm:t>
        <a:bodyPr/>
        <a:lstStyle/>
        <a:p>
          <a:r>
            <a:rPr lang="es-MX" b="0" dirty="0" smtClean="0">
              <a:effectLst/>
            </a:rPr>
            <a:t>Tratando de mitigar el daño propuso varias formas de eliminar el derrame, pero además de poco efectivas, el acercamiento inicial fue lento.</a:t>
          </a:r>
          <a:endParaRPr lang="es-MX" b="0" dirty="0">
            <a:effectLst/>
          </a:endParaRPr>
        </a:p>
      </dgm:t>
    </dgm:pt>
    <dgm:pt modelId="{445DD05A-AC5E-459A-8373-05D53FFAD4CF}" type="parTrans" cxnId="{21809255-9A9A-41C0-96FF-195FD044F68C}">
      <dgm:prSet/>
      <dgm:spPr/>
      <dgm:t>
        <a:bodyPr/>
        <a:lstStyle/>
        <a:p>
          <a:endParaRPr lang="es-MX"/>
        </a:p>
      </dgm:t>
    </dgm:pt>
    <dgm:pt modelId="{B2C894D4-0030-41A1-9174-821CE066245A}" type="sibTrans" cxnId="{21809255-9A9A-41C0-96FF-195FD044F68C}">
      <dgm:prSet/>
      <dgm:spPr/>
      <dgm:t>
        <a:bodyPr/>
        <a:lstStyle/>
        <a:p>
          <a:endParaRPr lang="es-MX"/>
        </a:p>
      </dgm:t>
    </dgm:pt>
    <dgm:pt modelId="{474E3B3A-9739-4D22-80C6-D40F6969C201}">
      <dgm:prSet phldrT="[Texto]"/>
      <dgm:spPr/>
      <dgm:t>
        <a:bodyPr/>
        <a:lstStyle/>
        <a:p>
          <a:r>
            <a:rPr lang="es-MX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Guardia Costera de Alaska</a:t>
          </a:r>
          <a:endParaRPr lang="es-MX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C21D9A-10DB-44D7-BFEB-AF4691885841}" type="parTrans" cxnId="{2B71ED09-765C-4B1E-9ADC-F8BC6E80C577}">
      <dgm:prSet/>
      <dgm:spPr/>
      <dgm:t>
        <a:bodyPr/>
        <a:lstStyle/>
        <a:p>
          <a:endParaRPr lang="es-MX"/>
        </a:p>
      </dgm:t>
    </dgm:pt>
    <dgm:pt modelId="{9E9DBE86-A96E-495A-AAD8-7902AF499FF6}" type="sibTrans" cxnId="{2B71ED09-765C-4B1E-9ADC-F8BC6E80C577}">
      <dgm:prSet/>
      <dgm:spPr/>
      <dgm:t>
        <a:bodyPr/>
        <a:lstStyle/>
        <a:p>
          <a:endParaRPr lang="es-MX"/>
        </a:p>
      </dgm:t>
    </dgm:pt>
    <dgm:pt modelId="{50346197-CEE7-4536-B7D0-68993B9E5CA8}">
      <dgm:prSet phldrT="[Texto]"/>
      <dgm:spPr/>
      <dgm:t>
        <a:bodyPr/>
        <a:lstStyle/>
        <a:p>
          <a:r>
            <a:rPr lang="es-ES" b="0" dirty="0" smtClean="0">
              <a:effectLst/>
            </a:rPr>
            <a:t>Se declaró incompetente por no contar con los recursos necesarios para atender la catástrofe, limitándose a dar cuenta de los hechos.</a:t>
          </a:r>
          <a:endParaRPr lang="es-MX" b="0" dirty="0">
            <a:effectLst/>
          </a:endParaRPr>
        </a:p>
      </dgm:t>
    </dgm:pt>
    <dgm:pt modelId="{8B029F29-67FD-4565-9234-991092E283A5}" type="parTrans" cxnId="{F5E249C6-53F8-4E2D-8AB7-3EF11EC42C89}">
      <dgm:prSet/>
      <dgm:spPr/>
      <dgm:t>
        <a:bodyPr/>
        <a:lstStyle/>
        <a:p>
          <a:endParaRPr lang="es-MX"/>
        </a:p>
      </dgm:t>
    </dgm:pt>
    <dgm:pt modelId="{D122EB6B-DB22-4DB4-B907-F49596002EE7}" type="sibTrans" cxnId="{F5E249C6-53F8-4E2D-8AB7-3EF11EC42C89}">
      <dgm:prSet/>
      <dgm:spPr/>
      <dgm:t>
        <a:bodyPr/>
        <a:lstStyle/>
        <a:p>
          <a:endParaRPr lang="es-MX"/>
        </a:p>
      </dgm:t>
    </dgm:pt>
    <dgm:pt modelId="{C40BA5AA-F9DF-490B-A883-D495B242CBD9}">
      <dgm:prSet phldrT="[Texto]"/>
      <dgm:spPr/>
      <dgm:t>
        <a:bodyPr/>
        <a:lstStyle/>
        <a:p>
          <a:r>
            <a:rPr lang="es-MX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ADEC</a:t>
          </a:r>
          <a:endParaRPr lang="es-MX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1A6B2A-329F-4EB8-8E95-FDBBB63361D2}" type="parTrans" cxnId="{B905A387-FC67-4823-BA07-991CA1211CD4}">
      <dgm:prSet/>
      <dgm:spPr/>
      <dgm:t>
        <a:bodyPr/>
        <a:lstStyle/>
        <a:p>
          <a:endParaRPr lang="es-MX"/>
        </a:p>
      </dgm:t>
    </dgm:pt>
    <dgm:pt modelId="{04B2B872-35AB-4C06-8581-AE454183F632}" type="sibTrans" cxnId="{B905A387-FC67-4823-BA07-991CA1211CD4}">
      <dgm:prSet/>
      <dgm:spPr/>
      <dgm:t>
        <a:bodyPr/>
        <a:lstStyle/>
        <a:p>
          <a:endParaRPr lang="es-MX"/>
        </a:p>
      </dgm:t>
    </dgm:pt>
    <dgm:pt modelId="{0A420829-0E69-44E8-8D53-4F994B3DBDE6}">
      <dgm:prSet phldrT="[Texto]"/>
      <dgm:spPr/>
      <dgm:t>
        <a:bodyPr/>
        <a:lstStyle/>
        <a:p>
          <a:r>
            <a:rPr lang="es-ES" b="0" dirty="0" smtClean="0">
              <a:effectLst/>
            </a:rPr>
            <a:t>Se limitó a observar y se rehusó intervenir directamente en las labores de control del derrame.</a:t>
          </a:r>
          <a:endParaRPr lang="es-MX" b="0" dirty="0">
            <a:effectLst/>
          </a:endParaRPr>
        </a:p>
      </dgm:t>
    </dgm:pt>
    <dgm:pt modelId="{EE61C538-B88B-4825-9A53-0509CD8A9F48}" type="parTrans" cxnId="{F009FFCE-D433-4D89-99F3-307C0A5B0BA6}">
      <dgm:prSet/>
      <dgm:spPr/>
      <dgm:t>
        <a:bodyPr/>
        <a:lstStyle/>
        <a:p>
          <a:endParaRPr lang="es-MX"/>
        </a:p>
      </dgm:t>
    </dgm:pt>
    <dgm:pt modelId="{6812521D-E3A6-454B-9A56-0B19A93CC0A1}" type="sibTrans" cxnId="{F009FFCE-D433-4D89-99F3-307C0A5B0BA6}">
      <dgm:prSet/>
      <dgm:spPr/>
      <dgm:t>
        <a:bodyPr/>
        <a:lstStyle/>
        <a:p>
          <a:endParaRPr lang="es-MX"/>
        </a:p>
      </dgm:t>
    </dgm:pt>
    <dgm:pt modelId="{66E13761-785E-43D6-97CF-81844015E839}">
      <dgm:prSet phldrT="[Texto]"/>
      <dgm:spPr/>
      <dgm:t>
        <a:bodyPr/>
        <a:lstStyle/>
        <a:p>
          <a:r>
            <a:rPr lang="es-MX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Aleyska</a:t>
          </a:r>
          <a:endParaRPr lang="es-MX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791ED3-C9BA-457F-A20A-2D0194BA7F6C}" type="parTrans" cxnId="{A9CEB0B9-CBAD-4128-9641-DDD92BA46359}">
      <dgm:prSet/>
      <dgm:spPr/>
      <dgm:t>
        <a:bodyPr/>
        <a:lstStyle/>
        <a:p>
          <a:endParaRPr lang="es-MX"/>
        </a:p>
      </dgm:t>
    </dgm:pt>
    <dgm:pt modelId="{CE8396BE-EC89-49F1-9C66-D6940538C4E2}" type="sibTrans" cxnId="{A9CEB0B9-CBAD-4128-9641-DDD92BA46359}">
      <dgm:prSet/>
      <dgm:spPr/>
      <dgm:t>
        <a:bodyPr/>
        <a:lstStyle/>
        <a:p>
          <a:endParaRPr lang="es-MX"/>
        </a:p>
      </dgm:t>
    </dgm:pt>
    <dgm:pt modelId="{B82E21C1-AFFE-49AD-A40F-0A3010DBC602}">
      <dgm:prSet/>
      <dgm:spPr/>
      <dgm:t>
        <a:bodyPr/>
        <a:lstStyle/>
        <a:p>
          <a:r>
            <a:rPr lang="es-ES" b="0" dirty="0" smtClean="0">
              <a:effectLst/>
            </a:rPr>
            <a:t>Declaró imposibilidad para actuar, debido a que su equipo estaba inoperante y no tenía personal calificado.</a:t>
          </a:r>
          <a:endParaRPr lang="es-MX" b="0" dirty="0">
            <a:effectLst/>
          </a:endParaRPr>
        </a:p>
      </dgm:t>
    </dgm:pt>
    <dgm:pt modelId="{D459C923-A09C-47B4-9E4A-A943992A28D0}" type="parTrans" cxnId="{4BEE5A99-AFEF-4597-808B-C90CBF16FE08}">
      <dgm:prSet/>
      <dgm:spPr/>
      <dgm:t>
        <a:bodyPr/>
        <a:lstStyle/>
        <a:p>
          <a:endParaRPr lang="es-MX"/>
        </a:p>
      </dgm:t>
    </dgm:pt>
    <dgm:pt modelId="{5DF4FF8C-ACBC-4433-A0BA-0B392FA5269D}" type="sibTrans" cxnId="{4BEE5A99-AFEF-4597-808B-C90CBF16FE08}">
      <dgm:prSet/>
      <dgm:spPr/>
      <dgm:t>
        <a:bodyPr/>
        <a:lstStyle/>
        <a:p>
          <a:endParaRPr lang="es-MX"/>
        </a:p>
      </dgm:t>
    </dgm:pt>
    <dgm:pt modelId="{6B14FAEC-C6D7-4B59-AB7C-1A9A7679A5E3}">
      <dgm:prSet phldrT="[Texto]"/>
      <dgm:spPr/>
      <dgm:t>
        <a:bodyPr/>
        <a:lstStyle/>
        <a:p>
          <a:endParaRPr lang="es-MX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B8B3D65-672B-4EB8-85E8-469194ED7950}" type="parTrans" cxnId="{63C645CC-3B62-4ED4-92B9-3F52CEAB614C}">
      <dgm:prSet/>
      <dgm:spPr/>
      <dgm:t>
        <a:bodyPr/>
        <a:lstStyle/>
        <a:p>
          <a:endParaRPr lang="es-MX"/>
        </a:p>
      </dgm:t>
    </dgm:pt>
    <dgm:pt modelId="{02ADF5D1-8B0C-44B2-A572-CD5D6451CC1A}" type="sibTrans" cxnId="{63C645CC-3B62-4ED4-92B9-3F52CEAB614C}">
      <dgm:prSet/>
      <dgm:spPr/>
      <dgm:t>
        <a:bodyPr/>
        <a:lstStyle/>
        <a:p>
          <a:endParaRPr lang="es-MX"/>
        </a:p>
      </dgm:t>
    </dgm:pt>
    <dgm:pt modelId="{DF55F242-36C5-43F2-BFE7-DE6C1076C2B3}">
      <dgm:prSet phldrT="[Texto]"/>
      <dgm:spPr/>
      <dgm:t>
        <a:bodyPr/>
        <a:lstStyle/>
        <a:p>
          <a:endParaRPr lang="es-MX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265725-BF00-4B6E-9EBF-61E590D35613}" type="sibTrans" cxnId="{269C67D6-A22E-49C3-B639-16D68A070703}">
      <dgm:prSet/>
      <dgm:spPr/>
      <dgm:t>
        <a:bodyPr/>
        <a:lstStyle/>
        <a:p>
          <a:endParaRPr lang="es-MX"/>
        </a:p>
      </dgm:t>
    </dgm:pt>
    <dgm:pt modelId="{C9CA207A-82B7-43E6-BCC3-B1773528EE93}" type="parTrans" cxnId="{269C67D6-A22E-49C3-B639-16D68A070703}">
      <dgm:prSet/>
      <dgm:spPr/>
      <dgm:t>
        <a:bodyPr/>
        <a:lstStyle/>
        <a:p>
          <a:endParaRPr lang="es-MX"/>
        </a:p>
      </dgm:t>
    </dgm:pt>
    <dgm:pt modelId="{F7AC72E0-E101-4243-914C-A7D7E0F8F009}">
      <dgm:prSet phldrT="[Texto]"/>
      <dgm:spPr/>
      <dgm:t>
        <a:bodyPr/>
        <a:lstStyle/>
        <a:p>
          <a:r>
            <a:rPr lang="es-ES" b="0" dirty="0" smtClean="0">
              <a:effectLst/>
            </a:rPr>
            <a:t>El Gobierno local de Alaska se vio rebasado por los hechos y se limitó a ser un observador crítico de la situación.</a:t>
          </a:r>
          <a:endParaRPr lang="es-MX" b="0" dirty="0">
            <a:effectLst/>
          </a:endParaRPr>
        </a:p>
      </dgm:t>
    </dgm:pt>
    <dgm:pt modelId="{9BCBF932-84E2-4272-9CAC-98769940C0EE}" type="parTrans" cxnId="{CDF2D68C-BF5D-4A32-8A1B-7716B0294F9B}">
      <dgm:prSet/>
      <dgm:spPr/>
    </dgm:pt>
    <dgm:pt modelId="{4C37E7A6-DDEE-475D-8B7D-F192E1EB01D6}" type="sibTrans" cxnId="{CDF2D68C-BF5D-4A32-8A1B-7716B0294F9B}">
      <dgm:prSet/>
      <dgm:spPr/>
    </dgm:pt>
    <dgm:pt modelId="{0A35439A-83FC-4FCF-9789-DFF45753B138}">
      <dgm:prSet phldrT="[Texto]"/>
      <dgm:spPr/>
      <dgm:t>
        <a:bodyPr/>
        <a:lstStyle/>
        <a:p>
          <a:endParaRPr lang="es-MX" b="0" dirty="0">
            <a:effectLst/>
          </a:endParaRPr>
        </a:p>
      </dgm:t>
    </dgm:pt>
    <dgm:pt modelId="{D9F401E8-B99C-4151-8F5E-5B5D713F1D1A}" type="parTrans" cxnId="{88B3AA42-320A-4194-9942-F0CB5CA6616A}">
      <dgm:prSet/>
      <dgm:spPr/>
    </dgm:pt>
    <dgm:pt modelId="{898FB390-4785-4E8E-A795-A2473EC0F1B1}" type="sibTrans" cxnId="{88B3AA42-320A-4194-9942-F0CB5CA6616A}">
      <dgm:prSet/>
      <dgm:spPr/>
    </dgm:pt>
    <dgm:pt modelId="{869AD60F-54BC-467F-8118-E786000D7550}">
      <dgm:prSet/>
      <dgm:spPr/>
      <dgm:t>
        <a:bodyPr/>
        <a:lstStyle/>
        <a:p>
          <a:endParaRPr lang="es-MX" b="0" dirty="0">
            <a:effectLst/>
          </a:endParaRPr>
        </a:p>
      </dgm:t>
    </dgm:pt>
    <dgm:pt modelId="{65B3202D-9A68-4546-81A5-0E241CB721AD}" type="parTrans" cxnId="{39CE10F0-83AC-4969-8730-9CBDF5938107}">
      <dgm:prSet/>
      <dgm:spPr/>
    </dgm:pt>
    <dgm:pt modelId="{C0566323-E32C-4313-BAE9-C4603C8C0ECB}" type="sibTrans" cxnId="{39CE10F0-83AC-4969-8730-9CBDF5938107}">
      <dgm:prSet/>
      <dgm:spPr/>
    </dgm:pt>
    <dgm:pt modelId="{8AC2BBE0-51C4-4368-AB99-3C17997952F6}">
      <dgm:prSet/>
      <dgm:spPr/>
      <dgm:t>
        <a:bodyPr/>
        <a:lstStyle/>
        <a:p>
          <a:endParaRPr lang="es-MX" b="0" dirty="0">
            <a:effectLst/>
          </a:endParaRPr>
        </a:p>
      </dgm:t>
    </dgm:pt>
    <dgm:pt modelId="{63037FF0-F595-441A-AEAF-AA87CEA8BE9F}" type="parTrans" cxnId="{630286D2-D0ED-4719-B90F-11E38FE66D25}">
      <dgm:prSet/>
      <dgm:spPr/>
    </dgm:pt>
    <dgm:pt modelId="{6BAE6858-235A-418A-998A-A98B6C7DF1D0}" type="sibTrans" cxnId="{630286D2-D0ED-4719-B90F-11E38FE66D25}">
      <dgm:prSet/>
      <dgm:spPr/>
    </dgm:pt>
    <dgm:pt modelId="{3135BE82-ACC1-4073-B97C-2187225AA9AC}">
      <dgm:prSet phldrT="[Texto]"/>
      <dgm:spPr/>
      <dgm:t>
        <a:bodyPr/>
        <a:lstStyle/>
        <a:p>
          <a:r>
            <a:rPr lang="es-ES" b="0" dirty="0" smtClean="0">
              <a:effectLst/>
            </a:rPr>
            <a:t>Tampoco fue especialmente activa y oportuna al momento de aprobar las diversas propuestas de Exxon para atender el derrame.</a:t>
          </a:r>
          <a:endParaRPr lang="es-MX" b="0" dirty="0">
            <a:effectLst/>
          </a:endParaRPr>
        </a:p>
      </dgm:t>
    </dgm:pt>
    <dgm:pt modelId="{618EF318-D905-4DB2-A35E-4116A6AD6B22}" type="parTrans" cxnId="{C5F23A99-6BB9-40E2-BCB1-E446F7B5EAF9}">
      <dgm:prSet/>
      <dgm:spPr/>
    </dgm:pt>
    <dgm:pt modelId="{1F1865CC-B4C4-4937-81DC-1FB36F947082}" type="sibTrans" cxnId="{C5F23A99-6BB9-40E2-BCB1-E446F7B5EAF9}">
      <dgm:prSet/>
      <dgm:spPr/>
    </dgm:pt>
    <dgm:pt modelId="{F30B7FBC-FB89-45C4-91E6-71B5A04D7677}">
      <dgm:prSet phldrT="[Texto]"/>
      <dgm:spPr/>
      <dgm:t>
        <a:bodyPr/>
        <a:lstStyle/>
        <a:p>
          <a:endParaRPr lang="es-MX" b="0" dirty="0">
            <a:effectLst/>
          </a:endParaRPr>
        </a:p>
      </dgm:t>
    </dgm:pt>
    <dgm:pt modelId="{5C863260-48B9-441D-9225-F6DF21FB2F8D}" type="parTrans" cxnId="{1BF009F1-8DF4-4C2B-BC0A-D7416FE2A266}">
      <dgm:prSet/>
      <dgm:spPr/>
    </dgm:pt>
    <dgm:pt modelId="{ED50B4D5-86D9-449C-984E-B685051D3916}" type="sibTrans" cxnId="{1BF009F1-8DF4-4C2B-BC0A-D7416FE2A266}">
      <dgm:prSet/>
      <dgm:spPr/>
    </dgm:pt>
    <dgm:pt modelId="{BC8A2033-35D6-4200-8788-483D0A9E5313}">
      <dgm:prSet phldrT="[Texto]"/>
      <dgm:spPr/>
      <dgm:t>
        <a:bodyPr/>
        <a:lstStyle/>
        <a:p>
          <a:r>
            <a:rPr lang="es-MX" b="0" dirty="0" smtClean="0">
              <a:effectLst/>
            </a:rPr>
            <a:t>Su reputación se ve claramente afectada por la poca habilidad de respuesta mostrada.</a:t>
          </a:r>
          <a:endParaRPr lang="es-MX" b="0" dirty="0">
            <a:effectLst/>
          </a:endParaRPr>
        </a:p>
      </dgm:t>
    </dgm:pt>
    <dgm:pt modelId="{67495A30-1845-45EF-85EF-6418CCA96796}" type="parTrans" cxnId="{510A11EE-9240-4D75-97A8-5EAB1503D3C2}">
      <dgm:prSet/>
      <dgm:spPr/>
    </dgm:pt>
    <dgm:pt modelId="{AF549084-EB9E-4C94-B9CF-98B1A571DFEC}" type="sibTrans" cxnId="{510A11EE-9240-4D75-97A8-5EAB1503D3C2}">
      <dgm:prSet/>
      <dgm:spPr/>
    </dgm:pt>
    <dgm:pt modelId="{340C0200-A05A-4F2C-8E3C-687CCE5FBF13}">
      <dgm:prSet phldrT="[Texto]"/>
      <dgm:spPr/>
      <dgm:t>
        <a:bodyPr/>
        <a:lstStyle/>
        <a:p>
          <a:endParaRPr lang="es-MX" b="0" dirty="0">
            <a:effectLst/>
          </a:endParaRPr>
        </a:p>
      </dgm:t>
    </dgm:pt>
    <dgm:pt modelId="{879650D0-BC2D-4C6A-BEC9-719C94D5A1BA}" type="parTrans" cxnId="{F7ECBB86-F539-4344-9AE6-14502DA7DD69}">
      <dgm:prSet/>
      <dgm:spPr/>
    </dgm:pt>
    <dgm:pt modelId="{55AB7490-2199-4824-8F00-83FB8A7B9B41}" type="sibTrans" cxnId="{F7ECBB86-F539-4344-9AE6-14502DA7DD69}">
      <dgm:prSet/>
      <dgm:spPr/>
    </dgm:pt>
    <dgm:pt modelId="{934B8B6B-21A7-434C-A09C-57B6358F94BF}">
      <dgm:prSet/>
      <dgm:spPr/>
      <dgm:t>
        <a:bodyPr/>
        <a:lstStyle/>
        <a:p>
          <a:r>
            <a:rPr lang="es-MX" b="0" dirty="0" smtClean="0">
              <a:effectLst/>
            </a:rPr>
            <a:t>A partir de este momento la calidad de su servicio fue puesto en duda.</a:t>
          </a:r>
          <a:endParaRPr lang="es-MX" b="0" dirty="0">
            <a:effectLst/>
          </a:endParaRPr>
        </a:p>
      </dgm:t>
    </dgm:pt>
    <dgm:pt modelId="{FBA564F2-7323-4DE7-AB79-8DFF3A23B301}" type="parTrans" cxnId="{6F210E0C-F780-48D3-8945-B6F41E303A82}">
      <dgm:prSet/>
      <dgm:spPr/>
    </dgm:pt>
    <dgm:pt modelId="{B1DB633D-1138-487C-AC75-FDBC0B781565}" type="sibTrans" cxnId="{6F210E0C-F780-48D3-8945-B6F41E303A82}">
      <dgm:prSet/>
      <dgm:spPr/>
    </dgm:pt>
    <dgm:pt modelId="{89F6C120-4D98-4FD0-B545-3F86B32CF348}">
      <dgm:prSet/>
      <dgm:spPr/>
      <dgm:t>
        <a:bodyPr/>
        <a:lstStyle/>
        <a:p>
          <a:endParaRPr lang="es-MX" b="0" dirty="0">
            <a:effectLst/>
          </a:endParaRPr>
        </a:p>
      </dgm:t>
    </dgm:pt>
    <dgm:pt modelId="{9AADCEA2-B9DC-47DD-A80B-ED2E0CD35FFE}" type="parTrans" cxnId="{05DFC7E8-25FE-45BE-9E60-17AA42C104D1}">
      <dgm:prSet/>
      <dgm:spPr/>
    </dgm:pt>
    <dgm:pt modelId="{30843E3A-2E73-4FC2-A15E-3E5BF5B59798}" type="sibTrans" cxnId="{05DFC7E8-25FE-45BE-9E60-17AA42C104D1}">
      <dgm:prSet/>
      <dgm:spPr/>
    </dgm:pt>
    <dgm:pt modelId="{FA27CDAE-A6F8-4155-A555-F79ECF426962}" type="pres">
      <dgm:prSet presAssocID="{375006BA-494C-49BD-95B0-1986AA9CDDF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12F8CB6-D600-4064-A1F4-66AEFB062A14}" type="pres">
      <dgm:prSet presAssocID="{10160A77-FACB-471D-A321-7F7734A5A5E7}" presName="compositeNode" presStyleCnt="0">
        <dgm:presLayoutVars>
          <dgm:bulletEnabled val="1"/>
        </dgm:presLayoutVars>
      </dgm:prSet>
      <dgm:spPr/>
    </dgm:pt>
    <dgm:pt modelId="{B327437A-FA1E-420E-8587-205B0AB26DC9}" type="pres">
      <dgm:prSet presAssocID="{10160A77-FACB-471D-A321-7F7734A5A5E7}" presName="image" presStyleLbl="fgImgPlace1" presStyleIdx="0" presStyleCnt="4" custScaleX="140643" custScaleY="9270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1A9DE28-CAD1-4A53-9AA0-AD9C0D7B2D99}" type="pres">
      <dgm:prSet presAssocID="{10160A77-FACB-471D-A321-7F7734A5A5E7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B876B8C-FA06-4FF2-94CD-EA23E0AFBA1F}" type="pres">
      <dgm:prSet presAssocID="{10160A77-FACB-471D-A321-7F7734A5A5E7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747F06-D508-4E43-B0C5-C5D1530AAEA0}" type="pres">
      <dgm:prSet presAssocID="{D5EFFB2D-07B8-4545-AF23-3A9F89D92187}" presName="sibTrans" presStyleCnt="0"/>
      <dgm:spPr/>
    </dgm:pt>
    <dgm:pt modelId="{196FF16F-CF0C-4554-9954-EE34A0FA689B}" type="pres">
      <dgm:prSet presAssocID="{66E13761-785E-43D6-97CF-81844015E839}" presName="compositeNode" presStyleCnt="0">
        <dgm:presLayoutVars>
          <dgm:bulletEnabled val="1"/>
        </dgm:presLayoutVars>
      </dgm:prSet>
      <dgm:spPr/>
    </dgm:pt>
    <dgm:pt modelId="{8C314F21-AD98-42A1-A0FA-C881B1EAA855}" type="pres">
      <dgm:prSet presAssocID="{66E13761-785E-43D6-97CF-81844015E839}" presName="image" presStyleLbl="fgImgPlace1" presStyleIdx="1" presStyleCnt="4" custScaleX="142642" custScaleY="11769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CFFB665-5755-4F43-AF46-DD70615809E6}" type="pres">
      <dgm:prSet presAssocID="{66E13761-785E-43D6-97CF-81844015E839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2BB7F4A-481F-4CFB-AA1D-1D7A284A4515}" type="pres">
      <dgm:prSet presAssocID="{66E13761-785E-43D6-97CF-81844015E839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7207EC-6384-495C-926E-262C811913EC}" type="pres">
      <dgm:prSet presAssocID="{CE8396BE-EC89-49F1-9C66-D6940538C4E2}" presName="sibTrans" presStyleCnt="0"/>
      <dgm:spPr/>
    </dgm:pt>
    <dgm:pt modelId="{2BBA1FE8-B5CE-40D6-BFB7-07D39B1B5D27}" type="pres">
      <dgm:prSet presAssocID="{474E3B3A-9739-4D22-80C6-D40F6969C201}" presName="compositeNode" presStyleCnt="0">
        <dgm:presLayoutVars>
          <dgm:bulletEnabled val="1"/>
        </dgm:presLayoutVars>
      </dgm:prSet>
      <dgm:spPr/>
    </dgm:pt>
    <dgm:pt modelId="{564D5139-3A74-4EB1-8693-CCD6F39A6E39}" type="pres">
      <dgm:prSet presAssocID="{474E3B3A-9739-4D22-80C6-D40F6969C201}" presName="imag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D4D8266-F089-443A-BD8E-F2BB13594F0A}" type="pres">
      <dgm:prSet presAssocID="{474E3B3A-9739-4D22-80C6-D40F6969C201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D6F1E00-D416-4ACB-89A6-102D6B4A6AE8}" type="pres">
      <dgm:prSet presAssocID="{474E3B3A-9739-4D22-80C6-D40F6969C201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60D53D-A8C7-43AB-9009-6B4CDC92F857}" type="pres">
      <dgm:prSet presAssocID="{9E9DBE86-A96E-495A-AAD8-7902AF499FF6}" presName="sibTrans" presStyleCnt="0"/>
      <dgm:spPr/>
    </dgm:pt>
    <dgm:pt modelId="{743952B2-51EE-42E6-A9D0-1CEBA1835B60}" type="pres">
      <dgm:prSet presAssocID="{C40BA5AA-F9DF-490B-A883-D495B242CBD9}" presName="compositeNode" presStyleCnt="0">
        <dgm:presLayoutVars>
          <dgm:bulletEnabled val="1"/>
        </dgm:presLayoutVars>
      </dgm:prSet>
      <dgm:spPr/>
    </dgm:pt>
    <dgm:pt modelId="{9736C13E-ED8A-40E1-ADC9-9FCFFCD33EAB}" type="pres">
      <dgm:prSet presAssocID="{C40BA5AA-F9DF-490B-A883-D495B242CBD9}" presName="imag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5B0BCECF-CE5E-453B-8C65-52F5D08BF535}" type="pres">
      <dgm:prSet presAssocID="{C40BA5AA-F9DF-490B-A883-D495B242CBD9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9AFAAF1-A0D1-421F-8939-F8580C98B959}" type="pres">
      <dgm:prSet presAssocID="{C40BA5AA-F9DF-490B-A883-D495B242CBD9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E4EC0E9-45A5-4209-91F1-7BF90DCD5BDA}" type="presOf" srcId="{10160A77-FACB-471D-A321-7F7734A5A5E7}" destId="{3B876B8C-FA06-4FF2-94CD-EA23E0AFBA1F}" srcOrd="0" destOrd="0" presId="urn:microsoft.com/office/officeart/2005/8/layout/hList2#1"/>
    <dgm:cxn modelId="{14B3FF76-A25B-443C-AA20-732598997625}" type="presOf" srcId="{BC8A2033-35D6-4200-8788-483D0A9E5313}" destId="{11A9DE28-CAD1-4A53-9AA0-AD9C0D7B2D99}" srcOrd="0" destOrd="2" presId="urn:microsoft.com/office/officeart/2005/8/layout/hList2#1"/>
    <dgm:cxn modelId="{269C67D6-A22E-49C3-B639-16D68A070703}" srcId="{10160A77-FACB-471D-A321-7F7734A5A5E7}" destId="{DF55F242-36C5-43F2-BFE7-DE6C1076C2B3}" srcOrd="3" destOrd="0" parTransId="{C9CA207A-82B7-43E6-BCC3-B1773528EE93}" sibTransId="{6A265725-BF00-4B6E-9EBF-61E590D35613}"/>
    <dgm:cxn modelId="{1BF009F1-8DF4-4C2B-BC0A-D7416FE2A266}" srcId="{C40BA5AA-F9DF-490B-A883-D495B242CBD9}" destId="{F30B7FBC-FB89-45C4-91E6-71B5A04D7677}" srcOrd="1" destOrd="0" parTransId="{5C863260-48B9-441D-9225-F6DF21FB2F8D}" sibTransId="{ED50B4D5-86D9-449C-984E-B685051D3916}"/>
    <dgm:cxn modelId="{630286D2-D0ED-4719-B90F-11E38FE66D25}" srcId="{66E13761-785E-43D6-97CF-81844015E839}" destId="{8AC2BBE0-51C4-4368-AB99-3C17997952F6}" srcOrd="3" destOrd="0" parTransId="{63037FF0-F595-441A-AEAF-AA87CEA8BE9F}" sibTransId="{6BAE6858-235A-418A-998A-A98B6C7DF1D0}"/>
    <dgm:cxn modelId="{8E1DCB87-FB70-46E2-9076-07BCC5C5A19A}" type="presOf" srcId="{DF55F242-36C5-43F2-BFE7-DE6C1076C2B3}" destId="{11A9DE28-CAD1-4A53-9AA0-AD9C0D7B2D99}" srcOrd="0" destOrd="3" presId="urn:microsoft.com/office/officeart/2005/8/layout/hList2#1"/>
    <dgm:cxn modelId="{D9EE15DE-7908-42B0-B33E-5883D0A5B759}" type="presOf" srcId="{375006BA-494C-49BD-95B0-1986AA9CDDF2}" destId="{FA27CDAE-A6F8-4155-A555-F79ECF426962}" srcOrd="0" destOrd="0" presId="urn:microsoft.com/office/officeart/2005/8/layout/hList2#1"/>
    <dgm:cxn modelId="{5F84F7F4-55FC-4AD3-88F2-726F2644540E}" type="presOf" srcId="{50346197-CEE7-4536-B7D0-68993B9E5CA8}" destId="{7D4D8266-F089-443A-BD8E-F2BB13594F0A}" srcOrd="0" destOrd="0" presId="urn:microsoft.com/office/officeart/2005/8/layout/hList2#1"/>
    <dgm:cxn modelId="{510A11EE-9240-4D75-97A8-5EAB1503D3C2}" srcId="{10160A77-FACB-471D-A321-7F7734A5A5E7}" destId="{BC8A2033-35D6-4200-8788-483D0A9E5313}" srcOrd="2" destOrd="0" parTransId="{67495A30-1845-45EF-85EF-6418CCA96796}" sibTransId="{AF549084-EB9E-4C94-B9CF-98B1A571DFEC}"/>
    <dgm:cxn modelId="{CDF2D68C-BF5D-4A32-8A1B-7716B0294F9B}" srcId="{474E3B3A-9739-4D22-80C6-D40F6969C201}" destId="{F7AC72E0-E101-4243-914C-A7D7E0F8F009}" srcOrd="2" destOrd="0" parTransId="{9BCBF932-84E2-4272-9CAC-98769940C0EE}" sibTransId="{4C37E7A6-DDEE-475D-8B7D-F192E1EB01D6}"/>
    <dgm:cxn modelId="{EFD61132-BBA6-4D24-8FDD-1E6FEA1CA611}" type="presOf" srcId="{3135BE82-ACC1-4073-B97C-2187225AA9AC}" destId="{5B0BCECF-CE5E-453B-8C65-52F5D08BF535}" srcOrd="0" destOrd="2" presId="urn:microsoft.com/office/officeart/2005/8/layout/hList2#1"/>
    <dgm:cxn modelId="{0758EA0A-7E04-463A-8ECD-48A4225DF970}" type="presOf" srcId="{C40BA5AA-F9DF-490B-A883-D495B242CBD9}" destId="{49AFAAF1-A0D1-421F-8939-F8580C98B959}" srcOrd="0" destOrd="0" presId="urn:microsoft.com/office/officeart/2005/8/layout/hList2#1"/>
    <dgm:cxn modelId="{05DFC7E8-25FE-45BE-9E60-17AA42C104D1}" srcId="{66E13761-785E-43D6-97CF-81844015E839}" destId="{89F6C120-4D98-4FD0-B545-3F86B32CF348}" srcOrd="1" destOrd="0" parTransId="{9AADCEA2-B9DC-47DD-A80B-ED2E0CD35FFE}" sibTransId="{30843E3A-2E73-4FC2-A15E-3E5BF5B59798}"/>
    <dgm:cxn modelId="{D11F6D59-8AEF-4BB1-8682-926482CF5C0D}" type="presOf" srcId="{66E13761-785E-43D6-97CF-81844015E839}" destId="{72BB7F4A-481F-4CFB-AA1D-1D7A284A4515}" srcOrd="0" destOrd="0" presId="urn:microsoft.com/office/officeart/2005/8/layout/hList2#1"/>
    <dgm:cxn modelId="{39CE10F0-83AC-4969-8730-9CBDF5938107}" srcId="{66E13761-785E-43D6-97CF-81844015E839}" destId="{869AD60F-54BC-467F-8118-E786000D7550}" srcOrd="4" destOrd="0" parTransId="{65B3202D-9A68-4546-81A5-0E241CB721AD}" sibTransId="{C0566323-E32C-4313-BAE9-C4603C8C0ECB}"/>
    <dgm:cxn modelId="{1CA3B77D-3C34-41CF-AAEF-230B180F7782}" type="presOf" srcId="{6B14FAEC-C6D7-4B59-AB7C-1A9A7679A5E3}" destId="{11A9DE28-CAD1-4A53-9AA0-AD9C0D7B2D99}" srcOrd="0" destOrd="4" presId="urn:microsoft.com/office/officeart/2005/8/layout/hList2#1"/>
    <dgm:cxn modelId="{2DCE2996-1D45-4AC2-A3E7-076DDBF3BC4E}" type="presOf" srcId="{89F6C120-4D98-4FD0-B545-3F86B32CF348}" destId="{4CFFB665-5755-4F43-AF46-DD70615809E6}" srcOrd="0" destOrd="1" presId="urn:microsoft.com/office/officeart/2005/8/layout/hList2#1"/>
    <dgm:cxn modelId="{708878FA-A0B7-4003-9E22-AF3AA790F5FB}" type="presOf" srcId="{B82E21C1-AFFE-49AD-A40F-0A3010DBC602}" destId="{4CFFB665-5755-4F43-AF46-DD70615809E6}" srcOrd="0" destOrd="0" presId="urn:microsoft.com/office/officeart/2005/8/layout/hList2#1"/>
    <dgm:cxn modelId="{C5F23A99-6BB9-40E2-BCB1-E446F7B5EAF9}" srcId="{C40BA5AA-F9DF-490B-A883-D495B242CBD9}" destId="{3135BE82-ACC1-4073-B97C-2187225AA9AC}" srcOrd="2" destOrd="0" parTransId="{618EF318-D905-4DB2-A35E-4116A6AD6B22}" sibTransId="{1F1865CC-B4C4-4937-81DC-1FB36F947082}"/>
    <dgm:cxn modelId="{44D3785F-3038-46EE-AE52-882929E12B77}" type="presOf" srcId="{1472105B-2440-407D-AF7E-DCBDF6B94E23}" destId="{11A9DE28-CAD1-4A53-9AA0-AD9C0D7B2D99}" srcOrd="0" destOrd="0" presId="urn:microsoft.com/office/officeart/2005/8/layout/hList2#1"/>
    <dgm:cxn modelId="{88B3AA42-320A-4194-9942-F0CB5CA6616A}" srcId="{474E3B3A-9739-4D22-80C6-D40F6969C201}" destId="{0A35439A-83FC-4FCF-9789-DFF45753B138}" srcOrd="1" destOrd="0" parTransId="{D9F401E8-B99C-4151-8F5E-5B5D713F1D1A}" sibTransId="{898FB390-4785-4E8E-A795-A2473EC0F1B1}"/>
    <dgm:cxn modelId="{2B71ED09-765C-4B1E-9ADC-F8BC6E80C577}" srcId="{375006BA-494C-49BD-95B0-1986AA9CDDF2}" destId="{474E3B3A-9739-4D22-80C6-D40F6969C201}" srcOrd="2" destOrd="0" parTransId="{8EC21D9A-10DB-44D7-BFEB-AF4691885841}" sibTransId="{9E9DBE86-A96E-495A-AAD8-7902AF499FF6}"/>
    <dgm:cxn modelId="{8A817D33-5C2D-45A9-BA23-AD49B0E22814}" type="presOf" srcId="{0A420829-0E69-44E8-8D53-4F994B3DBDE6}" destId="{5B0BCECF-CE5E-453B-8C65-52F5D08BF535}" srcOrd="0" destOrd="0" presId="urn:microsoft.com/office/officeart/2005/8/layout/hList2#1"/>
    <dgm:cxn modelId="{7F09FA09-FF39-465C-85DD-1ECBCE7C96C4}" srcId="{375006BA-494C-49BD-95B0-1986AA9CDDF2}" destId="{10160A77-FACB-471D-A321-7F7734A5A5E7}" srcOrd="0" destOrd="0" parTransId="{F2F5CF8A-0090-4E26-BABA-EB24506B9239}" sibTransId="{D5EFFB2D-07B8-4545-AF23-3A9F89D92187}"/>
    <dgm:cxn modelId="{56566956-B742-4D07-B191-393C36006372}" type="presOf" srcId="{340C0200-A05A-4F2C-8E3C-687CCE5FBF13}" destId="{11A9DE28-CAD1-4A53-9AA0-AD9C0D7B2D99}" srcOrd="0" destOrd="1" presId="urn:microsoft.com/office/officeart/2005/8/layout/hList2#1"/>
    <dgm:cxn modelId="{F5E249C6-53F8-4E2D-8AB7-3EF11EC42C89}" srcId="{474E3B3A-9739-4D22-80C6-D40F6969C201}" destId="{50346197-CEE7-4536-B7D0-68993B9E5CA8}" srcOrd="0" destOrd="0" parTransId="{8B029F29-67FD-4565-9234-991092E283A5}" sibTransId="{D122EB6B-DB22-4DB4-B907-F49596002EE7}"/>
    <dgm:cxn modelId="{2701EE75-EAFF-4B09-B3B4-F0D448F4A0D3}" type="presOf" srcId="{8AC2BBE0-51C4-4368-AB99-3C17997952F6}" destId="{4CFFB665-5755-4F43-AF46-DD70615809E6}" srcOrd="0" destOrd="3" presId="urn:microsoft.com/office/officeart/2005/8/layout/hList2#1"/>
    <dgm:cxn modelId="{6F210E0C-F780-48D3-8945-B6F41E303A82}" srcId="{66E13761-785E-43D6-97CF-81844015E839}" destId="{934B8B6B-21A7-434C-A09C-57B6358F94BF}" srcOrd="2" destOrd="0" parTransId="{FBA564F2-7323-4DE7-AB79-8DFF3A23B301}" sibTransId="{B1DB633D-1138-487C-AC75-FDBC0B781565}"/>
    <dgm:cxn modelId="{6616414F-3078-48AB-B745-ED3DF69F90BD}" type="presOf" srcId="{474E3B3A-9739-4D22-80C6-D40F6969C201}" destId="{BD6F1E00-D416-4ACB-89A6-102D6B4A6AE8}" srcOrd="0" destOrd="0" presId="urn:microsoft.com/office/officeart/2005/8/layout/hList2#1"/>
    <dgm:cxn modelId="{57924AC0-AA26-4262-BD74-3BEAF46D1710}" type="presOf" srcId="{869AD60F-54BC-467F-8118-E786000D7550}" destId="{4CFFB665-5755-4F43-AF46-DD70615809E6}" srcOrd="0" destOrd="4" presId="urn:microsoft.com/office/officeart/2005/8/layout/hList2#1"/>
    <dgm:cxn modelId="{F009FFCE-D433-4D89-99F3-307C0A5B0BA6}" srcId="{C40BA5AA-F9DF-490B-A883-D495B242CBD9}" destId="{0A420829-0E69-44E8-8D53-4F994B3DBDE6}" srcOrd="0" destOrd="0" parTransId="{EE61C538-B88B-4825-9A53-0509CD8A9F48}" sibTransId="{6812521D-E3A6-454B-9A56-0B19A93CC0A1}"/>
    <dgm:cxn modelId="{183C3076-9CF7-4CAC-B52C-1D14191AC787}" type="presOf" srcId="{0A35439A-83FC-4FCF-9789-DFF45753B138}" destId="{7D4D8266-F089-443A-BD8E-F2BB13594F0A}" srcOrd="0" destOrd="1" presId="urn:microsoft.com/office/officeart/2005/8/layout/hList2#1"/>
    <dgm:cxn modelId="{F7ECBB86-F539-4344-9AE6-14502DA7DD69}" srcId="{10160A77-FACB-471D-A321-7F7734A5A5E7}" destId="{340C0200-A05A-4F2C-8E3C-687CCE5FBF13}" srcOrd="1" destOrd="0" parTransId="{879650D0-BC2D-4C6A-BEC9-719C94D5A1BA}" sibTransId="{55AB7490-2199-4824-8F00-83FB8A7B9B41}"/>
    <dgm:cxn modelId="{DEE22E98-D24D-45E8-8E4F-A88F9F529904}" type="presOf" srcId="{F30B7FBC-FB89-45C4-91E6-71B5A04D7677}" destId="{5B0BCECF-CE5E-453B-8C65-52F5D08BF535}" srcOrd="0" destOrd="1" presId="urn:microsoft.com/office/officeart/2005/8/layout/hList2#1"/>
    <dgm:cxn modelId="{63C645CC-3B62-4ED4-92B9-3F52CEAB614C}" srcId="{10160A77-FACB-471D-A321-7F7734A5A5E7}" destId="{6B14FAEC-C6D7-4B59-AB7C-1A9A7679A5E3}" srcOrd="4" destOrd="0" parTransId="{8B8B3D65-672B-4EB8-85E8-469194ED7950}" sibTransId="{02ADF5D1-8B0C-44B2-A572-CD5D6451CC1A}"/>
    <dgm:cxn modelId="{8A7FC3C2-DF24-45EC-8B10-B7FCCB1BBF14}" type="presOf" srcId="{934B8B6B-21A7-434C-A09C-57B6358F94BF}" destId="{4CFFB665-5755-4F43-AF46-DD70615809E6}" srcOrd="0" destOrd="2" presId="urn:microsoft.com/office/officeart/2005/8/layout/hList2#1"/>
    <dgm:cxn modelId="{A60F809B-88BC-4606-990C-35D7660AFF70}" type="presOf" srcId="{F7AC72E0-E101-4243-914C-A7D7E0F8F009}" destId="{7D4D8266-F089-443A-BD8E-F2BB13594F0A}" srcOrd="0" destOrd="2" presId="urn:microsoft.com/office/officeart/2005/8/layout/hList2#1"/>
    <dgm:cxn modelId="{B905A387-FC67-4823-BA07-991CA1211CD4}" srcId="{375006BA-494C-49BD-95B0-1986AA9CDDF2}" destId="{C40BA5AA-F9DF-490B-A883-D495B242CBD9}" srcOrd="3" destOrd="0" parTransId="{921A6B2A-329F-4EB8-8E95-FDBBB63361D2}" sibTransId="{04B2B872-35AB-4C06-8581-AE454183F632}"/>
    <dgm:cxn modelId="{A9CEB0B9-CBAD-4128-9641-DDD92BA46359}" srcId="{375006BA-494C-49BD-95B0-1986AA9CDDF2}" destId="{66E13761-785E-43D6-97CF-81844015E839}" srcOrd="1" destOrd="0" parTransId="{3B791ED3-C9BA-457F-A20A-2D0194BA7F6C}" sibTransId="{CE8396BE-EC89-49F1-9C66-D6940538C4E2}"/>
    <dgm:cxn modelId="{4BEE5A99-AFEF-4597-808B-C90CBF16FE08}" srcId="{66E13761-785E-43D6-97CF-81844015E839}" destId="{B82E21C1-AFFE-49AD-A40F-0A3010DBC602}" srcOrd="0" destOrd="0" parTransId="{D459C923-A09C-47B4-9E4A-A943992A28D0}" sibTransId="{5DF4FF8C-ACBC-4433-A0BA-0B392FA5269D}"/>
    <dgm:cxn modelId="{21809255-9A9A-41C0-96FF-195FD044F68C}" srcId="{10160A77-FACB-471D-A321-7F7734A5A5E7}" destId="{1472105B-2440-407D-AF7E-DCBDF6B94E23}" srcOrd="0" destOrd="0" parTransId="{445DD05A-AC5E-459A-8373-05D53FFAD4CF}" sibTransId="{B2C894D4-0030-41A1-9174-821CE066245A}"/>
    <dgm:cxn modelId="{E81A0AE0-4F2B-4DAA-A45B-B6DC67B78B00}" type="presParOf" srcId="{FA27CDAE-A6F8-4155-A555-F79ECF426962}" destId="{812F8CB6-D600-4064-A1F4-66AEFB062A14}" srcOrd="0" destOrd="0" presId="urn:microsoft.com/office/officeart/2005/8/layout/hList2#1"/>
    <dgm:cxn modelId="{B4876A2A-335F-4E67-9E5D-80730DC3C90B}" type="presParOf" srcId="{812F8CB6-D600-4064-A1F4-66AEFB062A14}" destId="{B327437A-FA1E-420E-8587-205B0AB26DC9}" srcOrd="0" destOrd="0" presId="urn:microsoft.com/office/officeart/2005/8/layout/hList2#1"/>
    <dgm:cxn modelId="{F472AB37-13DD-4190-8B6D-AA0BF2AB0390}" type="presParOf" srcId="{812F8CB6-D600-4064-A1F4-66AEFB062A14}" destId="{11A9DE28-CAD1-4A53-9AA0-AD9C0D7B2D99}" srcOrd="1" destOrd="0" presId="urn:microsoft.com/office/officeart/2005/8/layout/hList2#1"/>
    <dgm:cxn modelId="{0C9F5918-9C8C-44F8-A248-B0AE5B8596AB}" type="presParOf" srcId="{812F8CB6-D600-4064-A1F4-66AEFB062A14}" destId="{3B876B8C-FA06-4FF2-94CD-EA23E0AFBA1F}" srcOrd="2" destOrd="0" presId="urn:microsoft.com/office/officeart/2005/8/layout/hList2#1"/>
    <dgm:cxn modelId="{5AE30984-F25E-4463-A504-43A3355B4A69}" type="presParOf" srcId="{FA27CDAE-A6F8-4155-A555-F79ECF426962}" destId="{3A747F06-D508-4E43-B0C5-C5D1530AAEA0}" srcOrd="1" destOrd="0" presId="urn:microsoft.com/office/officeart/2005/8/layout/hList2#1"/>
    <dgm:cxn modelId="{49833150-A79C-4641-9CE5-CFD51D14226A}" type="presParOf" srcId="{FA27CDAE-A6F8-4155-A555-F79ECF426962}" destId="{196FF16F-CF0C-4554-9954-EE34A0FA689B}" srcOrd="2" destOrd="0" presId="urn:microsoft.com/office/officeart/2005/8/layout/hList2#1"/>
    <dgm:cxn modelId="{433A8FA4-8D80-44FF-92D4-0E87A2A1CC36}" type="presParOf" srcId="{196FF16F-CF0C-4554-9954-EE34A0FA689B}" destId="{8C314F21-AD98-42A1-A0FA-C881B1EAA855}" srcOrd="0" destOrd="0" presId="urn:microsoft.com/office/officeart/2005/8/layout/hList2#1"/>
    <dgm:cxn modelId="{0F3D8FDB-3632-4787-8309-99148772BF3C}" type="presParOf" srcId="{196FF16F-CF0C-4554-9954-EE34A0FA689B}" destId="{4CFFB665-5755-4F43-AF46-DD70615809E6}" srcOrd="1" destOrd="0" presId="urn:microsoft.com/office/officeart/2005/8/layout/hList2#1"/>
    <dgm:cxn modelId="{534D89F1-C5C6-469A-AB98-1013D09174AD}" type="presParOf" srcId="{196FF16F-CF0C-4554-9954-EE34A0FA689B}" destId="{72BB7F4A-481F-4CFB-AA1D-1D7A284A4515}" srcOrd="2" destOrd="0" presId="urn:microsoft.com/office/officeart/2005/8/layout/hList2#1"/>
    <dgm:cxn modelId="{388785FF-1030-4C2C-A81F-2D8FD27531D4}" type="presParOf" srcId="{FA27CDAE-A6F8-4155-A555-F79ECF426962}" destId="{107207EC-6384-495C-926E-262C811913EC}" srcOrd="3" destOrd="0" presId="urn:microsoft.com/office/officeart/2005/8/layout/hList2#1"/>
    <dgm:cxn modelId="{81AB8EC9-E634-41E1-8EA3-9559C5FA5E8B}" type="presParOf" srcId="{FA27CDAE-A6F8-4155-A555-F79ECF426962}" destId="{2BBA1FE8-B5CE-40D6-BFB7-07D39B1B5D27}" srcOrd="4" destOrd="0" presId="urn:microsoft.com/office/officeart/2005/8/layout/hList2#1"/>
    <dgm:cxn modelId="{0A8C68B7-8F34-46A7-8C05-819606CFC32D}" type="presParOf" srcId="{2BBA1FE8-B5CE-40D6-BFB7-07D39B1B5D27}" destId="{564D5139-3A74-4EB1-8693-CCD6F39A6E39}" srcOrd="0" destOrd="0" presId="urn:microsoft.com/office/officeart/2005/8/layout/hList2#1"/>
    <dgm:cxn modelId="{B81EC670-6CBD-4B8A-BF61-F532C45AF8C5}" type="presParOf" srcId="{2BBA1FE8-B5CE-40D6-BFB7-07D39B1B5D27}" destId="{7D4D8266-F089-443A-BD8E-F2BB13594F0A}" srcOrd="1" destOrd="0" presId="urn:microsoft.com/office/officeart/2005/8/layout/hList2#1"/>
    <dgm:cxn modelId="{C0F6F7A7-E8E9-4F28-8967-8EB82DB80C60}" type="presParOf" srcId="{2BBA1FE8-B5CE-40D6-BFB7-07D39B1B5D27}" destId="{BD6F1E00-D416-4ACB-89A6-102D6B4A6AE8}" srcOrd="2" destOrd="0" presId="urn:microsoft.com/office/officeart/2005/8/layout/hList2#1"/>
    <dgm:cxn modelId="{88DBF62C-A005-40FD-8BC5-700D39C7DE39}" type="presParOf" srcId="{FA27CDAE-A6F8-4155-A555-F79ECF426962}" destId="{4A60D53D-A8C7-43AB-9009-6B4CDC92F857}" srcOrd="5" destOrd="0" presId="urn:microsoft.com/office/officeart/2005/8/layout/hList2#1"/>
    <dgm:cxn modelId="{557E2A73-B411-48E4-8249-3E3EFCA021F1}" type="presParOf" srcId="{FA27CDAE-A6F8-4155-A555-F79ECF426962}" destId="{743952B2-51EE-42E6-A9D0-1CEBA1835B60}" srcOrd="6" destOrd="0" presId="urn:microsoft.com/office/officeart/2005/8/layout/hList2#1"/>
    <dgm:cxn modelId="{7E99737E-CC22-4E61-A795-3328F089A858}" type="presParOf" srcId="{743952B2-51EE-42E6-A9D0-1CEBA1835B60}" destId="{9736C13E-ED8A-40E1-ADC9-9FCFFCD33EAB}" srcOrd="0" destOrd="0" presId="urn:microsoft.com/office/officeart/2005/8/layout/hList2#1"/>
    <dgm:cxn modelId="{A7C5B67E-03A1-4015-8FEE-1D1085305483}" type="presParOf" srcId="{743952B2-51EE-42E6-A9D0-1CEBA1835B60}" destId="{5B0BCECF-CE5E-453B-8C65-52F5D08BF535}" srcOrd="1" destOrd="0" presId="urn:microsoft.com/office/officeart/2005/8/layout/hList2#1"/>
    <dgm:cxn modelId="{440B8201-4D2B-4680-A0AA-E3B5C3DEC73E}" type="presParOf" srcId="{743952B2-51EE-42E6-A9D0-1CEBA1835B60}" destId="{49AFAAF1-A0D1-421F-8939-F8580C98B959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9D93C-B374-499E-8082-E67E6F43A338}">
      <dsp:nvSpPr>
        <dsp:cNvPr id="0" name=""/>
        <dsp:cNvSpPr/>
      </dsp:nvSpPr>
      <dsp:spPr>
        <a:xfrm>
          <a:off x="3807" y="1588686"/>
          <a:ext cx="2216566" cy="88662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Solución a coto plazo</a:t>
          </a:r>
          <a:endParaRPr lang="en-US" sz="2200" kern="1200" dirty="0"/>
        </a:p>
      </dsp:txBody>
      <dsp:txXfrm>
        <a:off x="447120" y="1588686"/>
        <a:ext cx="1329940" cy="886626"/>
      </dsp:txXfrm>
    </dsp:sp>
    <dsp:sp modelId="{2235B27A-304E-47BC-8AF2-5951F4024AB2}">
      <dsp:nvSpPr>
        <dsp:cNvPr id="0" name=""/>
        <dsp:cNvSpPr/>
      </dsp:nvSpPr>
      <dsp:spPr>
        <a:xfrm>
          <a:off x="1998717" y="1588686"/>
          <a:ext cx="2216566" cy="88662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Pánico</a:t>
          </a:r>
          <a:endParaRPr lang="en-US" sz="2200" kern="1200" dirty="0"/>
        </a:p>
      </dsp:txBody>
      <dsp:txXfrm>
        <a:off x="2442030" y="1588686"/>
        <a:ext cx="1329940" cy="886626"/>
      </dsp:txXfrm>
    </dsp:sp>
    <dsp:sp modelId="{73B7A04D-9D1C-4C13-BAFC-0DDFF3E98677}">
      <dsp:nvSpPr>
        <dsp:cNvPr id="0" name=""/>
        <dsp:cNvSpPr/>
      </dsp:nvSpPr>
      <dsp:spPr>
        <a:xfrm>
          <a:off x="3993627" y="1588686"/>
          <a:ext cx="2216566" cy="88662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Escrutinio</a:t>
          </a:r>
          <a:endParaRPr lang="en-US" sz="2200" kern="1200" dirty="0"/>
        </a:p>
      </dsp:txBody>
      <dsp:txXfrm>
        <a:off x="4436940" y="1588686"/>
        <a:ext cx="1329940" cy="886626"/>
      </dsp:txXfrm>
    </dsp:sp>
    <dsp:sp modelId="{D7B97459-1813-4067-A0EE-526696CA6B4C}">
      <dsp:nvSpPr>
        <dsp:cNvPr id="0" name=""/>
        <dsp:cNvSpPr/>
      </dsp:nvSpPr>
      <dsp:spPr>
        <a:xfrm>
          <a:off x="5988537" y="1588686"/>
          <a:ext cx="2216566" cy="886626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Pérdida de control</a:t>
          </a:r>
          <a:endParaRPr lang="en-US" sz="2200" kern="1200" dirty="0"/>
        </a:p>
      </dsp:txBody>
      <dsp:txXfrm>
        <a:off x="6431850" y="1588686"/>
        <a:ext cx="1329940" cy="886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57980-21C2-41A5-9230-C4F5A23362C1}">
      <dsp:nvSpPr>
        <dsp:cNvPr id="0" name=""/>
        <dsp:cNvSpPr/>
      </dsp:nvSpPr>
      <dsp:spPr>
        <a:xfrm rot="10800000">
          <a:off x="1365866" y="138868"/>
          <a:ext cx="4843296" cy="30971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420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2500 Km de costa sucia</a:t>
          </a:r>
          <a:endParaRPr lang="es-MX" sz="2400" kern="1200" dirty="0"/>
        </a:p>
      </dsp:txBody>
      <dsp:txXfrm rot="10800000">
        <a:off x="1443295" y="138868"/>
        <a:ext cx="4765867" cy="309716"/>
      </dsp:txXfrm>
    </dsp:sp>
    <dsp:sp modelId="{CA111331-2F92-4009-B672-9A0D5B8A7E4E}">
      <dsp:nvSpPr>
        <dsp:cNvPr id="0" name=""/>
        <dsp:cNvSpPr/>
      </dsp:nvSpPr>
      <dsp:spPr>
        <a:xfrm>
          <a:off x="1073989" y="1849"/>
          <a:ext cx="583754" cy="583754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0744D8-F1F7-44A7-BBF2-B7C6EFF1287F}">
      <dsp:nvSpPr>
        <dsp:cNvPr id="0" name=""/>
        <dsp:cNvSpPr/>
      </dsp:nvSpPr>
      <dsp:spPr>
        <a:xfrm rot="10800000">
          <a:off x="1365866" y="759859"/>
          <a:ext cx="4843296" cy="800158"/>
        </a:xfrm>
        <a:prstGeom prst="homePlate">
          <a:avLst/>
        </a:prstGeom>
        <a:solidFill>
          <a:schemeClr val="accent4">
            <a:hueOff val="-1507785"/>
            <a:satOff val="10526"/>
            <a:lumOff val="1127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42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740 Km2 de superficie cubierta por el derrame, afectando toda la flora contenida de fitoplancton y algas parte del arrecife</a:t>
          </a:r>
          <a:endParaRPr lang="es-MX" sz="1800" kern="1200" dirty="0"/>
        </a:p>
      </dsp:txBody>
      <dsp:txXfrm rot="10800000">
        <a:off x="1565905" y="759859"/>
        <a:ext cx="4643257" cy="800158"/>
      </dsp:txXfrm>
    </dsp:sp>
    <dsp:sp modelId="{806089BF-EEE1-4963-913D-30610AB05301}">
      <dsp:nvSpPr>
        <dsp:cNvPr id="0" name=""/>
        <dsp:cNvSpPr/>
      </dsp:nvSpPr>
      <dsp:spPr>
        <a:xfrm>
          <a:off x="1073989" y="868061"/>
          <a:ext cx="583754" cy="583754"/>
        </a:xfrm>
        <a:prstGeom prst="ellipse">
          <a:avLst/>
        </a:prstGeom>
        <a:solidFill>
          <a:schemeClr val="accent4">
            <a:tint val="50000"/>
            <a:hueOff val="-1599257"/>
            <a:satOff val="10563"/>
            <a:lumOff val="78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1E11A-228E-4FF8-9AD8-B9A915B48DEA}">
      <dsp:nvSpPr>
        <dsp:cNvPr id="0" name=""/>
        <dsp:cNvSpPr/>
      </dsp:nvSpPr>
      <dsp:spPr>
        <a:xfrm rot="10800000">
          <a:off x="1365866" y="1734272"/>
          <a:ext cx="4843296" cy="583754"/>
        </a:xfrm>
        <a:prstGeom prst="homePlate">
          <a:avLst/>
        </a:prstGeom>
        <a:solidFill>
          <a:schemeClr val="accent4">
            <a:hueOff val="-3015570"/>
            <a:satOff val="21052"/>
            <a:lumOff val="2255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420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250 mil aves marinas muertas de 300 especies</a:t>
          </a:r>
          <a:endParaRPr lang="es-MX" sz="2400" kern="1200" dirty="0"/>
        </a:p>
      </dsp:txBody>
      <dsp:txXfrm rot="10800000">
        <a:off x="1511804" y="1734272"/>
        <a:ext cx="4697358" cy="583754"/>
      </dsp:txXfrm>
    </dsp:sp>
    <dsp:sp modelId="{EC905101-E799-4174-BDE3-92BD0B1AD75D}">
      <dsp:nvSpPr>
        <dsp:cNvPr id="0" name=""/>
        <dsp:cNvSpPr/>
      </dsp:nvSpPr>
      <dsp:spPr>
        <a:xfrm>
          <a:off x="1073989" y="1734272"/>
          <a:ext cx="583754" cy="583754"/>
        </a:xfrm>
        <a:prstGeom prst="ellipse">
          <a:avLst/>
        </a:prstGeom>
        <a:solidFill>
          <a:schemeClr val="accent4">
            <a:tint val="50000"/>
            <a:hueOff val="-3198514"/>
            <a:satOff val="21126"/>
            <a:lumOff val="155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2EDABC-C871-46AA-A1A2-5D849D85D690}">
      <dsp:nvSpPr>
        <dsp:cNvPr id="0" name=""/>
        <dsp:cNvSpPr/>
      </dsp:nvSpPr>
      <dsp:spPr>
        <a:xfrm rot="10800000">
          <a:off x="1365866" y="2584573"/>
          <a:ext cx="4843296" cy="399171"/>
        </a:xfrm>
        <a:prstGeom prst="homePlate">
          <a:avLst/>
        </a:prstGeom>
        <a:solidFill>
          <a:schemeClr val="accent4">
            <a:hueOff val="-4523356"/>
            <a:satOff val="31579"/>
            <a:lumOff val="3382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420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2800 nutrias marinas </a:t>
          </a:r>
          <a:endParaRPr lang="es-MX" sz="2400" kern="1200" dirty="0"/>
        </a:p>
      </dsp:txBody>
      <dsp:txXfrm rot="10800000">
        <a:off x="1465659" y="2584573"/>
        <a:ext cx="4743503" cy="399171"/>
      </dsp:txXfrm>
    </dsp:sp>
    <dsp:sp modelId="{DAA9368C-244D-4AB3-9D07-49E378AB1E91}">
      <dsp:nvSpPr>
        <dsp:cNvPr id="0" name=""/>
        <dsp:cNvSpPr/>
      </dsp:nvSpPr>
      <dsp:spPr>
        <a:xfrm>
          <a:off x="1073989" y="2492282"/>
          <a:ext cx="583754" cy="583754"/>
        </a:xfrm>
        <a:prstGeom prst="ellipse">
          <a:avLst/>
        </a:prstGeom>
        <a:solidFill>
          <a:schemeClr val="accent4">
            <a:tint val="50000"/>
            <a:hueOff val="-4797772"/>
            <a:satOff val="31689"/>
            <a:lumOff val="233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0BCE61-CCBD-4736-AEAD-E039E630D5ED}">
      <dsp:nvSpPr>
        <dsp:cNvPr id="0" name=""/>
        <dsp:cNvSpPr/>
      </dsp:nvSpPr>
      <dsp:spPr>
        <a:xfrm rot="10800000">
          <a:off x="1365866" y="3250291"/>
          <a:ext cx="4843296" cy="583754"/>
        </a:xfrm>
        <a:prstGeom prst="homePlate">
          <a:avLst/>
        </a:prstGeom>
        <a:solidFill>
          <a:schemeClr val="accent4">
            <a:hueOff val="-6031141"/>
            <a:satOff val="42105"/>
            <a:lumOff val="450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420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Incontable cantidad de peces y ballenas</a:t>
          </a:r>
          <a:endParaRPr lang="es-MX" sz="2400" kern="1200" dirty="0"/>
        </a:p>
      </dsp:txBody>
      <dsp:txXfrm rot="10800000">
        <a:off x="1511804" y="3250291"/>
        <a:ext cx="4697358" cy="583754"/>
      </dsp:txXfrm>
    </dsp:sp>
    <dsp:sp modelId="{50903998-ECB2-4641-9DC3-8053A8722F33}">
      <dsp:nvSpPr>
        <dsp:cNvPr id="0" name=""/>
        <dsp:cNvSpPr/>
      </dsp:nvSpPr>
      <dsp:spPr>
        <a:xfrm>
          <a:off x="1073989" y="3250291"/>
          <a:ext cx="583754" cy="583754"/>
        </a:xfrm>
        <a:prstGeom prst="ellipse">
          <a:avLst/>
        </a:prstGeom>
        <a:solidFill>
          <a:schemeClr val="accent4">
            <a:tint val="50000"/>
            <a:hueOff val="-6397029"/>
            <a:satOff val="42252"/>
            <a:lumOff val="311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F69F36-A6ED-441B-846D-AA7F15D03D98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Impacto a las poblaciones costeras</a:t>
          </a:r>
          <a:endParaRPr lang="es-MX" sz="2200" kern="1200" dirty="0"/>
        </a:p>
      </dsp:txBody>
      <dsp:txXfrm rot="10800000">
        <a:off x="1585466" y="1895"/>
        <a:ext cx="3771647" cy="1128772"/>
      </dsp:txXfrm>
    </dsp:sp>
    <dsp:sp modelId="{6349D70E-C3ED-4480-9FBB-0E4225B23212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1210EA-1CE7-4F12-A845-F330EA1FC6DC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solidFill>
          <a:schemeClr val="accent4">
            <a:hueOff val="-3015570"/>
            <a:satOff val="21052"/>
            <a:lumOff val="2255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Habitantes que durante cientos de años habían vivido de la pesca</a:t>
          </a:r>
          <a:endParaRPr lang="es-MX" sz="2200" kern="1200" dirty="0"/>
        </a:p>
      </dsp:txBody>
      <dsp:txXfrm rot="10800000">
        <a:off x="1585466" y="1467613"/>
        <a:ext cx="3771647" cy="1128772"/>
      </dsp:txXfrm>
    </dsp:sp>
    <dsp:sp modelId="{55FE619B-5102-4286-9AA1-1928CD158676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accent4">
            <a:tint val="50000"/>
            <a:hueOff val="-3198514"/>
            <a:satOff val="21126"/>
            <a:lumOff val="155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55E205-2BB1-4CF4-A3C4-0635A110383F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solidFill>
          <a:schemeClr val="accent4">
            <a:hueOff val="-6031141"/>
            <a:satOff val="42105"/>
            <a:lumOff val="450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757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Descontento social debido a la contradicción de culpabilidades</a:t>
          </a:r>
          <a:endParaRPr lang="es-MX" sz="2200" kern="1200" dirty="0"/>
        </a:p>
      </dsp:txBody>
      <dsp:txXfrm rot="10800000">
        <a:off x="1585466" y="2933332"/>
        <a:ext cx="3771647" cy="1128772"/>
      </dsp:txXfrm>
    </dsp:sp>
    <dsp:sp modelId="{C8C06A6E-7081-4409-BBD3-E4DA9E4B7B90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accent4">
            <a:tint val="50000"/>
            <a:hueOff val="-6397029"/>
            <a:satOff val="42252"/>
            <a:lumOff val="311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62A29-F347-4405-BD9E-E07EE86FEFA6}">
      <dsp:nvSpPr>
        <dsp:cNvPr id="0" name=""/>
        <dsp:cNvSpPr/>
      </dsp:nvSpPr>
      <dsp:spPr>
        <a:xfrm>
          <a:off x="1057406" y="553"/>
          <a:ext cx="1612796" cy="16127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$2.1 billones en acciones de limpieza</a:t>
          </a:r>
          <a:endParaRPr lang="es-MX" sz="1500" kern="1200" dirty="0"/>
        </a:p>
      </dsp:txBody>
      <dsp:txXfrm>
        <a:off x="1293595" y="236742"/>
        <a:ext cx="1140418" cy="1140418"/>
      </dsp:txXfrm>
    </dsp:sp>
    <dsp:sp modelId="{97B10457-8C2F-4E53-BCF6-0D9729C275DE}">
      <dsp:nvSpPr>
        <dsp:cNvPr id="0" name=""/>
        <dsp:cNvSpPr/>
      </dsp:nvSpPr>
      <dsp:spPr>
        <a:xfrm>
          <a:off x="1396093" y="1744309"/>
          <a:ext cx="935421" cy="935421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>
        <a:off x="1520083" y="2102014"/>
        <a:ext cx="687441" cy="220011"/>
      </dsp:txXfrm>
    </dsp:sp>
    <dsp:sp modelId="{B641E94A-3604-48D2-B3D7-DF1CE31031E3}">
      <dsp:nvSpPr>
        <dsp:cNvPr id="0" name=""/>
        <dsp:cNvSpPr/>
      </dsp:nvSpPr>
      <dsp:spPr>
        <a:xfrm>
          <a:off x="1057406" y="2810690"/>
          <a:ext cx="1612796" cy="1612796"/>
        </a:xfrm>
        <a:prstGeom prst="ellipse">
          <a:avLst/>
        </a:prstGeom>
        <a:solidFill>
          <a:schemeClr val="accent4">
            <a:hueOff val="-3015570"/>
            <a:satOff val="21052"/>
            <a:lumOff val="2255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$400 millones de dólares en programas de rescate</a:t>
          </a:r>
          <a:endParaRPr lang="es-MX" sz="1500" kern="1200" dirty="0"/>
        </a:p>
      </dsp:txBody>
      <dsp:txXfrm>
        <a:off x="1293595" y="3046879"/>
        <a:ext cx="1140418" cy="1140418"/>
      </dsp:txXfrm>
    </dsp:sp>
    <dsp:sp modelId="{7E626102-2116-484A-AC84-E5151CCFE4A3}">
      <dsp:nvSpPr>
        <dsp:cNvPr id="0" name=""/>
        <dsp:cNvSpPr/>
      </dsp:nvSpPr>
      <dsp:spPr>
        <a:xfrm>
          <a:off x="2912122" y="1912039"/>
          <a:ext cx="512869" cy="599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6031141"/>
            <a:satOff val="42105"/>
            <a:lumOff val="45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>
        <a:off x="2912122" y="2032031"/>
        <a:ext cx="359008" cy="359976"/>
      </dsp:txXfrm>
    </dsp:sp>
    <dsp:sp modelId="{B179078B-335A-48D5-B368-CA3261D17E4D}">
      <dsp:nvSpPr>
        <dsp:cNvPr id="0" name=""/>
        <dsp:cNvSpPr/>
      </dsp:nvSpPr>
      <dsp:spPr>
        <a:xfrm>
          <a:off x="3637880" y="599223"/>
          <a:ext cx="3225592" cy="3225592"/>
        </a:xfrm>
        <a:prstGeom prst="ellipse">
          <a:avLst/>
        </a:prstGeom>
        <a:solidFill>
          <a:schemeClr val="accent4">
            <a:hueOff val="-6031141"/>
            <a:satOff val="42105"/>
            <a:lumOff val="450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000" kern="1200" dirty="0" smtClean="0"/>
            <a:t>$2.5 billones de dólares</a:t>
          </a:r>
          <a:endParaRPr lang="es-MX" sz="4000" kern="1200" dirty="0"/>
        </a:p>
      </dsp:txBody>
      <dsp:txXfrm>
        <a:off x="4110257" y="1071600"/>
        <a:ext cx="2280838" cy="22808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76B8C-FA06-4FF2-94CD-EA23E0AFBA1F}">
      <dsp:nvSpPr>
        <dsp:cNvPr id="0" name=""/>
        <dsp:cNvSpPr/>
      </dsp:nvSpPr>
      <dsp:spPr>
        <a:xfrm rot="16200000">
          <a:off x="-1874778" y="2758197"/>
          <a:ext cx="4303440" cy="291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267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EXXON</a:t>
          </a:r>
          <a:endParaRPr lang="es-MX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-1874778" y="2758197"/>
        <a:ext cx="4303440" cy="291704"/>
      </dsp:txXfrm>
    </dsp:sp>
    <dsp:sp modelId="{11A9DE28-CAD1-4A53-9AA0-AD9C0D7B2D99}">
      <dsp:nvSpPr>
        <dsp:cNvPr id="0" name=""/>
        <dsp:cNvSpPr/>
      </dsp:nvSpPr>
      <dsp:spPr>
        <a:xfrm>
          <a:off x="422794" y="752329"/>
          <a:ext cx="1452997" cy="43034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267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b="0" kern="1200" dirty="0" smtClean="0">
              <a:effectLst/>
            </a:rPr>
            <a:t>Tratando de mitigar el daño propuso varias formas de eliminar el derrame, pero además de poco efectivas, el acercamiento inicial fue lento.</a:t>
          </a: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b="0" kern="1200" dirty="0" smtClean="0">
              <a:effectLst/>
            </a:rPr>
            <a:t>Su reputación se ve claramente afectada por la poca habilidad de respuesta mostrada.</a:t>
          </a: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2794" y="752329"/>
        <a:ext cx="1452997" cy="4303440"/>
      </dsp:txXfrm>
    </dsp:sp>
    <dsp:sp modelId="{B327437A-FA1E-420E-8587-205B0AB26DC9}">
      <dsp:nvSpPr>
        <dsp:cNvPr id="0" name=""/>
        <dsp:cNvSpPr/>
      </dsp:nvSpPr>
      <dsp:spPr>
        <a:xfrm>
          <a:off x="12532" y="388556"/>
          <a:ext cx="820523" cy="540854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B7F4A-481F-4CFB-AA1D-1D7A284A4515}">
      <dsp:nvSpPr>
        <dsp:cNvPr id="0" name=""/>
        <dsp:cNvSpPr/>
      </dsp:nvSpPr>
      <dsp:spPr>
        <a:xfrm rot="16200000">
          <a:off x="363015" y="2831103"/>
          <a:ext cx="4303440" cy="291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267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Aleyska</a:t>
          </a:r>
          <a:endParaRPr lang="es-MX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3015" y="2831103"/>
        <a:ext cx="4303440" cy="291704"/>
      </dsp:txXfrm>
    </dsp:sp>
    <dsp:sp modelId="{4CFFB665-5755-4F43-AF46-DD70615809E6}">
      <dsp:nvSpPr>
        <dsp:cNvPr id="0" name=""/>
        <dsp:cNvSpPr/>
      </dsp:nvSpPr>
      <dsp:spPr>
        <a:xfrm>
          <a:off x="2660588" y="825234"/>
          <a:ext cx="1452997" cy="4303440"/>
        </a:xfrm>
        <a:prstGeom prst="rect">
          <a:avLst/>
        </a:prstGeom>
        <a:solidFill>
          <a:schemeClr val="accent4">
            <a:hueOff val="-2010380"/>
            <a:satOff val="14035"/>
            <a:lumOff val="1503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267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b="0" kern="1200" dirty="0" smtClean="0">
              <a:effectLst/>
            </a:rPr>
            <a:t>Declaró imposibilidad para actuar, debido a que su equipo estaba inoperante y no tenía personal calificado.</a:t>
          </a: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b="0" kern="1200" dirty="0" smtClean="0">
              <a:effectLst/>
            </a:rPr>
            <a:t>A partir de este momento la calidad de su servicio fue puesto en duda.</a:t>
          </a: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300" b="0" kern="1200" dirty="0">
            <a:effectLst/>
          </a:endParaRPr>
        </a:p>
      </dsp:txBody>
      <dsp:txXfrm>
        <a:off x="2660588" y="825234"/>
        <a:ext cx="1452997" cy="4303440"/>
      </dsp:txXfrm>
    </dsp:sp>
    <dsp:sp modelId="{8C314F21-AD98-42A1-A0FA-C881B1EAA855}">
      <dsp:nvSpPr>
        <dsp:cNvPr id="0" name=""/>
        <dsp:cNvSpPr/>
      </dsp:nvSpPr>
      <dsp:spPr>
        <a:xfrm>
          <a:off x="2244495" y="388556"/>
          <a:ext cx="832185" cy="686666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6F1E00-D416-4ACB-89A6-102D6B4A6AE8}">
      <dsp:nvSpPr>
        <dsp:cNvPr id="0" name=""/>
        <dsp:cNvSpPr/>
      </dsp:nvSpPr>
      <dsp:spPr>
        <a:xfrm rot="16200000">
          <a:off x="2476420" y="2779474"/>
          <a:ext cx="4303440" cy="291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267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Guardia Costera de Alaska</a:t>
          </a:r>
          <a:endParaRPr lang="es-MX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76420" y="2779474"/>
        <a:ext cx="4303440" cy="291704"/>
      </dsp:txXfrm>
    </dsp:sp>
    <dsp:sp modelId="{7D4D8266-F089-443A-BD8E-F2BB13594F0A}">
      <dsp:nvSpPr>
        <dsp:cNvPr id="0" name=""/>
        <dsp:cNvSpPr/>
      </dsp:nvSpPr>
      <dsp:spPr>
        <a:xfrm>
          <a:off x="4773993" y="773606"/>
          <a:ext cx="1452997" cy="4303440"/>
        </a:xfrm>
        <a:prstGeom prst="rect">
          <a:avLst/>
        </a:prstGeom>
        <a:solidFill>
          <a:schemeClr val="accent4">
            <a:hueOff val="-4020761"/>
            <a:satOff val="28070"/>
            <a:lumOff val="3006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267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b="0" kern="1200" dirty="0" smtClean="0">
              <a:effectLst/>
            </a:rPr>
            <a:t>Se declaró incompetente por no contar con los recursos necesarios para atender la catástrofe, limitándose a dar cuenta de los hechos.</a:t>
          </a: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b="0" kern="1200" dirty="0" smtClean="0">
              <a:effectLst/>
            </a:rPr>
            <a:t>El Gobierno local de Alaska se vio rebasado por los hechos y se limitó a ser un observador crítico de la situación.</a:t>
          </a:r>
          <a:endParaRPr lang="es-MX" sz="1300" b="0" kern="1200" dirty="0">
            <a:effectLst/>
          </a:endParaRPr>
        </a:p>
      </dsp:txBody>
      <dsp:txXfrm>
        <a:off x="4773993" y="773606"/>
        <a:ext cx="1452997" cy="4303440"/>
      </dsp:txXfrm>
    </dsp:sp>
    <dsp:sp modelId="{564D5139-3A74-4EB1-8693-CCD6F39A6E39}">
      <dsp:nvSpPr>
        <dsp:cNvPr id="0" name=""/>
        <dsp:cNvSpPr/>
      </dsp:nvSpPr>
      <dsp:spPr>
        <a:xfrm>
          <a:off x="4482288" y="388556"/>
          <a:ext cx="583408" cy="583408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FAAF1-A0D1-421F-8939-F8580C98B959}">
      <dsp:nvSpPr>
        <dsp:cNvPr id="0" name=""/>
        <dsp:cNvSpPr/>
      </dsp:nvSpPr>
      <dsp:spPr>
        <a:xfrm rot="16200000">
          <a:off x="4589825" y="2779474"/>
          <a:ext cx="4303440" cy="291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267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ADEC</a:t>
          </a:r>
          <a:endParaRPr lang="es-MX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89825" y="2779474"/>
        <a:ext cx="4303440" cy="291704"/>
      </dsp:txXfrm>
    </dsp:sp>
    <dsp:sp modelId="{5B0BCECF-CE5E-453B-8C65-52F5D08BF535}">
      <dsp:nvSpPr>
        <dsp:cNvPr id="0" name=""/>
        <dsp:cNvSpPr/>
      </dsp:nvSpPr>
      <dsp:spPr>
        <a:xfrm>
          <a:off x="6887398" y="773606"/>
          <a:ext cx="1452997" cy="4303440"/>
        </a:xfrm>
        <a:prstGeom prst="rect">
          <a:avLst/>
        </a:prstGeom>
        <a:solidFill>
          <a:schemeClr val="accent4">
            <a:hueOff val="-6031141"/>
            <a:satOff val="42105"/>
            <a:lumOff val="450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267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b="0" kern="1200" dirty="0" smtClean="0">
              <a:effectLst/>
            </a:rPr>
            <a:t>Se limitó a observar y se rehusó intervenir directamente en las labores de control del derrame.</a:t>
          </a: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300" b="0" kern="1200" dirty="0">
            <a:effectLst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b="0" kern="1200" dirty="0" smtClean="0">
              <a:effectLst/>
            </a:rPr>
            <a:t>Tampoco fue especialmente activa y oportuna al momento de aprobar las diversas propuestas de Exxon para atender el derrame.</a:t>
          </a:r>
          <a:endParaRPr lang="es-MX" sz="1300" b="0" kern="1200" dirty="0">
            <a:effectLst/>
          </a:endParaRPr>
        </a:p>
      </dsp:txBody>
      <dsp:txXfrm>
        <a:off x="6887398" y="773606"/>
        <a:ext cx="1452997" cy="4303440"/>
      </dsp:txXfrm>
    </dsp:sp>
    <dsp:sp modelId="{9736C13E-ED8A-40E1-ADC9-9FCFFCD33EAB}">
      <dsp:nvSpPr>
        <dsp:cNvPr id="0" name=""/>
        <dsp:cNvSpPr/>
      </dsp:nvSpPr>
      <dsp:spPr>
        <a:xfrm>
          <a:off x="6595693" y="388556"/>
          <a:ext cx="583408" cy="583408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A91F9-C0CC-4D97-86F7-43D384B4B76D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22AE6-643B-45FC-9722-4E630A44E5A0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3883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8042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6</a:t>
            </a:fld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16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17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22AE6-643B-45FC-9722-4E630A44E5A0}" type="slidenum">
              <a:rPr lang="es-MX" smtClean="0"/>
              <a:pPr/>
              <a:t>25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E71418A-1305-4F51-AFF7-97C331FF055C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7A24078-4068-4149-9924-7DAC51F24E62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discovery.com/guia_barcos/barcos_desastres/barcos_exxon/index.s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ticapractica.gob.mx/doctos/unidades/unidad10/CasoEXXONVALDEZ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789040"/>
            <a:ext cx="8077200" cy="1153272"/>
          </a:xfrm>
        </p:spPr>
        <p:txBody>
          <a:bodyPr/>
          <a:lstStyle/>
          <a:p>
            <a:pPr algn="r"/>
            <a:r>
              <a:rPr lang="es-MX" dirty="0" smtClean="0"/>
              <a:t>Caso Exxon Valdez</a:t>
            </a:r>
            <a:br>
              <a:rPr lang="es-MX" dirty="0" smtClean="0"/>
            </a:br>
            <a:r>
              <a:rPr lang="es-MX" sz="2700" dirty="0" smtClean="0"/>
              <a:t>Derrame petrolero</a:t>
            </a:r>
            <a:endParaRPr lang="es-MX" sz="2700" dirty="0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685800" y="5301208"/>
            <a:ext cx="8077200" cy="1499616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s-MX" smtClean="0"/>
              <a:t>Susana Alicia Rivero Rodríguez		965425</a:t>
            </a:r>
          </a:p>
          <a:p>
            <a:r>
              <a:rPr lang="es-MX" smtClean="0"/>
              <a:t>Diana Elizabeth Vargas Pérez		1163467</a:t>
            </a:r>
          </a:p>
          <a:p>
            <a:r>
              <a:rPr lang="es-MX" smtClean="0"/>
              <a:t>Mario Jonathan Sámano Valdelamar	968051</a:t>
            </a:r>
          </a:p>
          <a:p>
            <a:r>
              <a:rPr lang="es-MX" smtClean="0"/>
              <a:t>Fabiola Esquivel Campana			1163406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679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114800" cy="4625609"/>
          </a:xfrm>
        </p:spPr>
        <p:txBody>
          <a:bodyPr>
            <a:normAutofit fontScale="70000" lnSpcReduction="20000"/>
          </a:bodyPr>
          <a:lstStyle/>
          <a:p>
            <a:r>
              <a:rPr lang="es-MX" b="1" dirty="0" smtClean="0"/>
              <a:t>¿Qué?</a:t>
            </a:r>
          </a:p>
          <a:p>
            <a:pPr lvl="1"/>
            <a:r>
              <a:rPr lang="es-MX" dirty="0"/>
              <a:t>El barco petrolero Exxon Valdez golpeó el arrecife de coral </a:t>
            </a:r>
            <a:r>
              <a:rPr lang="es-MX" i="1" dirty="0" err="1"/>
              <a:t>Bligh</a:t>
            </a:r>
            <a:r>
              <a:rPr lang="es-MX" i="1" dirty="0"/>
              <a:t> </a:t>
            </a:r>
            <a:r>
              <a:rPr lang="es-MX" i="1" dirty="0" err="1"/>
              <a:t>Relief</a:t>
            </a:r>
            <a:r>
              <a:rPr lang="es-MX" dirty="0"/>
              <a:t>, </a:t>
            </a:r>
            <a:r>
              <a:rPr lang="es-MX" dirty="0" smtClean="0"/>
              <a:t>vertiendo de 11 a 32 millones de galones de petróleo, de un total de 55 que transportaba. </a:t>
            </a:r>
          </a:p>
          <a:p>
            <a:pPr lvl="1"/>
            <a:endParaRPr lang="es-MX" b="1" dirty="0" smtClean="0"/>
          </a:p>
          <a:p>
            <a:r>
              <a:rPr lang="es-MX" b="1" dirty="0" smtClean="0"/>
              <a:t>¿Cuándo?</a:t>
            </a:r>
          </a:p>
          <a:p>
            <a:pPr lvl="1"/>
            <a:r>
              <a:rPr lang="es-MX" dirty="0" smtClean="0"/>
              <a:t>24 de marzo de 1989, a las 0:04 </a:t>
            </a:r>
            <a:r>
              <a:rPr lang="es-MX" dirty="0" err="1" smtClean="0"/>
              <a:t>hrs</a:t>
            </a:r>
            <a:r>
              <a:rPr lang="es-MX" dirty="0" smtClean="0"/>
              <a:t>.</a:t>
            </a:r>
          </a:p>
          <a:p>
            <a:pPr lvl="1"/>
            <a:endParaRPr lang="es-MX" dirty="0" smtClean="0"/>
          </a:p>
          <a:p>
            <a:r>
              <a:rPr lang="es-MX" b="1" dirty="0" smtClean="0"/>
              <a:t>¿Dónde?</a:t>
            </a:r>
          </a:p>
          <a:p>
            <a:pPr lvl="1"/>
            <a:r>
              <a:rPr lang="es-MX" dirty="0" smtClean="0"/>
              <a:t>Prince William </a:t>
            </a:r>
            <a:r>
              <a:rPr lang="es-MX" dirty="0" err="1" smtClean="0"/>
              <a:t>Sound</a:t>
            </a:r>
            <a:r>
              <a:rPr lang="es-MX" dirty="0" smtClean="0"/>
              <a:t>, Alaska. 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499" y="3212976"/>
            <a:ext cx="4235620" cy="3099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50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258816" cy="4625609"/>
          </a:xfrm>
        </p:spPr>
        <p:txBody>
          <a:bodyPr>
            <a:normAutofit fontScale="70000" lnSpcReduction="20000"/>
          </a:bodyPr>
          <a:lstStyle/>
          <a:p>
            <a:r>
              <a:rPr lang="es-MX" b="1" dirty="0" smtClean="0"/>
              <a:t>Capitán a cargo: </a:t>
            </a:r>
            <a:r>
              <a:rPr lang="es-MX" dirty="0" smtClean="0"/>
              <a:t>Joseph </a:t>
            </a:r>
            <a:r>
              <a:rPr lang="es-MX" dirty="0" err="1" smtClean="0"/>
              <a:t>Hazelwood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Debido al peligro de colisión con icebergs, el barco navegó fuera de ruta. </a:t>
            </a:r>
          </a:p>
          <a:p>
            <a:endParaRPr lang="es-MX" dirty="0" smtClean="0"/>
          </a:p>
          <a:p>
            <a:r>
              <a:rPr lang="es-MX" dirty="0" smtClean="0"/>
              <a:t>Tras la maniobra, el capitán dejó la embarcación a cargo del Tercer Oficial de cubierta, Gregory </a:t>
            </a:r>
            <a:r>
              <a:rPr lang="es-MX" dirty="0" err="1" smtClean="0"/>
              <a:t>Cousins</a:t>
            </a:r>
            <a:r>
              <a:rPr lang="es-MX" dirty="0"/>
              <a:t> </a:t>
            </a:r>
            <a:r>
              <a:rPr lang="es-MX" dirty="0" smtClean="0"/>
              <a:t>y de Robert </a:t>
            </a:r>
            <a:r>
              <a:rPr lang="es-MX" dirty="0" err="1" smtClean="0"/>
              <a:t>Kagan</a:t>
            </a:r>
            <a:r>
              <a:rPr lang="es-MX" dirty="0" smtClean="0"/>
              <a:t>.  </a:t>
            </a:r>
          </a:p>
          <a:p>
            <a:endParaRPr lang="es-MX" dirty="0"/>
          </a:p>
          <a:p>
            <a:r>
              <a:rPr lang="es-MX" dirty="0" smtClean="0"/>
              <a:t>Los oficiales no vislumbraron a tiempo el arrecife de coral </a:t>
            </a:r>
            <a:r>
              <a:rPr lang="es-MX" i="1" dirty="0" err="1" smtClean="0"/>
              <a:t>Bligh</a:t>
            </a:r>
            <a:r>
              <a:rPr lang="es-MX" i="1" dirty="0" smtClean="0"/>
              <a:t> </a:t>
            </a:r>
            <a:r>
              <a:rPr lang="es-MX" i="1" dirty="0" err="1" smtClean="0"/>
              <a:t>Relief</a:t>
            </a:r>
            <a:r>
              <a:rPr lang="es-MX" dirty="0" smtClean="0"/>
              <a:t> y colisionaron con él.  </a:t>
            </a:r>
          </a:p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00808"/>
            <a:ext cx="3098472" cy="2252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562" y="4118710"/>
            <a:ext cx="3137585" cy="230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185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7787208" cy="645697"/>
          </a:xfrm>
        </p:spPr>
        <p:txBody>
          <a:bodyPr>
            <a:normAutofit/>
          </a:bodyPr>
          <a:lstStyle/>
          <a:p>
            <a:r>
              <a:rPr lang="es-MX" sz="1800" b="1" dirty="0" smtClean="0"/>
              <a:t>Personajes involucrados en la respuesta de emergencia: </a:t>
            </a:r>
            <a:endParaRPr lang="es-MX" sz="1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884" y="2241504"/>
            <a:ext cx="2701514" cy="1950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884" y="4350532"/>
            <a:ext cx="2701514" cy="195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2" y="2242181"/>
            <a:ext cx="2687278" cy="195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3" y="4332376"/>
            <a:ext cx="2687279" cy="1972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42" y="4330539"/>
            <a:ext cx="2724845" cy="1955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196" y="2242307"/>
            <a:ext cx="2701515" cy="195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91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338936" cy="4625609"/>
          </a:xfrm>
        </p:spPr>
        <p:txBody>
          <a:bodyPr/>
          <a:lstStyle/>
          <a:p>
            <a:r>
              <a:rPr lang="es-MX" b="1" dirty="0" smtClean="0"/>
              <a:t>Organizaciones involucradas en las maniobras de rescate:</a:t>
            </a:r>
          </a:p>
          <a:p>
            <a:pPr lvl="1"/>
            <a:r>
              <a:rPr lang="es-MX" dirty="0" smtClean="0"/>
              <a:t>Exxon </a:t>
            </a:r>
            <a:r>
              <a:rPr lang="es-MX" dirty="0" err="1" smtClean="0"/>
              <a:t>Shipping</a:t>
            </a:r>
            <a:r>
              <a:rPr lang="es-MX" dirty="0" smtClean="0"/>
              <a:t> Co. </a:t>
            </a:r>
          </a:p>
          <a:p>
            <a:pPr lvl="1"/>
            <a:r>
              <a:rPr lang="es-MX" dirty="0" err="1" smtClean="0"/>
              <a:t>Alyeska</a:t>
            </a:r>
            <a:r>
              <a:rPr lang="es-MX" dirty="0" smtClean="0"/>
              <a:t> Pipeline Co.</a:t>
            </a:r>
          </a:p>
          <a:p>
            <a:pPr lvl="1"/>
            <a:r>
              <a:rPr lang="es-MX" dirty="0" smtClean="0"/>
              <a:t>EPA</a:t>
            </a:r>
          </a:p>
          <a:p>
            <a:pPr lvl="1"/>
            <a:r>
              <a:rPr lang="es-MX" dirty="0" smtClean="0"/>
              <a:t>NOAA</a:t>
            </a:r>
          </a:p>
          <a:p>
            <a:pPr lvl="1"/>
            <a:endParaRPr lang="es-MX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362" y="3421814"/>
            <a:ext cx="2662157" cy="195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361" y="1844824"/>
            <a:ext cx="2662157" cy="14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5601377"/>
            <a:ext cx="1448691" cy="9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260" y="5536555"/>
            <a:ext cx="1017489" cy="1017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19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474840" cy="4625609"/>
          </a:xfrm>
        </p:spPr>
        <p:txBody>
          <a:bodyPr>
            <a:normAutofit fontScale="85000" lnSpcReduction="10000"/>
          </a:bodyPr>
          <a:lstStyle/>
          <a:p>
            <a:r>
              <a:rPr lang="es-MX" dirty="0" smtClean="0"/>
              <a:t>La respuesta de emergencia por parte de </a:t>
            </a:r>
            <a:r>
              <a:rPr lang="es-MX" dirty="0" err="1" smtClean="0"/>
              <a:t>Alyeska</a:t>
            </a:r>
            <a:r>
              <a:rPr lang="es-MX" dirty="0" smtClean="0"/>
              <a:t> fue lenta.</a:t>
            </a:r>
          </a:p>
          <a:p>
            <a:endParaRPr lang="es-MX" dirty="0" smtClean="0"/>
          </a:p>
          <a:p>
            <a:r>
              <a:rPr lang="es-MX" dirty="0" smtClean="0"/>
              <a:t>Aunque existía un plan de emergencia para hacer frente a derrames petroleros, ninguna compañía que operaba en el puerto Valdez estaba preparada para actuar de manera inmediata. </a:t>
            </a:r>
            <a:endParaRPr lang="es-MX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64755"/>
            <a:ext cx="3096344" cy="2273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00563"/>
            <a:ext cx="3096344" cy="2252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6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978896" cy="4625609"/>
          </a:xfrm>
        </p:spPr>
        <p:txBody>
          <a:bodyPr>
            <a:normAutofit fontScale="70000" lnSpcReduction="20000"/>
          </a:bodyPr>
          <a:lstStyle/>
          <a:p>
            <a:r>
              <a:rPr lang="es-MX" b="1" dirty="0" smtClean="0"/>
              <a:t>Posible causas del incidente</a:t>
            </a:r>
          </a:p>
          <a:p>
            <a:pPr lvl="1"/>
            <a:r>
              <a:rPr lang="es-MX" dirty="0" smtClean="0"/>
              <a:t>Exxon no mantuvo una supervisión adecuada del estado de la embarcación cuando ésta cambió su ruta tradicional.</a:t>
            </a:r>
          </a:p>
          <a:p>
            <a:pPr lvl="1"/>
            <a:r>
              <a:rPr lang="es-MX" dirty="0" smtClean="0"/>
              <a:t>La embarcación no </a:t>
            </a:r>
            <a:r>
              <a:rPr lang="es-MX" dirty="0"/>
              <a:t>contaba con el personal suficiente para llevar a cabo las tareas internas. </a:t>
            </a:r>
            <a:endParaRPr lang="es-MX" dirty="0" smtClean="0"/>
          </a:p>
          <a:p>
            <a:pPr lvl="1"/>
            <a:r>
              <a:rPr lang="es-MX" dirty="0" smtClean="0"/>
              <a:t>Debido a una falta de personal, los trabajadores laboraban de más y se encontraban fatigados. </a:t>
            </a:r>
          </a:p>
          <a:p>
            <a:pPr lvl="1"/>
            <a:r>
              <a:rPr lang="es-MX" dirty="0" smtClean="0"/>
              <a:t>Exxon no reparó el sistema </a:t>
            </a:r>
            <a:r>
              <a:rPr lang="es-MX" dirty="0" err="1" smtClean="0"/>
              <a:t>Raytheon</a:t>
            </a:r>
            <a:r>
              <a:rPr lang="es-MX" dirty="0" smtClean="0"/>
              <a:t>, presente en la embarcación, para la detección de colisiones, por lo que el Oficial de Tercer grado no pudo vislumbrar la cercanía del coral </a:t>
            </a:r>
            <a:r>
              <a:rPr lang="es-MX" i="1" dirty="0" err="1" smtClean="0"/>
              <a:t>Bligh</a:t>
            </a:r>
            <a:r>
              <a:rPr lang="es-MX" i="1" dirty="0" smtClean="0"/>
              <a:t> </a:t>
            </a:r>
            <a:r>
              <a:rPr lang="es-MX" i="1" dirty="0" err="1" smtClean="0"/>
              <a:t>Reef</a:t>
            </a:r>
            <a:r>
              <a:rPr lang="es-MX" i="1" dirty="0" smtClean="0"/>
              <a:t>. </a:t>
            </a:r>
            <a:endParaRPr lang="es-MX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333" y="1671804"/>
            <a:ext cx="3124578" cy="2300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333" y="4149080"/>
            <a:ext cx="3124578" cy="229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40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Ambiental</a:t>
            </a:r>
          </a:p>
          <a:p>
            <a:r>
              <a:rPr lang="es-MX" dirty="0" smtClean="0"/>
              <a:t>En el proceso: fuga</a:t>
            </a:r>
          </a:p>
          <a:p>
            <a:r>
              <a:rPr lang="es-MX" dirty="0" smtClean="0"/>
              <a:t>En el producto: altamente </a:t>
            </a:r>
            <a:r>
              <a:rPr lang="es-MX" dirty="0" smtClean="0"/>
              <a:t>contaminante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70772932"/>
              </p:ext>
            </p:extLst>
          </p:nvPr>
        </p:nvGraphicFramePr>
        <p:xfrm>
          <a:off x="539552" y="2794000"/>
          <a:ext cx="82089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2433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Respuesta a la 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7787208" cy="4625609"/>
          </a:xfrm>
        </p:spPr>
        <p:txBody>
          <a:bodyPr>
            <a:normAutofit/>
          </a:bodyPr>
          <a:lstStyle/>
          <a:p>
            <a:r>
              <a:rPr lang="es-MX" dirty="0" smtClean="0"/>
              <a:t>Fallo en el sistema de respuesta</a:t>
            </a:r>
          </a:p>
          <a:p>
            <a:r>
              <a:rPr lang="es-MX" dirty="0" smtClean="0"/>
              <a:t>Respuesta tardía</a:t>
            </a:r>
            <a:r>
              <a:rPr lang="es-MX" b="1" dirty="0" smtClean="0"/>
              <a:t>: 14 horas</a:t>
            </a:r>
          </a:p>
          <a:p>
            <a:r>
              <a:rPr lang="es-MX" dirty="0" smtClean="0"/>
              <a:t>Respuesta inmediata: </a:t>
            </a:r>
          </a:p>
          <a:p>
            <a:pPr marL="118872" indent="0">
              <a:buNone/>
            </a:pPr>
            <a:r>
              <a:rPr lang="es-MX" dirty="0" smtClean="0"/>
              <a:t>Discurso </a:t>
            </a:r>
            <a:r>
              <a:rPr lang="es-MX" dirty="0"/>
              <a:t>de disculpa: bien toma de responsabilidad $, promesa de hacerlo </a:t>
            </a:r>
            <a:r>
              <a:rPr lang="es-MX" dirty="0" smtClean="0"/>
              <a:t>rápido</a:t>
            </a:r>
            <a:endParaRPr lang="es-MX" dirty="0"/>
          </a:p>
          <a:p>
            <a:r>
              <a:rPr lang="es-MX" dirty="0" smtClean="0"/>
              <a:t>No </a:t>
            </a:r>
            <a:r>
              <a:rPr lang="es-MX" dirty="0"/>
              <a:t>ajuste al plan de </a:t>
            </a:r>
            <a:r>
              <a:rPr lang="es-MX" dirty="0" smtClean="0"/>
              <a:t>contingencia</a:t>
            </a:r>
          </a:p>
          <a:p>
            <a:r>
              <a:rPr lang="es-MX" dirty="0" smtClean="0"/>
              <a:t>No Comité de Crisis</a:t>
            </a:r>
            <a:endParaRPr lang="es-MX" dirty="0"/>
          </a:p>
          <a:p>
            <a:endParaRPr lang="es-MX" dirty="0" smtClean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59917" t="43723" r="27291" b="31237"/>
          <a:stretch/>
        </p:blipFill>
        <p:spPr bwMode="auto">
          <a:xfrm>
            <a:off x="6300192" y="1556792"/>
            <a:ext cx="2571750" cy="1838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8078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Problemas en la toma de acciones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016546"/>
            <a:ext cx="8229600" cy="4625609"/>
          </a:xfrm>
        </p:spPr>
        <p:txBody>
          <a:bodyPr>
            <a:normAutofit/>
          </a:bodyPr>
          <a:lstStyle/>
          <a:p>
            <a:r>
              <a:rPr lang="es-MX" dirty="0" smtClean="0"/>
              <a:t>Falta de </a:t>
            </a:r>
            <a:r>
              <a:rPr lang="es-MX" dirty="0" smtClean="0"/>
              <a:t>responsabilidad</a:t>
            </a:r>
          </a:p>
          <a:p>
            <a:r>
              <a:rPr lang="es-MX" dirty="0" smtClean="0"/>
              <a:t>El </a:t>
            </a:r>
            <a:r>
              <a:rPr lang="es-MX" dirty="0" smtClean="0"/>
              <a:t>silencio, el mejor enemigo</a:t>
            </a:r>
          </a:p>
          <a:p>
            <a:r>
              <a:rPr lang="es-MX" dirty="0" smtClean="0"/>
              <a:t>Falta de comunicación dentro de la organización</a:t>
            </a:r>
          </a:p>
          <a:p>
            <a:r>
              <a:rPr lang="es-MX" dirty="0" smtClean="0"/>
              <a:t>Minimizaron el problema</a:t>
            </a:r>
          </a:p>
          <a:p>
            <a:r>
              <a:rPr lang="es-MX" dirty="0" smtClean="0"/>
              <a:t>Respuesta incorrecta ante medios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59964" t="43074" r="27386" b="31367"/>
          <a:stretch/>
        </p:blipFill>
        <p:spPr bwMode="auto">
          <a:xfrm>
            <a:off x="6948264" y="3216356"/>
            <a:ext cx="2038088" cy="15841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60059" t="43593" r="27385" b="31237"/>
          <a:stretch/>
        </p:blipFill>
        <p:spPr bwMode="auto">
          <a:xfrm>
            <a:off x="6948264" y="4896365"/>
            <a:ext cx="2038088" cy="15569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73616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Fallos en respuesta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No acción, no limpieza</a:t>
            </a:r>
          </a:p>
          <a:p>
            <a:r>
              <a:rPr lang="es-MX" dirty="0" smtClean="0"/>
              <a:t>Propuestas de solución no se apegaban a la protección del ambiente</a:t>
            </a:r>
          </a:p>
          <a:p>
            <a:r>
              <a:rPr lang="es-MX" dirty="0" smtClean="0"/>
              <a:t>Su preocupación era quitar el barco, no parar el derrame</a:t>
            </a:r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60059" t="43592" r="27338" b="31498"/>
          <a:stretch/>
        </p:blipFill>
        <p:spPr bwMode="auto">
          <a:xfrm>
            <a:off x="5838825" y="4509120"/>
            <a:ext cx="2533650" cy="1828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95723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Fallos en respuesta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25609"/>
          </a:xfrm>
        </p:spPr>
        <p:txBody>
          <a:bodyPr/>
          <a:lstStyle/>
          <a:p>
            <a:r>
              <a:rPr lang="es-MX" dirty="0" smtClean="0"/>
              <a:t>Contienda por el poder, en lugar de cohesión en busca de solución</a:t>
            </a:r>
          </a:p>
          <a:p>
            <a:r>
              <a:rPr lang="es-MX" dirty="0" smtClean="0"/>
              <a:t>Percepción público: no se hace nada</a:t>
            </a:r>
          </a:p>
          <a:p>
            <a:r>
              <a:rPr lang="es-MX" dirty="0" smtClean="0"/>
              <a:t>Demasiadas pruebas, demasiado tiempo perdido</a:t>
            </a:r>
          </a:p>
          <a:p>
            <a:r>
              <a:rPr lang="es-MX" dirty="0" smtClean="0"/>
              <a:t>Cancelaron la ayuda debido a «falta de presupuesto»</a:t>
            </a:r>
          </a:p>
          <a:p>
            <a:r>
              <a:rPr lang="es-MX" dirty="0" smtClean="0"/>
              <a:t>Falta de preparación</a:t>
            </a:r>
          </a:p>
          <a:p>
            <a:r>
              <a:rPr lang="es-MX" dirty="0" smtClean="0"/>
              <a:t>No identificaron audiencias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64654" t="46060" r="22601" b="34867"/>
          <a:stretch/>
        </p:blipFill>
        <p:spPr bwMode="auto">
          <a:xfrm>
            <a:off x="6300192" y="4758287"/>
            <a:ext cx="2592288" cy="1728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0477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costo de la Crisis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 Ambiente</a:t>
            </a:r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/>
        </p:nvGraphicFramePr>
        <p:xfrm>
          <a:off x="2699792" y="2617440"/>
          <a:ext cx="7283152" cy="3835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 l="10700" r="11044"/>
          <a:stretch>
            <a:fillRect/>
          </a:stretch>
        </p:blipFill>
        <p:spPr bwMode="auto">
          <a:xfrm>
            <a:off x="251520" y="3212976"/>
            <a:ext cx="3384376" cy="253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l="10872" r="10872"/>
          <a:stretch>
            <a:fillRect/>
          </a:stretch>
        </p:blipFill>
        <p:spPr bwMode="auto">
          <a:xfrm>
            <a:off x="539552" y="1700808"/>
            <a:ext cx="3672408" cy="2749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l="10700" r="11043"/>
          <a:stretch>
            <a:fillRect/>
          </a:stretch>
        </p:blipFill>
        <p:spPr bwMode="auto">
          <a:xfrm>
            <a:off x="3059832" y="3861048"/>
            <a:ext cx="3672408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 l="10872" r="11610"/>
          <a:stretch>
            <a:fillRect/>
          </a:stretch>
        </p:blipFill>
        <p:spPr bwMode="auto">
          <a:xfrm>
            <a:off x="4860032" y="1700808"/>
            <a:ext cx="3672408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costo de la Crisis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3563888" y="24208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/>
          <a:srcRect l="10700" r="11044"/>
          <a:stretch>
            <a:fillRect/>
          </a:stretch>
        </p:blipFill>
        <p:spPr bwMode="auto">
          <a:xfrm>
            <a:off x="323528" y="3068960"/>
            <a:ext cx="3528392" cy="264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costo de la Crisis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Económico</a:t>
            </a:r>
          </a:p>
        </p:txBody>
      </p:sp>
      <p:graphicFrame>
        <p:nvGraphicFramePr>
          <p:cNvPr id="4" name="3 Diagrama"/>
          <p:cNvGraphicFramePr/>
          <p:nvPr/>
        </p:nvGraphicFramePr>
        <p:xfrm>
          <a:off x="1907704" y="2132856"/>
          <a:ext cx="7920880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/>
          <a:srcRect l="11438" r="11782"/>
          <a:stretch>
            <a:fillRect/>
          </a:stretch>
        </p:blipFill>
        <p:spPr bwMode="auto">
          <a:xfrm>
            <a:off x="395536" y="3356992"/>
            <a:ext cx="2448272" cy="186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¿Quién paga los daños?</a:t>
            </a:r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395536" y="1340768"/>
          <a:ext cx="8352928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5410944" cy="462560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MX" b="1" dirty="0" smtClean="0"/>
              <a:t>Consecuencias a corto plazo:</a:t>
            </a:r>
          </a:p>
          <a:p>
            <a:r>
              <a:rPr lang="es-MX" dirty="0" smtClean="0"/>
              <a:t>Antes de la segunda semana se fotografiaron (Polaroid) las costas bañadas en petróleo.</a:t>
            </a:r>
          </a:p>
          <a:p>
            <a:r>
              <a:rPr lang="es-MX" dirty="0" smtClean="0"/>
              <a:t>Las siguientes semanas, los medios desviaron su atención a los miles de aves y nutrias cubiertas de petróleo.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7719" t="28350" r="45073" b="27236"/>
          <a:stretch>
            <a:fillRect/>
          </a:stretch>
        </p:blipFill>
        <p:spPr bwMode="auto">
          <a:xfrm>
            <a:off x="6012160" y="1772816"/>
            <a:ext cx="2664296" cy="1987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17516" t="29210" r="44684" b="27320"/>
          <a:stretch>
            <a:fillRect/>
          </a:stretch>
        </p:blipFill>
        <p:spPr bwMode="auto">
          <a:xfrm>
            <a:off x="6012160" y="4149080"/>
            <a:ext cx="270499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3875" t="28935" r="43600" b="27595"/>
          <a:stretch>
            <a:fillRect/>
          </a:stretch>
        </p:blipFill>
        <p:spPr bwMode="auto">
          <a:xfrm>
            <a:off x="611560" y="2564904"/>
            <a:ext cx="3155829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851920" y="1772816"/>
            <a:ext cx="4690864" cy="48245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MX" b="1" dirty="0" smtClean="0"/>
              <a:t>Consecuencias a corto plazo:</a:t>
            </a:r>
          </a:p>
          <a:p>
            <a:r>
              <a:rPr lang="es-MX" dirty="0" smtClean="0"/>
              <a:t>Para 1993 se documentaron muertes  por </a:t>
            </a:r>
            <a:r>
              <a:rPr lang="es-MX" dirty="0" err="1" smtClean="0"/>
              <a:t>enferemedades</a:t>
            </a:r>
            <a:r>
              <a:rPr lang="es-MX" dirty="0" smtClean="0"/>
              <a:t> en el Canal Prince William.</a:t>
            </a:r>
          </a:p>
          <a:p>
            <a:r>
              <a:rPr lang="es-MX" dirty="0" smtClean="0"/>
              <a:t>Las compañías pesqueras tuvieron una baja en producción de salmón.</a:t>
            </a:r>
          </a:p>
          <a:p>
            <a:r>
              <a:rPr lang="es-MX" dirty="0" smtClean="0"/>
              <a:t>Lo anterior se le atribuyó al derrame de Exxon Valdez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E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18010" t="28935" r="45372" b="27595"/>
          <a:stretch>
            <a:fillRect/>
          </a:stretch>
        </p:blipFill>
        <p:spPr bwMode="auto">
          <a:xfrm>
            <a:off x="395536" y="2564904"/>
            <a:ext cx="310573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2 Marcador de contenido"/>
          <p:cNvSpPr txBox="1">
            <a:spLocks/>
          </p:cNvSpPr>
          <p:nvPr/>
        </p:nvSpPr>
        <p:spPr>
          <a:xfrm>
            <a:off x="3491880" y="1700808"/>
            <a:ext cx="5410944" cy="4625609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Consecuencias a</a:t>
            </a:r>
            <a:r>
              <a:rPr kumimoji="0" lang="es-MX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largo</a:t>
            </a: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plazo: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quince años de la</a:t>
            </a:r>
            <a:r>
              <a:rPr kumimoji="0" lang="es-MX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catástrofe son 3 las principales conclusiones:</a:t>
            </a:r>
            <a:endParaRPr kumimoji="0" lang="es-MX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33222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</a:t>
            </a: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detecto que el hidrocarburo persiste</a:t>
            </a:r>
          </a:p>
          <a:p>
            <a:pPr marL="633222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es-MX" sz="2000" noProof="0" dirty="0" smtClean="0"/>
              <a:t>Las cantidades vertidas del hidrocarburo son mayores a la esperadas, lo cual puede desencadenar enfermedades crónicas en aves y animales de la zona.</a:t>
            </a:r>
          </a:p>
          <a:p>
            <a:pPr marL="633222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es-MX" sz="2000" noProof="0" dirty="0" smtClean="0"/>
              <a:t>En las poblaciones que viven más cerca de  los sedimentos </a:t>
            </a:r>
            <a:r>
              <a:rPr lang="es-MX" noProof="0" dirty="0" smtClean="0"/>
              <a:t>son más evidentes los efectos directos e indirectos</a:t>
            </a:r>
          </a:p>
          <a:p>
            <a:pPr marL="633222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es-MX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33222" lvl="0" indent="-514350">
              <a:buClr>
                <a:schemeClr val="accent1"/>
              </a:buClr>
              <a:buSzPct val="80000"/>
            </a:pPr>
            <a:r>
              <a:rPr lang="es-MX" dirty="0" err="1" smtClean="0"/>
              <a:t>Science</a:t>
            </a:r>
            <a:r>
              <a:rPr lang="es-MX" dirty="0" smtClean="0"/>
              <a:t> (vol. 302,2082-2086)</a:t>
            </a:r>
            <a:endParaRPr kumimoji="0" lang="es-MX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Caso Exxon Valdez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258816" cy="4625609"/>
          </a:xfrm>
        </p:spPr>
        <p:txBody>
          <a:bodyPr>
            <a:normAutofit fontScale="55000" lnSpcReduction="20000"/>
          </a:bodyPr>
          <a:lstStyle/>
          <a:p>
            <a:r>
              <a:rPr lang="es-ES" dirty="0" smtClean="0"/>
              <a:t>Exxon consolida su fusión con la compañía </a:t>
            </a:r>
            <a:r>
              <a:rPr lang="es-ES" dirty="0" err="1" smtClean="0"/>
              <a:t>Mobil</a:t>
            </a:r>
            <a:r>
              <a:rPr lang="es-ES" dirty="0" smtClean="0"/>
              <a:t> establecieron su compromiso en el firma de una política fundamentada en la búsqueda de resultados efectivos en los aspectos de Seguridad, Higiene y Ambiente.</a:t>
            </a:r>
          </a:p>
          <a:p>
            <a:r>
              <a:rPr lang="es-ES" dirty="0" smtClean="0"/>
              <a:t>Para garantizar el de esta política, se cuenta con una estructura global para la gestión del ambiente, la salud y la seguridad, la cual es denominada Sistema de Gestión de Operaciones Integrado (OIMS)</a:t>
            </a:r>
          </a:p>
          <a:p>
            <a:r>
              <a:rPr lang="es-ES" dirty="0" smtClean="0"/>
              <a:t>En 1998, Exxon eligió como medida de su desempeño ambiental, el estándar internacional voluntario: ISO 14001 (www.exxonmobil.com).</a:t>
            </a:r>
          </a:p>
          <a:p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7419" t="28935" r="45373" b="26650"/>
          <a:stretch>
            <a:fillRect/>
          </a:stretch>
        </p:blipFill>
        <p:spPr bwMode="auto">
          <a:xfrm>
            <a:off x="5076056" y="1916832"/>
            <a:ext cx="376433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3898776" cy="4174089"/>
          </a:xfrm>
        </p:spPr>
        <p:txBody>
          <a:bodyPr>
            <a:normAutofit fontScale="70000" lnSpcReduction="20000"/>
          </a:bodyPr>
          <a:lstStyle/>
          <a:p>
            <a:r>
              <a:rPr lang="es-MX" dirty="0" smtClean="0"/>
              <a:t>La comisión presidencial encargada de investigar el caso, entrega informes a partir de costosas investigaciones, sin embargo, la comisión no está autorizada legalmente para sancionar y tampoco para cambiar las leyes existentes. Lo que si puede es influenciar en lo relativo a las causas civiles y penales relacionadas con el derrame..</a:t>
            </a:r>
            <a:endParaRPr lang="es-E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17512" t="28019" r="46492" b="26840"/>
          <a:stretch>
            <a:fillRect/>
          </a:stretch>
        </p:blipFill>
        <p:spPr bwMode="auto">
          <a:xfrm>
            <a:off x="4788024" y="2564904"/>
            <a:ext cx="385863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186808" cy="4625609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s-MX" dirty="0" smtClean="0"/>
              <a:t>ALGUNAS DE LAS ORGANIZACIONES</a:t>
            </a:r>
          </a:p>
          <a:p>
            <a:pPr>
              <a:buNone/>
            </a:pPr>
            <a:endParaRPr lang="es-MX" dirty="0" smtClean="0"/>
          </a:p>
          <a:p>
            <a:r>
              <a:rPr lang="es-MX" sz="4800" dirty="0" smtClean="0"/>
              <a:t>Agencia de Protección Ambiental de los Estados Unidos (EPA) utilizando métodos de </a:t>
            </a:r>
            <a:r>
              <a:rPr lang="es-MX" sz="4800" dirty="0" err="1" smtClean="0"/>
              <a:t>biorremediación</a:t>
            </a:r>
            <a:r>
              <a:rPr lang="es-MX" sz="4800" dirty="0" smtClean="0"/>
              <a:t>.</a:t>
            </a:r>
          </a:p>
          <a:p>
            <a:r>
              <a:rPr lang="es-MX" sz="4800" dirty="0" smtClean="0"/>
              <a:t>Administración Nacional Oceánica y Atmosférica (NOAA)  estuvo al tanto de los partes meteorológicos para que el equipo de limpieza se adaptara a las condiciones atmosféricas.</a:t>
            </a:r>
          </a:p>
          <a:p>
            <a:r>
              <a:rPr lang="es-MX" sz="4800" dirty="0" smtClean="0"/>
              <a:t>Centro Internacional de Investigaciones sobre Aves de </a:t>
            </a:r>
            <a:r>
              <a:rPr lang="es-MX" sz="4800" dirty="0" err="1" smtClean="0"/>
              <a:t>Berkley</a:t>
            </a:r>
            <a:r>
              <a:rPr lang="es-MX" sz="4800" dirty="0" smtClean="0"/>
              <a:t>  junto con el Instituto de Marina de </a:t>
            </a:r>
            <a:r>
              <a:rPr lang="es-MX" sz="4800" dirty="0" err="1" smtClean="0"/>
              <a:t>Hubbs</a:t>
            </a:r>
            <a:r>
              <a:rPr lang="es-MX" sz="4800" dirty="0" smtClean="0"/>
              <a:t> en San Diego instauraron un lugar en donde pudieron rehabilitar y limpiar especies de aves acuáticas.</a:t>
            </a:r>
          </a:p>
          <a:p>
            <a:pPr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6146" name="Picture 2" descr="http://buildinggreennetwork.org/wp-content/uploads/2011/10/EPA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72816"/>
            <a:ext cx="2232248" cy="2232248"/>
          </a:xfrm>
          <a:prstGeom prst="rect">
            <a:avLst/>
          </a:prstGeom>
          <a:noFill/>
        </p:spPr>
      </p:pic>
      <p:pic>
        <p:nvPicPr>
          <p:cNvPr id="6148" name="Picture 4" descr="http://www.orienteasturmeteo.com/NOAA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293096"/>
            <a:ext cx="2212505" cy="22125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338936" cy="4625609"/>
          </a:xfrm>
        </p:spPr>
        <p:txBody>
          <a:bodyPr>
            <a:noAutofit/>
          </a:bodyPr>
          <a:lstStyle/>
          <a:p>
            <a:r>
              <a:rPr lang="es-ES" sz="2000" dirty="0" smtClean="0"/>
              <a:t>Finalmente se pudieron haber reducido los efectos del desastre, hasta el grado de prevenirse si se hubiera seguido un protocolo de seguridad.</a:t>
            </a:r>
          </a:p>
          <a:p>
            <a:r>
              <a:rPr lang="es-MX" sz="2000" dirty="0" smtClean="0"/>
              <a:t>Inicialmente se había prometido tener un doble casco de protección y de haber sido así se habrá derramado un 60% menos  de </a:t>
            </a:r>
            <a:r>
              <a:rPr lang="es-MX" sz="2000" dirty="0" smtClean="0"/>
              <a:t>petróleo.</a:t>
            </a:r>
            <a:endParaRPr lang="es-MX" sz="2000" dirty="0" smtClean="0"/>
          </a:p>
          <a:p>
            <a:r>
              <a:rPr lang="es-MX" sz="2000" dirty="0" smtClean="0"/>
              <a:t>En cuanto a la tripulación hubiera sido la que tenía que ser, y el </a:t>
            </a:r>
            <a:r>
              <a:rPr lang="es-MX" sz="2000" dirty="0" smtClean="0"/>
              <a:t>capitán </a:t>
            </a:r>
            <a:r>
              <a:rPr lang="es-MX" sz="2000" dirty="0" smtClean="0"/>
              <a:t>no hubiera estado ebrio se habría evitado.</a:t>
            </a:r>
          </a:p>
          <a:p>
            <a:r>
              <a:rPr lang="es-MX" sz="2000" dirty="0" smtClean="0"/>
              <a:t>En general, se trató de un caso de medidas de seguridad infringidas.</a:t>
            </a:r>
            <a:endParaRPr lang="es-ES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17719" t="28350" r="45073" b="27236"/>
          <a:stretch>
            <a:fillRect/>
          </a:stretch>
        </p:blipFill>
        <p:spPr bwMode="auto">
          <a:xfrm>
            <a:off x="6012160" y="2420888"/>
            <a:ext cx="2664296" cy="1987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Fuentes consultadas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DiscoveryChanel</a:t>
            </a:r>
            <a:r>
              <a:rPr lang="es-MX" dirty="0" smtClean="0"/>
              <a:t>, (</a:t>
            </a:r>
            <a:r>
              <a:rPr lang="es-MX" dirty="0" err="1" smtClean="0"/>
              <a:t>s.f.</a:t>
            </a:r>
            <a:r>
              <a:rPr lang="es-MX" dirty="0" smtClean="0"/>
              <a:t>) Exxon Valdez. Recuperado el 2 de marzo de 2012 de </a:t>
            </a:r>
            <a:r>
              <a:rPr lang="es-MX" dirty="0" smtClean="0">
                <a:hlinkClick r:id="rId3"/>
              </a:rPr>
              <a:t>http://www.tudiscovery.com/guia_barcos/barcos_desastres/barcos_exxon/index.shtml</a:t>
            </a:r>
            <a:r>
              <a:rPr lang="es-MX" dirty="0" smtClean="0"/>
              <a:t> </a:t>
            </a:r>
          </a:p>
          <a:p>
            <a:r>
              <a:rPr lang="es-MX" dirty="0" smtClean="0"/>
              <a:t>S/A (</a:t>
            </a:r>
            <a:r>
              <a:rPr lang="es-MX" dirty="0" err="1" smtClean="0"/>
              <a:t>s.f.</a:t>
            </a:r>
            <a:r>
              <a:rPr lang="es-MX" dirty="0" smtClean="0"/>
              <a:t>) Exxon Valdez. Un desastre ecológico. Recuperado el 2 de marzo de 2012 de </a:t>
            </a:r>
            <a:r>
              <a:rPr lang="es-MX" dirty="0" smtClean="0">
                <a:hlinkClick r:id="rId4"/>
              </a:rPr>
              <a:t>http://www.eticapractica.gob.mx/doctos/unidades/unidad10/CasoEXXONVALDEZ.pdf</a:t>
            </a:r>
            <a:r>
              <a:rPr lang="es-MX" dirty="0" smtClean="0"/>
              <a:t> 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492</TotalTime>
  <Words>1282</Words>
  <Application>Microsoft Office PowerPoint</Application>
  <PresentationFormat>On-screen Show (4:3)</PresentationFormat>
  <Paragraphs>149</Paragraphs>
  <Slides>25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Módulo</vt:lpstr>
      <vt:lpstr>Caso Exxon Valdez Derrame petrolero</vt:lpstr>
      <vt:lpstr>Caso Exxon Valdez</vt:lpstr>
      <vt:lpstr>Caso Exxon Valdez</vt:lpstr>
      <vt:lpstr>Caso Exxon Valdez</vt:lpstr>
      <vt:lpstr>Caso Exxon Valdez</vt:lpstr>
      <vt:lpstr>Caso Exxon Valdez</vt:lpstr>
      <vt:lpstr>Caso Exxon Valdez</vt:lpstr>
      <vt:lpstr>Crisis</vt:lpstr>
      <vt:lpstr>Respuesta a la crisis</vt:lpstr>
      <vt:lpstr>Problemas en la toma de acciones</vt:lpstr>
      <vt:lpstr>Fallos en respuesta</vt:lpstr>
      <vt:lpstr>Fallos en respuesta</vt:lpstr>
      <vt:lpstr>El costo de la Crisis</vt:lpstr>
      <vt:lpstr>PowerPoint Presentation</vt:lpstr>
      <vt:lpstr>El costo de la Crisis</vt:lpstr>
      <vt:lpstr>El costo de la Crisis</vt:lpstr>
      <vt:lpstr>¿Quién paga los daños?</vt:lpstr>
      <vt:lpstr>Caso Exxon Valdez</vt:lpstr>
      <vt:lpstr>Caso Exxon Valdez</vt:lpstr>
      <vt:lpstr>Caso Exxon Valdez</vt:lpstr>
      <vt:lpstr>Caso Exxon Valdez</vt:lpstr>
      <vt:lpstr>PowerPoint Presentation</vt:lpstr>
      <vt:lpstr>PowerPoint Presentation</vt:lpstr>
      <vt:lpstr>PowerPoint Presentation</vt:lpstr>
      <vt:lpstr>Fuentes consultadas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</dc:creator>
  <cp:lastModifiedBy>Diana Vargas Perez</cp:lastModifiedBy>
  <cp:revision>50</cp:revision>
  <dcterms:created xsi:type="dcterms:W3CDTF">2012-03-04T15:24:55Z</dcterms:created>
  <dcterms:modified xsi:type="dcterms:W3CDTF">2012-03-06T01:34:51Z</dcterms:modified>
</cp:coreProperties>
</file>