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73" r:id="rId6"/>
    <p:sldId id="274" r:id="rId7"/>
    <p:sldId id="275" r:id="rId8"/>
    <p:sldId id="268" r:id="rId9"/>
    <p:sldId id="269" r:id="rId10"/>
    <p:sldId id="270" r:id="rId11"/>
    <p:sldId id="271" r:id="rId12"/>
    <p:sldId id="272" r:id="rId13"/>
    <p:sldId id="262" r:id="rId14"/>
    <p:sldId id="263" r:id="rId15"/>
    <p:sldId id="264" r:id="rId16"/>
    <p:sldId id="265" r:id="rId17"/>
    <p:sldId id="266" r:id="rId18"/>
    <p:sldId id="267" r:id="rId19"/>
    <p:sldId id="261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2" d="100"/>
          <a:sy n="52" d="100"/>
        </p:scale>
        <p:origin x="-1496" y="-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25525F-31CC-4FF6-BA69-50B94C673E10}" type="doc">
      <dgm:prSet loTypeId="urn:microsoft.com/office/officeart/2005/8/layout/hierarchy2" loCatId="hierarchy" qsTypeId="urn:microsoft.com/office/officeart/2005/8/quickstyle/simple5" qsCatId="simple" csTypeId="urn:microsoft.com/office/officeart/2005/8/colors/colorful5" csCatId="colorful" phldr="1"/>
      <dgm:spPr/>
    </dgm:pt>
    <dgm:pt modelId="{E579A304-FE6A-495B-A46B-E33140115977}">
      <dgm:prSet phldrT="[Texto]"/>
      <dgm:spPr/>
      <dgm:t>
        <a:bodyPr/>
        <a:lstStyle/>
        <a:p>
          <a:r>
            <a:rPr lang="es-MX" dirty="0" smtClean="0"/>
            <a:t>Celebridad</a:t>
          </a:r>
          <a:endParaRPr lang="es-MX" dirty="0"/>
        </a:p>
      </dgm:t>
    </dgm:pt>
    <dgm:pt modelId="{B338915E-7208-479A-B458-3863C388B7A6}" type="parTrans" cxnId="{C7F0D0F7-1D5D-455A-91DD-6C4FD25DBC92}">
      <dgm:prSet/>
      <dgm:spPr/>
      <dgm:t>
        <a:bodyPr/>
        <a:lstStyle/>
        <a:p>
          <a:endParaRPr lang="es-MX"/>
        </a:p>
      </dgm:t>
    </dgm:pt>
    <dgm:pt modelId="{04143C64-9089-4F2A-8FB3-524276006153}" type="sibTrans" cxnId="{C7F0D0F7-1D5D-455A-91DD-6C4FD25DBC92}">
      <dgm:prSet/>
      <dgm:spPr/>
      <dgm:t>
        <a:bodyPr/>
        <a:lstStyle/>
        <a:p>
          <a:endParaRPr lang="es-MX"/>
        </a:p>
      </dgm:t>
    </dgm:pt>
    <dgm:pt modelId="{1B25B8CA-43A1-4D30-8C3A-1D0D32E67020}">
      <dgm:prSet phldrT="[Texto]"/>
      <dgm:spPr/>
      <dgm:t>
        <a:bodyPr/>
        <a:lstStyle/>
        <a:p>
          <a:r>
            <a:rPr lang="es-MX" dirty="0" smtClean="0"/>
            <a:t>Curiosidad pública por los logros o posición vital de un individuo</a:t>
          </a:r>
          <a:endParaRPr lang="es-MX" dirty="0"/>
        </a:p>
      </dgm:t>
    </dgm:pt>
    <dgm:pt modelId="{D7AEA121-22C2-4FB8-95F6-F7134A892A57}" type="parTrans" cxnId="{5139B798-4F13-431D-B77B-65B066EA0A01}">
      <dgm:prSet/>
      <dgm:spPr/>
      <dgm:t>
        <a:bodyPr/>
        <a:lstStyle/>
        <a:p>
          <a:endParaRPr lang="es-MX"/>
        </a:p>
      </dgm:t>
    </dgm:pt>
    <dgm:pt modelId="{8812A5B4-EE9B-4A31-A04A-AB55E430CDD0}" type="sibTrans" cxnId="{5139B798-4F13-431D-B77B-65B066EA0A01}">
      <dgm:prSet/>
      <dgm:spPr/>
      <dgm:t>
        <a:bodyPr/>
        <a:lstStyle/>
        <a:p>
          <a:endParaRPr lang="es-MX"/>
        </a:p>
      </dgm:t>
    </dgm:pt>
    <dgm:pt modelId="{EF896DDE-BBA2-4C57-BC5F-3443D805F0B5}">
      <dgm:prSet phldrT="[Texto]"/>
      <dgm:spPr/>
      <dgm:t>
        <a:bodyPr/>
        <a:lstStyle/>
        <a:p>
          <a:r>
            <a:rPr lang="es-MX" dirty="0" smtClean="0"/>
            <a:t>Empleo de técnicas de </a:t>
          </a:r>
          <a:r>
            <a:rPr lang="es-MX" i="1" dirty="0" err="1" smtClean="0"/>
            <a:t>publicity</a:t>
          </a:r>
          <a:endParaRPr lang="es-MX" dirty="0"/>
        </a:p>
      </dgm:t>
    </dgm:pt>
    <dgm:pt modelId="{43D8FA2E-D25A-4B0B-BB43-A5B18614F9A4}" type="parTrans" cxnId="{9400A66B-48A0-4EBD-A320-011B3F61A7FA}">
      <dgm:prSet/>
      <dgm:spPr/>
      <dgm:t>
        <a:bodyPr/>
        <a:lstStyle/>
        <a:p>
          <a:endParaRPr lang="es-MX"/>
        </a:p>
      </dgm:t>
    </dgm:pt>
    <dgm:pt modelId="{06FA615F-1A52-4B18-B4E4-8A00FB5E5747}" type="sibTrans" cxnId="{9400A66B-48A0-4EBD-A320-011B3F61A7FA}">
      <dgm:prSet/>
      <dgm:spPr/>
      <dgm:t>
        <a:bodyPr/>
        <a:lstStyle/>
        <a:p>
          <a:endParaRPr lang="es-MX"/>
        </a:p>
      </dgm:t>
    </dgm:pt>
    <dgm:pt modelId="{9F24B6E8-396F-4467-AF00-5FD42ADA025D}">
      <dgm:prSet phldrT="[Texto]"/>
      <dgm:spPr/>
      <dgm:t>
        <a:bodyPr/>
        <a:lstStyle/>
        <a:p>
          <a:r>
            <a:rPr lang="es-MX" dirty="0" smtClean="0"/>
            <a:t>Relación idealizada y unilateral entre el famoso y el público</a:t>
          </a:r>
          <a:endParaRPr lang="es-MX" dirty="0"/>
        </a:p>
      </dgm:t>
    </dgm:pt>
    <dgm:pt modelId="{68C3E648-C009-4058-8672-4F08405A60BE}" type="parTrans" cxnId="{A58E4A44-7985-4DAB-B880-0ACE543C0A88}">
      <dgm:prSet/>
      <dgm:spPr/>
      <dgm:t>
        <a:bodyPr/>
        <a:lstStyle/>
        <a:p>
          <a:endParaRPr lang="es-MX"/>
        </a:p>
      </dgm:t>
    </dgm:pt>
    <dgm:pt modelId="{646D0C05-4AD6-4E3B-8EC5-0130D5A2CE9A}" type="sibTrans" cxnId="{A58E4A44-7985-4DAB-B880-0ACE543C0A88}">
      <dgm:prSet/>
      <dgm:spPr/>
      <dgm:t>
        <a:bodyPr/>
        <a:lstStyle/>
        <a:p>
          <a:endParaRPr lang="es-MX"/>
        </a:p>
      </dgm:t>
    </dgm:pt>
    <dgm:pt modelId="{F5386844-BB9F-4615-80BE-28B331CD6095}">
      <dgm:prSet phldrT="[Texto]"/>
      <dgm:spPr/>
      <dgm:t>
        <a:bodyPr/>
        <a:lstStyle/>
        <a:p>
          <a:r>
            <a:rPr lang="es-MX" dirty="0" smtClean="0"/>
            <a:t>Promoción y glorificación de personajes famosos</a:t>
          </a:r>
          <a:endParaRPr lang="es-MX" dirty="0"/>
        </a:p>
      </dgm:t>
    </dgm:pt>
    <dgm:pt modelId="{D8EB88D6-DFC5-4D66-8688-8A0918032A14}" type="parTrans" cxnId="{52C6FDAE-D47C-4CC7-8593-53644BC0EEB8}">
      <dgm:prSet/>
      <dgm:spPr/>
      <dgm:t>
        <a:bodyPr/>
        <a:lstStyle/>
        <a:p>
          <a:endParaRPr lang="es-MX"/>
        </a:p>
      </dgm:t>
    </dgm:pt>
    <dgm:pt modelId="{03864A16-0E50-4875-946A-DDE16E4502A1}" type="sibTrans" cxnId="{52C6FDAE-D47C-4CC7-8593-53644BC0EEB8}">
      <dgm:prSet/>
      <dgm:spPr/>
      <dgm:t>
        <a:bodyPr/>
        <a:lstStyle/>
        <a:p>
          <a:endParaRPr lang="es-MX"/>
        </a:p>
      </dgm:t>
    </dgm:pt>
    <dgm:pt modelId="{85A12FC3-EBC6-4B6C-B969-9442112DDFC5}">
      <dgm:prSet phldrT="[Texto]"/>
      <dgm:spPr/>
      <dgm:t>
        <a:bodyPr/>
        <a:lstStyle/>
        <a:p>
          <a:r>
            <a:rPr lang="es-MX" dirty="0" smtClean="0"/>
            <a:t>Intensa competencia por conseguir mayores audiencias</a:t>
          </a:r>
          <a:endParaRPr lang="es-MX" dirty="0"/>
        </a:p>
      </dgm:t>
    </dgm:pt>
    <dgm:pt modelId="{1CBCA335-B9EB-4191-90AE-49A4BBD78151}" type="parTrans" cxnId="{6F7DAF6C-7D1E-490F-AEA2-B7A84AB18339}">
      <dgm:prSet/>
      <dgm:spPr/>
      <dgm:t>
        <a:bodyPr/>
        <a:lstStyle/>
        <a:p>
          <a:endParaRPr lang="es-MX"/>
        </a:p>
      </dgm:t>
    </dgm:pt>
    <dgm:pt modelId="{984F522F-75FC-4142-AD98-52676AB634B4}" type="sibTrans" cxnId="{6F7DAF6C-7D1E-490F-AEA2-B7A84AB18339}">
      <dgm:prSet/>
      <dgm:spPr/>
      <dgm:t>
        <a:bodyPr/>
        <a:lstStyle/>
        <a:p>
          <a:endParaRPr lang="es-MX"/>
        </a:p>
      </dgm:t>
    </dgm:pt>
    <dgm:pt modelId="{C04E2520-A505-4847-A898-21A2384349E7}">
      <dgm:prSet phldrT="[Texto]"/>
      <dgm:spPr/>
      <dgm:t>
        <a:bodyPr/>
        <a:lstStyle/>
        <a:p>
          <a:r>
            <a:rPr lang="es-MX" dirty="0" smtClean="0"/>
            <a:t>Medios de comunicación</a:t>
          </a:r>
          <a:endParaRPr lang="es-MX" dirty="0"/>
        </a:p>
      </dgm:t>
    </dgm:pt>
    <dgm:pt modelId="{0DD3C398-1723-454A-B9E2-3FC8D1604FC8}" type="parTrans" cxnId="{C7190B91-3F1F-48BF-9295-2FA376D41D84}">
      <dgm:prSet/>
      <dgm:spPr/>
      <dgm:t>
        <a:bodyPr/>
        <a:lstStyle/>
        <a:p>
          <a:endParaRPr lang="es-MX"/>
        </a:p>
      </dgm:t>
    </dgm:pt>
    <dgm:pt modelId="{93BB6677-7ED8-4532-ACBA-F10CD821F8A8}" type="sibTrans" cxnId="{C7190B91-3F1F-48BF-9295-2FA376D41D84}">
      <dgm:prSet/>
      <dgm:spPr/>
      <dgm:t>
        <a:bodyPr/>
        <a:lstStyle/>
        <a:p>
          <a:endParaRPr lang="es-MX"/>
        </a:p>
      </dgm:t>
    </dgm:pt>
    <dgm:pt modelId="{8952DAEB-9068-4A9A-A24A-C3EC561B9ADF}" type="pres">
      <dgm:prSet presAssocID="{A425525F-31CC-4FF6-BA69-50B94C673E1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851ED18-005C-43AD-8654-B7AD756601FD}" type="pres">
      <dgm:prSet presAssocID="{85A12FC3-EBC6-4B6C-B969-9442112DDFC5}" presName="root1" presStyleCnt="0"/>
      <dgm:spPr/>
    </dgm:pt>
    <dgm:pt modelId="{7F7DDC1A-310B-4538-B84A-3DAB9A44F1F3}" type="pres">
      <dgm:prSet presAssocID="{85A12FC3-EBC6-4B6C-B969-9442112DDFC5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3D0EF4-BBE1-4E11-B4B3-383107CDBDC0}" type="pres">
      <dgm:prSet presAssocID="{85A12FC3-EBC6-4B6C-B969-9442112DDFC5}" presName="level2hierChild" presStyleCnt="0"/>
      <dgm:spPr/>
    </dgm:pt>
    <dgm:pt modelId="{6AEC58BD-2CA2-48AA-AAE5-B31C9E87DACC}" type="pres">
      <dgm:prSet presAssocID="{C04E2520-A505-4847-A898-21A2384349E7}" presName="root1" presStyleCnt="0"/>
      <dgm:spPr/>
    </dgm:pt>
    <dgm:pt modelId="{EFEDB5B1-A5A4-4697-907F-BC366328C352}" type="pres">
      <dgm:prSet presAssocID="{C04E2520-A505-4847-A898-21A2384349E7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946B58A-06C3-4AAC-800B-9494F926B89F}" type="pres">
      <dgm:prSet presAssocID="{C04E2520-A505-4847-A898-21A2384349E7}" presName="level2hierChild" presStyleCnt="0"/>
      <dgm:spPr/>
    </dgm:pt>
    <dgm:pt modelId="{66BC81F7-DFF1-46B3-9378-AD65B3601FC7}" type="pres">
      <dgm:prSet presAssocID="{43D8FA2E-D25A-4B0B-BB43-A5B18614F9A4}" presName="conn2-1" presStyleLbl="parChTrans1D2" presStyleIdx="0" presStyleCnt="1"/>
      <dgm:spPr/>
      <dgm:t>
        <a:bodyPr/>
        <a:lstStyle/>
        <a:p>
          <a:endParaRPr lang="es-ES"/>
        </a:p>
      </dgm:t>
    </dgm:pt>
    <dgm:pt modelId="{45CED3D5-D514-4B15-97C5-046FCC037B19}" type="pres">
      <dgm:prSet presAssocID="{43D8FA2E-D25A-4B0B-BB43-A5B18614F9A4}" presName="connTx" presStyleLbl="parChTrans1D2" presStyleIdx="0" presStyleCnt="1"/>
      <dgm:spPr/>
      <dgm:t>
        <a:bodyPr/>
        <a:lstStyle/>
        <a:p>
          <a:endParaRPr lang="es-ES"/>
        </a:p>
      </dgm:t>
    </dgm:pt>
    <dgm:pt modelId="{DA5147C5-0691-4B78-9E87-AEC28AD4050F}" type="pres">
      <dgm:prSet presAssocID="{EF896DDE-BBA2-4C57-BC5F-3443D805F0B5}" presName="root2" presStyleCnt="0"/>
      <dgm:spPr/>
    </dgm:pt>
    <dgm:pt modelId="{5CE7DBFA-BC65-4440-912D-90DFC68DC12A}" type="pres">
      <dgm:prSet presAssocID="{EF896DDE-BBA2-4C57-BC5F-3443D805F0B5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EF5D0AF-90CE-4C94-B2AE-8F7919DE4FDE}" type="pres">
      <dgm:prSet presAssocID="{EF896DDE-BBA2-4C57-BC5F-3443D805F0B5}" presName="level3hierChild" presStyleCnt="0"/>
      <dgm:spPr/>
    </dgm:pt>
    <dgm:pt modelId="{E8EEA9AE-7BB8-4F30-B57C-ADC1A48D8872}" type="pres">
      <dgm:prSet presAssocID="{B338915E-7208-479A-B458-3863C388B7A6}" presName="conn2-1" presStyleLbl="parChTrans1D3" presStyleIdx="0" presStyleCnt="1"/>
      <dgm:spPr/>
      <dgm:t>
        <a:bodyPr/>
        <a:lstStyle/>
        <a:p>
          <a:endParaRPr lang="es-ES"/>
        </a:p>
      </dgm:t>
    </dgm:pt>
    <dgm:pt modelId="{F3512616-B3FB-4224-A99E-73EDF09CCFB2}" type="pres">
      <dgm:prSet presAssocID="{B338915E-7208-479A-B458-3863C388B7A6}" presName="connTx" presStyleLbl="parChTrans1D3" presStyleIdx="0" presStyleCnt="1"/>
      <dgm:spPr/>
      <dgm:t>
        <a:bodyPr/>
        <a:lstStyle/>
        <a:p>
          <a:endParaRPr lang="es-ES"/>
        </a:p>
      </dgm:t>
    </dgm:pt>
    <dgm:pt modelId="{43DB325B-2033-48B0-A669-66FE2B472201}" type="pres">
      <dgm:prSet presAssocID="{E579A304-FE6A-495B-A46B-E33140115977}" presName="root2" presStyleCnt="0"/>
      <dgm:spPr/>
    </dgm:pt>
    <dgm:pt modelId="{FD389175-AD26-4CC2-8F7D-55AE976384B3}" type="pres">
      <dgm:prSet presAssocID="{E579A304-FE6A-495B-A46B-E33140115977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64C7701-B5B9-4346-B722-51D9740AA3ED}" type="pres">
      <dgm:prSet presAssocID="{E579A304-FE6A-495B-A46B-E33140115977}" presName="level3hierChild" presStyleCnt="0"/>
      <dgm:spPr/>
    </dgm:pt>
    <dgm:pt modelId="{B86C70DC-6BC0-4B5D-AA7C-9E04C98A2542}" type="pres">
      <dgm:prSet presAssocID="{D8EB88D6-DFC5-4D66-8688-8A0918032A14}" presName="conn2-1" presStyleLbl="parChTrans1D4" presStyleIdx="0" presStyleCnt="3"/>
      <dgm:spPr/>
      <dgm:t>
        <a:bodyPr/>
        <a:lstStyle/>
        <a:p>
          <a:endParaRPr lang="es-ES"/>
        </a:p>
      </dgm:t>
    </dgm:pt>
    <dgm:pt modelId="{2A49D467-4452-4718-B5DC-05510205A94B}" type="pres">
      <dgm:prSet presAssocID="{D8EB88D6-DFC5-4D66-8688-8A0918032A14}" presName="connTx" presStyleLbl="parChTrans1D4" presStyleIdx="0" presStyleCnt="3"/>
      <dgm:spPr/>
      <dgm:t>
        <a:bodyPr/>
        <a:lstStyle/>
        <a:p>
          <a:endParaRPr lang="es-ES"/>
        </a:p>
      </dgm:t>
    </dgm:pt>
    <dgm:pt modelId="{65B01234-B397-4E39-8D23-5E8D2FEF5F48}" type="pres">
      <dgm:prSet presAssocID="{F5386844-BB9F-4615-80BE-28B331CD6095}" presName="root2" presStyleCnt="0"/>
      <dgm:spPr/>
    </dgm:pt>
    <dgm:pt modelId="{3EBE92CF-0CC7-4256-BCA7-D4D692AA9429}" type="pres">
      <dgm:prSet presAssocID="{F5386844-BB9F-4615-80BE-28B331CD6095}" presName="LevelTwoTextNode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7C9FFE7-EA19-43BE-BF91-C3B8ED6BCB7A}" type="pres">
      <dgm:prSet presAssocID="{F5386844-BB9F-4615-80BE-28B331CD6095}" presName="level3hierChild" presStyleCnt="0"/>
      <dgm:spPr/>
    </dgm:pt>
    <dgm:pt modelId="{2C959D2C-F485-4C7E-929E-0C84C42D8996}" type="pres">
      <dgm:prSet presAssocID="{68C3E648-C009-4058-8672-4F08405A60BE}" presName="conn2-1" presStyleLbl="parChTrans1D4" presStyleIdx="1" presStyleCnt="3"/>
      <dgm:spPr/>
      <dgm:t>
        <a:bodyPr/>
        <a:lstStyle/>
        <a:p>
          <a:endParaRPr lang="es-ES"/>
        </a:p>
      </dgm:t>
    </dgm:pt>
    <dgm:pt modelId="{ADB35842-51B4-4B59-AC92-BA67E3CBF17E}" type="pres">
      <dgm:prSet presAssocID="{68C3E648-C009-4058-8672-4F08405A60BE}" presName="connTx" presStyleLbl="parChTrans1D4" presStyleIdx="1" presStyleCnt="3"/>
      <dgm:spPr/>
      <dgm:t>
        <a:bodyPr/>
        <a:lstStyle/>
        <a:p>
          <a:endParaRPr lang="es-ES"/>
        </a:p>
      </dgm:t>
    </dgm:pt>
    <dgm:pt modelId="{DE8C17EF-7773-44B5-B66C-2D3106565A80}" type="pres">
      <dgm:prSet presAssocID="{9F24B6E8-396F-4467-AF00-5FD42ADA025D}" presName="root2" presStyleCnt="0"/>
      <dgm:spPr/>
    </dgm:pt>
    <dgm:pt modelId="{57B9FC6E-C078-42B0-9D49-43FBF1EA4A1D}" type="pres">
      <dgm:prSet presAssocID="{9F24B6E8-396F-4467-AF00-5FD42ADA025D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6C23334-DC28-42DD-B5F3-F823282E4F62}" type="pres">
      <dgm:prSet presAssocID="{9F24B6E8-396F-4467-AF00-5FD42ADA025D}" presName="level3hierChild" presStyleCnt="0"/>
      <dgm:spPr/>
    </dgm:pt>
    <dgm:pt modelId="{CF2589F7-FCAF-427F-AA66-4D7126C8B9CA}" type="pres">
      <dgm:prSet presAssocID="{D7AEA121-22C2-4FB8-95F6-F7134A892A57}" presName="conn2-1" presStyleLbl="parChTrans1D4" presStyleIdx="2" presStyleCnt="3"/>
      <dgm:spPr/>
      <dgm:t>
        <a:bodyPr/>
        <a:lstStyle/>
        <a:p>
          <a:endParaRPr lang="es-ES"/>
        </a:p>
      </dgm:t>
    </dgm:pt>
    <dgm:pt modelId="{E952037D-C7F7-4D85-ADF6-66B9AD43AC02}" type="pres">
      <dgm:prSet presAssocID="{D7AEA121-22C2-4FB8-95F6-F7134A892A57}" presName="connTx" presStyleLbl="parChTrans1D4" presStyleIdx="2" presStyleCnt="3"/>
      <dgm:spPr/>
      <dgm:t>
        <a:bodyPr/>
        <a:lstStyle/>
        <a:p>
          <a:endParaRPr lang="es-ES"/>
        </a:p>
      </dgm:t>
    </dgm:pt>
    <dgm:pt modelId="{A3170599-C4CF-4D9F-9D9E-46DD5A44D2AC}" type="pres">
      <dgm:prSet presAssocID="{1B25B8CA-43A1-4D30-8C3A-1D0D32E67020}" presName="root2" presStyleCnt="0"/>
      <dgm:spPr/>
    </dgm:pt>
    <dgm:pt modelId="{8FCDC65A-0A6D-4718-8C54-207320C20D0A}" type="pres">
      <dgm:prSet presAssocID="{1B25B8CA-43A1-4D30-8C3A-1D0D32E67020}" presName="LevelTwoTextNode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EA1685E-D20C-485C-A520-A97EAB5CF52E}" type="pres">
      <dgm:prSet presAssocID="{1B25B8CA-43A1-4D30-8C3A-1D0D32E67020}" presName="level3hierChild" presStyleCnt="0"/>
      <dgm:spPr/>
    </dgm:pt>
  </dgm:ptLst>
  <dgm:cxnLst>
    <dgm:cxn modelId="{58A8DD9B-C5A1-4AC6-AD17-D7802701E4BC}" type="presOf" srcId="{EF896DDE-BBA2-4C57-BC5F-3443D805F0B5}" destId="{5CE7DBFA-BC65-4440-912D-90DFC68DC12A}" srcOrd="0" destOrd="0" presId="urn:microsoft.com/office/officeart/2005/8/layout/hierarchy2"/>
    <dgm:cxn modelId="{52C6FDAE-D47C-4CC7-8593-53644BC0EEB8}" srcId="{E579A304-FE6A-495B-A46B-E33140115977}" destId="{F5386844-BB9F-4615-80BE-28B331CD6095}" srcOrd="0" destOrd="0" parTransId="{D8EB88D6-DFC5-4D66-8688-8A0918032A14}" sibTransId="{03864A16-0E50-4875-946A-DDE16E4502A1}"/>
    <dgm:cxn modelId="{35E1C96C-1452-47A0-B647-2B2AB1382723}" type="presOf" srcId="{B338915E-7208-479A-B458-3863C388B7A6}" destId="{E8EEA9AE-7BB8-4F30-B57C-ADC1A48D8872}" srcOrd="0" destOrd="0" presId="urn:microsoft.com/office/officeart/2005/8/layout/hierarchy2"/>
    <dgm:cxn modelId="{F06690F8-7728-42C8-ADB8-23D36149CBC6}" type="presOf" srcId="{A425525F-31CC-4FF6-BA69-50B94C673E10}" destId="{8952DAEB-9068-4A9A-A24A-C3EC561B9ADF}" srcOrd="0" destOrd="0" presId="urn:microsoft.com/office/officeart/2005/8/layout/hierarchy2"/>
    <dgm:cxn modelId="{7DFEAD21-DB68-4A22-AD82-2FD2C9D8D6FD}" type="presOf" srcId="{D7AEA121-22C2-4FB8-95F6-F7134A892A57}" destId="{E952037D-C7F7-4D85-ADF6-66B9AD43AC02}" srcOrd="1" destOrd="0" presId="urn:microsoft.com/office/officeart/2005/8/layout/hierarchy2"/>
    <dgm:cxn modelId="{583A68C4-648C-4312-AA36-354D52DE275B}" type="presOf" srcId="{D8EB88D6-DFC5-4D66-8688-8A0918032A14}" destId="{2A49D467-4452-4718-B5DC-05510205A94B}" srcOrd="1" destOrd="0" presId="urn:microsoft.com/office/officeart/2005/8/layout/hierarchy2"/>
    <dgm:cxn modelId="{A06A5DFE-FECD-4943-87A9-474C518589C2}" type="presOf" srcId="{43D8FA2E-D25A-4B0B-BB43-A5B18614F9A4}" destId="{66BC81F7-DFF1-46B3-9378-AD65B3601FC7}" srcOrd="0" destOrd="0" presId="urn:microsoft.com/office/officeart/2005/8/layout/hierarchy2"/>
    <dgm:cxn modelId="{C7F0D0F7-1D5D-455A-91DD-6C4FD25DBC92}" srcId="{EF896DDE-BBA2-4C57-BC5F-3443D805F0B5}" destId="{E579A304-FE6A-495B-A46B-E33140115977}" srcOrd="0" destOrd="0" parTransId="{B338915E-7208-479A-B458-3863C388B7A6}" sibTransId="{04143C64-9089-4F2A-8FB3-524276006153}"/>
    <dgm:cxn modelId="{4966335E-70BD-4784-8C8E-7224D0C18C7E}" type="presOf" srcId="{C04E2520-A505-4847-A898-21A2384349E7}" destId="{EFEDB5B1-A5A4-4697-907F-BC366328C352}" srcOrd="0" destOrd="0" presId="urn:microsoft.com/office/officeart/2005/8/layout/hierarchy2"/>
    <dgm:cxn modelId="{3FE9886D-FCCF-4069-959B-FFF3E996C638}" type="presOf" srcId="{D7AEA121-22C2-4FB8-95F6-F7134A892A57}" destId="{CF2589F7-FCAF-427F-AA66-4D7126C8B9CA}" srcOrd="0" destOrd="0" presId="urn:microsoft.com/office/officeart/2005/8/layout/hierarchy2"/>
    <dgm:cxn modelId="{00BCF1A8-B4B7-4C1C-9EAD-6A4E5B7F6FC4}" type="presOf" srcId="{43D8FA2E-D25A-4B0B-BB43-A5B18614F9A4}" destId="{45CED3D5-D514-4B15-97C5-046FCC037B19}" srcOrd="1" destOrd="0" presId="urn:microsoft.com/office/officeart/2005/8/layout/hierarchy2"/>
    <dgm:cxn modelId="{B95CECA7-6A41-4281-950D-AD7F9AADB911}" type="presOf" srcId="{68C3E648-C009-4058-8672-4F08405A60BE}" destId="{ADB35842-51B4-4B59-AC92-BA67E3CBF17E}" srcOrd="1" destOrd="0" presId="urn:microsoft.com/office/officeart/2005/8/layout/hierarchy2"/>
    <dgm:cxn modelId="{C7190B91-3F1F-48BF-9295-2FA376D41D84}" srcId="{A425525F-31CC-4FF6-BA69-50B94C673E10}" destId="{C04E2520-A505-4847-A898-21A2384349E7}" srcOrd="1" destOrd="0" parTransId="{0DD3C398-1723-454A-B9E2-3FC8D1604FC8}" sibTransId="{93BB6677-7ED8-4532-ACBA-F10CD821F8A8}"/>
    <dgm:cxn modelId="{C4DBB184-7D3C-45B0-BE5F-FA5D867C6D98}" type="presOf" srcId="{85A12FC3-EBC6-4B6C-B969-9442112DDFC5}" destId="{7F7DDC1A-310B-4538-B84A-3DAB9A44F1F3}" srcOrd="0" destOrd="0" presId="urn:microsoft.com/office/officeart/2005/8/layout/hierarchy2"/>
    <dgm:cxn modelId="{FA9DE615-1604-4623-9E70-4BF1599FCC2B}" type="presOf" srcId="{F5386844-BB9F-4615-80BE-28B331CD6095}" destId="{3EBE92CF-0CC7-4256-BCA7-D4D692AA9429}" srcOrd="0" destOrd="0" presId="urn:microsoft.com/office/officeart/2005/8/layout/hierarchy2"/>
    <dgm:cxn modelId="{6F7DAF6C-7D1E-490F-AEA2-B7A84AB18339}" srcId="{A425525F-31CC-4FF6-BA69-50B94C673E10}" destId="{85A12FC3-EBC6-4B6C-B969-9442112DDFC5}" srcOrd="0" destOrd="0" parTransId="{1CBCA335-B9EB-4191-90AE-49A4BBD78151}" sibTransId="{984F522F-75FC-4142-AD98-52676AB634B4}"/>
    <dgm:cxn modelId="{A748700F-040A-4B2C-A0A9-9D0A1787D5A5}" type="presOf" srcId="{D8EB88D6-DFC5-4D66-8688-8A0918032A14}" destId="{B86C70DC-6BC0-4B5D-AA7C-9E04C98A2542}" srcOrd="0" destOrd="0" presId="urn:microsoft.com/office/officeart/2005/8/layout/hierarchy2"/>
    <dgm:cxn modelId="{5B1DB0A8-1783-483E-9A00-746807CEE887}" type="presOf" srcId="{1B25B8CA-43A1-4D30-8C3A-1D0D32E67020}" destId="{8FCDC65A-0A6D-4718-8C54-207320C20D0A}" srcOrd="0" destOrd="0" presId="urn:microsoft.com/office/officeart/2005/8/layout/hierarchy2"/>
    <dgm:cxn modelId="{5139B798-4F13-431D-B77B-65B066EA0A01}" srcId="{E579A304-FE6A-495B-A46B-E33140115977}" destId="{1B25B8CA-43A1-4D30-8C3A-1D0D32E67020}" srcOrd="2" destOrd="0" parTransId="{D7AEA121-22C2-4FB8-95F6-F7134A892A57}" sibTransId="{8812A5B4-EE9B-4A31-A04A-AB55E430CDD0}"/>
    <dgm:cxn modelId="{A58E4A44-7985-4DAB-B880-0ACE543C0A88}" srcId="{E579A304-FE6A-495B-A46B-E33140115977}" destId="{9F24B6E8-396F-4467-AF00-5FD42ADA025D}" srcOrd="1" destOrd="0" parTransId="{68C3E648-C009-4058-8672-4F08405A60BE}" sibTransId="{646D0C05-4AD6-4E3B-8EC5-0130D5A2CE9A}"/>
    <dgm:cxn modelId="{285000B6-0C4D-41C1-A84C-A2EDE0963755}" type="presOf" srcId="{9F24B6E8-396F-4467-AF00-5FD42ADA025D}" destId="{57B9FC6E-C078-42B0-9D49-43FBF1EA4A1D}" srcOrd="0" destOrd="0" presId="urn:microsoft.com/office/officeart/2005/8/layout/hierarchy2"/>
    <dgm:cxn modelId="{D86C1CC4-773D-4027-A84C-92E24C85A54E}" type="presOf" srcId="{E579A304-FE6A-495B-A46B-E33140115977}" destId="{FD389175-AD26-4CC2-8F7D-55AE976384B3}" srcOrd="0" destOrd="0" presId="urn:microsoft.com/office/officeart/2005/8/layout/hierarchy2"/>
    <dgm:cxn modelId="{F8744A28-CD04-4D11-BC3A-60DCF7BC2D98}" type="presOf" srcId="{68C3E648-C009-4058-8672-4F08405A60BE}" destId="{2C959D2C-F485-4C7E-929E-0C84C42D8996}" srcOrd="0" destOrd="0" presId="urn:microsoft.com/office/officeart/2005/8/layout/hierarchy2"/>
    <dgm:cxn modelId="{EBCFD361-A252-4AB2-9424-1136DF70C9A3}" type="presOf" srcId="{B338915E-7208-479A-B458-3863C388B7A6}" destId="{F3512616-B3FB-4224-A99E-73EDF09CCFB2}" srcOrd="1" destOrd="0" presId="urn:microsoft.com/office/officeart/2005/8/layout/hierarchy2"/>
    <dgm:cxn modelId="{9400A66B-48A0-4EBD-A320-011B3F61A7FA}" srcId="{C04E2520-A505-4847-A898-21A2384349E7}" destId="{EF896DDE-BBA2-4C57-BC5F-3443D805F0B5}" srcOrd="0" destOrd="0" parTransId="{43D8FA2E-D25A-4B0B-BB43-A5B18614F9A4}" sibTransId="{06FA615F-1A52-4B18-B4E4-8A00FB5E5747}"/>
    <dgm:cxn modelId="{FD230C57-2525-49EB-99AD-CA3958627A0E}" type="presParOf" srcId="{8952DAEB-9068-4A9A-A24A-C3EC561B9ADF}" destId="{9851ED18-005C-43AD-8654-B7AD756601FD}" srcOrd="0" destOrd="0" presId="urn:microsoft.com/office/officeart/2005/8/layout/hierarchy2"/>
    <dgm:cxn modelId="{7DE42A6D-1612-4398-A5FA-74DA2DF87984}" type="presParOf" srcId="{9851ED18-005C-43AD-8654-B7AD756601FD}" destId="{7F7DDC1A-310B-4538-B84A-3DAB9A44F1F3}" srcOrd="0" destOrd="0" presId="urn:microsoft.com/office/officeart/2005/8/layout/hierarchy2"/>
    <dgm:cxn modelId="{7F7EAEA2-EC4D-49CC-B768-948518C9AB96}" type="presParOf" srcId="{9851ED18-005C-43AD-8654-B7AD756601FD}" destId="{6F3D0EF4-BBE1-4E11-B4B3-383107CDBDC0}" srcOrd="1" destOrd="0" presId="urn:microsoft.com/office/officeart/2005/8/layout/hierarchy2"/>
    <dgm:cxn modelId="{0FBCA175-1F24-4F56-AEC8-67DABBCB8DAA}" type="presParOf" srcId="{8952DAEB-9068-4A9A-A24A-C3EC561B9ADF}" destId="{6AEC58BD-2CA2-48AA-AAE5-B31C9E87DACC}" srcOrd="1" destOrd="0" presId="urn:microsoft.com/office/officeart/2005/8/layout/hierarchy2"/>
    <dgm:cxn modelId="{FE8F454E-755A-4A82-B791-9769A110FE2B}" type="presParOf" srcId="{6AEC58BD-2CA2-48AA-AAE5-B31C9E87DACC}" destId="{EFEDB5B1-A5A4-4697-907F-BC366328C352}" srcOrd="0" destOrd="0" presId="urn:microsoft.com/office/officeart/2005/8/layout/hierarchy2"/>
    <dgm:cxn modelId="{54C20DFA-741B-44CB-BCB2-85B81E046274}" type="presParOf" srcId="{6AEC58BD-2CA2-48AA-AAE5-B31C9E87DACC}" destId="{E946B58A-06C3-4AAC-800B-9494F926B89F}" srcOrd="1" destOrd="0" presId="urn:microsoft.com/office/officeart/2005/8/layout/hierarchy2"/>
    <dgm:cxn modelId="{C750DFDA-9E2B-48BA-8CD8-96BEF291969E}" type="presParOf" srcId="{E946B58A-06C3-4AAC-800B-9494F926B89F}" destId="{66BC81F7-DFF1-46B3-9378-AD65B3601FC7}" srcOrd="0" destOrd="0" presId="urn:microsoft.com/office/officeart/2005/8/layout/hierarchy2"/>
    <dgm:cxn modelId="{54F91BDB-FB22-4D26-B724-672795EDAA24}" type="presParOf" srcId="{66BC81F7-DFF1-46B3-9378-AD65B3601FC7}" destId="{45CED3D5-D514-4B15-97C5-046FCC037B19}" srcOrd="0" destOrd="0" presId="urn:microsoft.com/office/officeart/2005/8/layout/hierarchy2"/>
    <dgm:cxn modelId="{B36B4625-A0A1-4623-95E5-5838D2B0907E}" type="presParOf" srcId="{E946B58A-06C3-4AAC-800B-9494F926B89F}" destId="{DA5147C5-0691-4B78-9E87-AEC28AD4050F}" srcOrd="1" destOrd="0" presId="urn:microsoft.com/office/officeart/2005/8/layout/hierarchy2"/>
    <dgm:cxn modelId="{FF3961FF-C031-4136-9BAA-83DDAFFF6294}" type="presParOf" srcId="{DA5147C5-0691-4B78-9E87-AEC28AD4050F}" destId="{5CE7DBFA-BC65-4440-912D-90DFC68DC12A}" srcOrd="0" destOrd="0" presId="urn:microsoft.com/office/officeart/2005/8/layout/hierarchy2"/>
    <dgm:cxn modelId="{9F5D74F4-ECA1-4407-B1F3-09F04A76C0D9}" type="presParOf" srcId="{DA5147C5-0691-4B78-9E87-AEC28AD4050F}" destId="{AEF5D0AF-90CE-4C94-B2AE-8F7919DE4FDE}" srcOrd="1" destOrd="0" presId="urn:microsoft.com/office/officeart/2005/8/layout/hierarchy2"/>
    <dgm:cxn modelId="{CC64FA3D-6E9C-47C4-AE33-D08F38DF1F71}" type="presParOf" srcId="{AEF5D0AF-90CE-4C94-B2AE-8F7919DE4FDE}" destId="{E8EEA9AE-7BB8-4F30-B57C-ADC1A48D8872}" srcOrd="0" destOrd="0" presId="urn:microsoft.com/office/officeart/2005/8/layout/hierarchy2"/>
    <dgm:cxn modelId="{528E3F20-A542-4A22-89C9-410D8A37484B}" type="presParOf" srcId="{E8EEA9AE-7BB8-4F30-B57C-ADC1A48D8872}" destId="{F3512616-B3FB-4224-A99E-73EDF09CCFB2}" srcOrd="0" destOrd="0" presId="urn:microsoft.com/office/officeart/2005/8/layout/hierarchy2"/>
    <dgm:cxn modelId="{FBE85D75-5C31-4D66-B9D4-09A8D0182592}" type="presParOf" srcId="{AEF5D0AF-90CE-4C94-B2AE-8F7919DE4FDE}" destId="{43DB325B-2033-48B0-A669-66FE2B472201}" srcOrd="1" destOrd="0" presId="urn:microsoft.com/office/officeart/2005/8/layout/hierarchy2"/>
    <dgm:cxn modelId="{08951D6D-C613-4DFB-9DF4-CCD8C1139AA8}" type="presParOf" srcId="{43DB325B-2033-48B0-A669-66FE2B472201}" destId="{FD389175-AD26-4CC2-8F7D-55AE976384B3}" srcOrd="0" destOrd="0" presId="urn:microsoft.com/office/officeart/2005/8/layout/hierarchy2"/>
    <dgm:cxn modelId="{FD13BFB0-1BE0-4ECF-8C09-4E69C19D038D}" type="presParOf" srcId="{43DB325B-2033-48B0-A669-66FE2B472201}" destId="{764C7701-B5B9-4346-B722-51D9740AA3ED}" srcOrd="1" destOrd="0" presId="urn:microsoft.com/office/officeart/2005/8/layout/hierarchy2"/>
    <dgm:cxn modelId="{95474F91-41E3-4790-AD0F-D2A466A117C5}" type="presParOf" srcId="{764C7701-B5B9-4346-B722-51D9740AA3ED}" destId="{B86C70DC-6BC0-4B5D-AA7C-9E04C98A2542}" srcOrd="0" destOrd="0" presId="urn:microsoft.com/office/officeart/2005/8/layout/hierarchy2"/>
    <dgm:cxn modelId="{A8E0068A-DE81-4A81-A293-7CCA3B0FC5BF}" type="presParOf" srcId="{B86C70DC-6BC0-4B5D-AA7C-9E04C98A2542}" destId="{2A49D467-4452-4718-B5DC-05510205A94B}" srcOrd="0" destOrd="0" presId="urn:microsoft.com/office/officeart/2005/8/layout/hierarchy2"/>
    <dgm:cxn modelId="{7FEC2D78-AB16-4886-8514-9F200ACA5F7A}" type="presParOf" srcId="{764C7701-B5B9-4346-B722-51D9740AA3ED}" destId="{65B01234-B397-4E39-8D23-5E8D2FEF5F48}" srcOrd="1" destOrd="0" presId="urn:microsoft.com/office/officeart/2005/8/layout/hierarchy2"/>
    <dgm:cxn modelId="{B1B9E39F-8D7F-4424-AB52-3C1A3210A934}" type="presParOf" srcId="{65B01234-B397-4E39-8D23-5E8D2FEF5F48}" destId="{3EBE92CF-0CC7-4256-BCA7-D4D692AA9429}" srcOrd="0" destOrd="0" presId="urn:microsoft.com/office/officeart/2005/8/layout/hierarchy2"/>
    <dgm:cxn modelId="{CF415CE1-6F36-4971-A78E-EDFDBAE9863F}" type="presParOf" srcId="{65B01234-B397-4E39-8D23-5E8D2FEF5F48}" destId="{27C9FFE7-EA19-43BE-BF91-C3B8ED6BCB7A}" srcOrd="1" destOrd="0" presId="urn:microsoft.com/office/officeart/2005/8/layout/hierarchy2"/>
    <dgm:cxn modelId="{07E276F6-98BB-4EA5-BB6D-E33ED891CECF}" type="presParOf" srcId="{764C7701-B5B9-4346-B722-51D9740AA3ED}" destId="{2C959D2C-F485-4C7E-929E-0C84C42D8996}" srcOrd="2" destOrd="0" presId="urn:microsoft.com/office/officeart/2005/8/layout/hierarchy2"/>
    <dgm:cxn modelId="{83F161E4-AEE3-4007-8306-D2B1173B95DF}" type="presParOf" srcId="{2C959D2C-F485-4C7E-929E-0C84C42D8996}" destId="{ADB35842-51B4-4B59-AC92-BA67E3CBF17E}" srcOrd="0" destOrd="0" presId="urn:microsoft.com/office/officeart/2005/8/layout/hierarchy2"/>
    <dgm:cxn modelId="{10C7070A-9648-435D-830C-1D6F92CD91C0}" type="presParOf" srcId="{764C7701-B5B9-4346-B722-51D9740AA3ED}" destId="{DE8C17EF-7773-44B5-B66C-2D3106565A80}" srcOrd="3" destOrd="0" presId="urn:microsoft.com/office/officeart/2005/8/layout/hierarchy2"/>
    <dgm:cxn modelId="{D214DBAB-A97C-4183-97D7-F6BB56076EDC}" type="presParOf" srcId="{DE8C17EF-7773-44B5-B66C-2D3106565A80}" destId="{57B9FC6E-C078-42B0-9D49-43FBF1EA4A1D}" srcOrd="0" destOrd="0" presId="urn:microsoft.com/office/officeart/2005/8/layout/hierarchy2"/>
    <dgm:cxn modelId="{123C2BAE-5AB2-4604-A926-BC7EDAAED5D8}" type="presParOf" srcId="{DE8C17EF-7773-44B5-B66C-2D3106565A80}" destId="{06C23334-DC28-42DD-B5F3-F823282E4F62}" srcOrd="1" destOrd="0" presId="urn:microsoft.com/office/officeart/2005/8/layout/hierarchy2"/>
    <dgm:cxn modelId="{CCF3DA39-ED61-4B3F-AE13-6887928BB16A}" type="presParOf" srcId="{764C7701-B5B9-4346-B722-51D9740AA3ED}" destId="{CF2589F7-FCAF-427F-AA66-4D7126C8B9CA}" srcOrd="4" destOrd="0" presId="urn:microsoft.com/office/officeart/2005/8/layout/hierarchy2"/>
    <dgm:cxn modelId="{C734AD56-A81A-40C7-9BCC-B3E1CA00E252}" type="presParOf" srcId="{CF2589F7-FCAF-427F-AA66-4D7126C8B9CA}" destId="{E952037D-C7F7-4D85-ADF6-66B9AD43AC02}" srcOrd="0" destOrd="0" presId="urn:microsoft.com/office/officeart/2005/8/layout/hierarchy2"/>
    <dgm:cxn modelId="{A66DE1BA-251E-4158-8206-46B9EC31944F}" type="presParOf" srcId="{764C7701-B5B9-4346-B722-51D9740AA3ED}" destId="{A3170599-C4CF-4D9F-9D9E-46DD5A44D2AC}" srcOrd="5" destOrd="0" presId="urn:microsoft.com/office/officeart/2005/8/layout/hierarchy2"/>
    <dgm:cxn modelId="{40618D7E-E6DE-4453-91D3-302CC7C3AC78}" type="presParOf" srcId="{A3170599-C4CF-4D9F-9D9E-46DD5A44D2AC}" destId="{8FCDC65A-0A6D-4718-8C54-207320C20D0A}" srcOrd="0" destOrd="0" presId="urn:microsoft.com/office/officeart/2005/8/layout/hierarchy2"/>
    <dgm:cxn modelId="{C87B3241-1006-45FE-B0A1-8AFF56263932}" type="presParOf" srcId="{A3170599-C4CF-4D9F-9D9E-46DD5A44D2AC}" destId="{5EA1685E-D20C-485C-A520-A97EAB5CF52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F34A52-81FA-46F1-8D37-76297F0D06ED}" type="doc">
      <dgm:prSet loTypeId="urn:microsoft.com/office/officeart/2005/8/layout/radial4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MX"/>
        </a:p>
      </dgm:t>
    </dgm:pt>
    <dgm:pt modelId="{F72AF7A9-3742-46C1-8692-F43125420B14}">
      <dgm:prSet phldrT="[Texto]"/>
      <dgm:spPr/>
      <dgm:t>
        <a:bodyPr/>
        <a:lstStyle/>
        <a:p>
          <a:r>
            <a:rPr lang="es-MX" b="1" dirty="0" smtClean="0"/>
            <a:t>Factores motivadores del culto a la personalidad</a:t>
          </a:r>
          <a:endParaRPr lang="es-MX" b="1" dirty="0"/>
        </a:p>
      </dgm:t>
    </dgm:pt>
    <dgm:pt modelId="{2789C20B-BEDC-442E-82C9-1B209761112B}" type="parTrans" cxnId="{A920BFD8-8214-482C-BF1B-1B574A896DA4}">
      <dgm:prSet/>
      <dgm:spPr/>
      <dgm:t>
        <a:bodyPr/>
        <a:lstStyle/>
        <a:p>
          <a:endParaRPr lang="es-MX"/>
        </a:p>
      </dgm:t>
    </dgm:pt>
    <dgm:pt modelId="{003FF926-77C7-4D7A-AA4B-99F96161F86B}" type="sibTrans" cxnId="{A920BFD8-8214-482C-BF1B-1B574A896DA4}">
      <dgm:prSet/>
      <dgm:spPr/>
      <dgm:t>
        <a:bodyPr/>
        <a:lstStyle/>
        <a:p>
          <a:endParaRPr lang="es-MX"/>
        </a:p>
      </dgm:t>
    </dgm:pt>
    <dgm:pt modelId="{475BF306-4FA8-47BD-BD69-50B87A6F401A}">
      <dgm:prSet phldrT="[Texto]"/>
      <dgm:spPr/>
      <dgm:t>
        <a:bodyPr/>
        <a:lstStyle/>
        <a:p>
          <a:r>
            <a:rPr lang="es-MX" b="1" dirty="0" smtClean="0"/>
            <a:t>Fama:</a:t>
          </a:r>
          <a:r>
            <a:rPr lang="es-MX" b="0" dirty="0" smtClean="0"/>
            <a:t> logros o cargo de una persona</a:t>
          </a:r>
          <a:endParaRPr lang="es-MX" b="1" dirty="0"/>
        </a:p>
      </dgm:t>
    </dgm:pt>
    <dgm:pt modelId="{CD499333-6FB2-463B-B898-CF399D26B357}" type="parTrans" cxnId="{A248F457-5853-410D-A0BA-FA0FC4B608A8}">
      <dgm:prSet/>
      <dgm:spPr/>
      <dgm:t>
        <a:bodyPr/>
        <a:lstStyle/>
        <a:p>
          <a:endParaRPr lang="es-MX"/>
        </a:p>
      </dgm:t>
    </dgm:pt>
    <dgm:pt modelId="{1049521C-01C5-47DE-80D3-04B4D0E74017}" type="sibTrans" cxnId="{A248F457-5853-410D-A0BA-FA0FC4B608A8}">
      <dgm:prSet/>
      <dgm:spPr/>
      <dgm:t>
        <a:bodyPr/>
        <a:lstStyle/>
        <a:p>
          <a:endParaRPr lang="es-MX"/>
        </a:p>
      </dgm:t>
    </dgm:pt>
    <dgm:pt modelId="{E818229F-6A4C-4422-A9B6-A78A81F65753}">
      <dgm:prSet phldrT="[Texto]"/>
      <dgm:spPr/>
      <dgm:t>
        <a:bodyPr/>
        <a:lstStyle/>
        <a:p>
          <a:r>
            <a:rPr lang="es-MX" b="1" dirty="0" smtClean="0"/>
            <a:t>Notoriedad: </a:t>
          </a:r>
          <a:r>
            <a:rPr lang="es-MX" b="0" dirty="0" smtClean="0"/>
            <a:t>un individuo recibe, de pronto, gran cobertura mediática</a:t>
          </a:r>
          <a:r>
            <a:rPr lang="es-MX" b="1" dirty="0" smtClean="0"/>
            <a:t> </a:t>
          </a:r>
          <a:endParaRPr lang="es-MX" b="1" dirty="0"/>
        </a:p>
      </dgm:t>
    </dgm:pt>
    <dgm:pt modelId="{DBD7F4A1-3DEA-4EC4-A941-2615AB1BA8FE}" type="parTrans" cxnId="{28B7E604-C1F7-4F05-A4EC-BE306A535DC2}">
      <dgm:prSet/>
      <dgm:spPr/>
      <dgm:t>
        <a:bodyPr/>
        <a:lstStyle/>
        <a:p>
          <a:endParaRPr lang="es-MX"/>
        </a:p>
      </dgm:t>
    </dgm:pt>
    <dgm:pt modelId="{C6899FC8-0EA5-4151-B440-D5538A327024}" type="sibTrans" cxnId="{28B7E604-C1F7-4F05-A4EC-BE306A535DC2}">
      <dgm:prSet/>
      <dgm:spPr/>
      <dgm:t>
        <a:bodyPr/>
        <a:lstStyle/>
        <a:p>
          <a:endParaRPr lang="es-MX"/>
        </a:p>
      </dgm:t>
    </dgm:pt>
    <dgm:pt modelId="{8E32C01F-84F9-403C-99E3-74FFC6E3D3CA}">
      <dgm:prSet phldrT="[Texto]"/>
      <dgm:spPr/>
      <dgm:t>
        <a:bodyPr/>
        <a:lstStyle/>
        <a:p>
          <a:r>
            <a:rPr lang="es-MX" b="1" dirty="0" smtClean="0"/>
            <a:t>Glorificación de uno mismo: </a:t>
          </a:r>
          <a:r>
            <a:rPr lang="es-MX" b="0" dirty="0" smtClean="0"/>
            <a:t>técnicas de </a:t>
          </a:r>
          <a:r>
            <a:rPr lang="es-MX" b="0" i="1" dirty="0" err="1" smtClean="0"/>
            <a:t>publicity</a:t>
          </a:r>
          <a:r>
            <a:rPr lang="es-MX" b="0" dirty="0" smtClean="0"/>
            <a:t> hacia la imagen personal</a:t>
          </a:r>
          <a:endParaRPr lang="es-MX" b="1" dirty="0"/>
        </a:p>
      </dgm:t>
    </dgm:pt>
    <dgm:pt modelId="{94552297-B81F-4BCB-8FD3-8DDA75687B8D}" type="parTrans" cxnId="{E1480919-F926-4F3D-9B63-83CE1D7299E8}">
      <dgm:prSet/>
      <dgm:spPr/>
      <dgm:t>
        <a:bodyPr/>
        <a:lstStyle/>
        <a:p>
          <a:endParaRPr lang="es-MX"/>
        </a:p>
      </dgm:t>
    </dgm:pt>
    <dgm:pt modelId="{6DAD4600-AB3A-4642-AAD6-596D3CF565F1}" type="sibTrans" cxnId="{E1480919-F926-4F3D-9B63-83CE1D7299E8}">
      <dgm:prSet/>
      <dgm:spPr/>
      <dgm:t>
        <a:bodyPr/>
        <a:lstStyle/>
        <a:p>
          <a:endParaRPr lang="es-MX"/>
        </a:p>
      </dgm:t>
    </dgm:pt>
    <dgm:pt modelId="{FC66D45B-1298-4626-A18F-F847C3B4E06E}">
      <dgm:prSet phldrT="[Texto]"/>
      <dgm:spPr/>
      <dgm:t>
        <a:bodyPr/>
        <a:lstStyle/>
        <a:p>
          <a:r>
            <a:rPr lang="es-MX" b="1" dirty="0" smtClean="0"/>
            <a:t>Reparación de una imagen negativa: </a:t>
          </a:r>
          <a:r>
            <a:rPr lang="es-MX" b="0" dirty="0" smtClean="0"/>
            <a:t>uso de relaciones públicas para promover una exposición positiva del individuo en los medios</a:t>
          </a:r>
          <a:endParaRPr lang="es-MX" b="1" dirty="0"/>
        </a:p>
      </dgm:t>
    </dgm:pt>
    <dgm:pt modelId="{C528B25A-A11D-4630-A0C6-0CFC360BAD99}" type="parTrans" cxnId="{4E0ECFE9-7D2A-412E-990B-BD7B03B62FF0}">
      <dgm:prSet/>
      <dgm:spPr/>
      <dgm:t>
        <a:bodyPr/>
        <a:lstStyle/>
        <a:p>
          <a:endParaRPr lang="es-MX"/>
        </a:p>
      </dgm:t>
    </dgm:pt>
    <dgm:pt modelId="{4505BD91-845B-402D-A65A-121454EEFF77}" type="sibTrans" cxnId="{4E0ECFE9-7D2A-412E-990B-BD7B03B62FF0}">
      <dgm:prSet/>
      <dgm:spPr/>
      <dgm:t>
        <a:bodyPr/>
        <a:lstStyle/>
        <a:p>
          <a:endParaRPr lang="es-MX"/>
        </a:p>
      </dgm:t>
    </dgm:pt>
    <dgm:pt modelId="{E77295D4-D10E-46C9-AC39-7C0ABEB0E5B3}">
      <dgm:prSet phldrT="[Texto]"/>
      <dgm:spPr/>
      <dgm:t>
        <a:bodyPr/>
        <a:lstStyle/>
        <a:p>
          <a:r>
            <a:rPr lang="es-MX" b="1" dirty="0" smtClean="0"/>
            <a:t>Ambición económica: </a:t>
          </a:r>
          <a:r>
            <a:rPr lang="es-MX" b="0" dirty="0" smtClean="0"/>
            <a:t>empleo de </a:t>
          </a:r>
          <a:r>
            <a:rPr lang="es-MX" b="0" i="1" dirty="0" err="1" smtClean="0"/>
            <a:t>publicity</a:t>
          </a:r>
          <a:r>
            <a:rPr lang="es-MX" b="0" dirty="0" smtClean="0"/>
            <a:t> para promocionar lucrativamente la imagen de una persona</a:t>
          </a:r>
          <a:endParaRPr lang="es-MX" b="1" dirty="0"/>
        </a:p>
      </dgm:t>
    </dgm:pt>
    <dgm:pt modelId="{8F52B7DA-7E2C-41F8-8AEA-A35C53DC86B3}" type="parTrans" cxnId="{81E11A2D-18E7-453E-BC36-4A87AF2AD501}">
      <dgm:prSet/>
      <dgm:spPr/>
      <dgm:t>
        <a:bodyPr/>
        <a:lstStyle/>
        <a:p>
          <a:endParaRPr lang="es-MX"/>
        </a:p>
      </dgm:t>
    </dgm:pt>
    <dgm:pt modelId="{4DF90303-E7C4-4401-92A5-618283F2F2F6}" type="sibTrans" cxnId="{81E11A2D-18E7-453E-BC36-4A87AF2AD501}">
      <dgm:prSet/>
      <dgm:spPr/>
      <dgm:t>
        <a:bodyPr/>
        <a:lstStyle/>
        <a:p>
          <a:endParaRPr lang="es-MX"/>
        </a:p>
      </dgm:t>
    </dgm:pt>
    <dgm:pt modelId="{F6F128EB-2500-4BBD-94A6-96FC71364AF0}" type="pres">
      <dgm:prSet presAssocID="{B2F34A52-81FA-46F1-8D37-76297F0D06E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A4B7A2C-AF8D-419C-AEA3-0153C100E7E7}" type="pres">
      <dgm:prSet presAssocID="{F72AF7A9-3742-46C1-8692-F43125420B14}" presName="centerShape" presStyleLbl="node0" presStyleIdx="0" presStyleCnt="1"/>
      <dgm:spPr/>
      <dgm:t>
        <a:bodyPr/>
        <a:lstStyle/>
        <a:p>
          <a:endParaRPr lang="es-ES"/>
        </a:p>
      </dgm:t>
    </dgm:pt>
    <dgm:pt modelId="{223AF761-C15B-4898-A360-D31BAC9CA35E}" type="pres">
      <dgm:prSet presAssocID="{CD499333-6FB2-463B-B898-CF399D26B357}" presName="parTrans" presStyleLbl="bgSibTrans2D1" presStyleIdx="0" presStyleCnt="5"/>
      <dgm:spPr/>
      <dgm:t>
        <a:bodyPr/>
        <a:lstStyle/>
        <a:p>
          <a:endParaRPr lang="es-ES"/>
        </a:p>
      </dgm:t>
    </dgm:pt>
    <dgm:pt modelId="{FBFA521D-0F0B-4EC2-84A9-1A4540BAB68D}" type="pres">
      <dgm:prSet presAssocID="{475BF306-4FA8-47BD-BD69-50B87A6F401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55CB4A-22C5-4570-8205-7C8681599C2C}" type="pres">
      <dgm:prSet presAssocID="{DBD7F4A1-3DEA-4EC4-A941-2615AB1BA8FE}" presName="parTrans" presStyleLbl="bgSibTrans2D1" presStyleIdx="1" presStyleCnt="5"/>
      <dgm:spPr/>
      <dgm:t>
        <a:bodyPr/>
        <a:lstStyle/>
        <a:p>
          <a:endParaRPr lang="es-ES"/>
        </a:p>
      </dgm:t>
    </dgm:pt>
    <dgm:pt modelId="{90665ACC-D831-4782-BA96-2D441ECE9AD5}" type="pres">
      <dgm:prSet presAssocID="{E818229F-6A4C-4422-A9B6-A78A81F6575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DF2E5F3-0FF3-47F5-8F11-622E2083E1F3}" type="pres">
      <dgm:prSet presAssocID="{94552297-B81F-4BCB-8FD3-8DDA75687B8D}" presName="parTrans" presStyleLbl="bgSibTrans2D1" presStyleIdx="2" presStyleCnt="5"/>
      <dgm:spPr/>
      <dgm:t>
        <a:bodyPr/>
        <a:lstStyle/>
        <a:p>
          <a:endParaRPr lang="es-ES"/>
        </a:p>
      </dgm:t>
    </dgm:pt>
    <dgm:pt modelId="{CA2C885D-3E2F-4529-8667-30714F576E43}" type="pres">
      <dgm:prSet presAssocID="{8E32C01F-84F9-403C-99E3-74FFC6E3D3C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C3B985C-1D23-42E2-981A-F51AF4FB5104}" type="pres">
      <dgm:prSet presAssocID="{C528B25A-A11D-4630-A0C6-0CFC360BAD99}" presName="parTrans" presStyleLbl="bgSibTrans2D1" presStyleIdx="3" presStyleCnt="5"/>
      <dgm:spPr/>
      <dgm:t>
        <a:bodyPr/>
        <a:lstStyle/>
        <a:p>
          <a:endParaRPr lang="es-ES"/>
        </a:p>
      </dgm:t>
    </dgm:pt>
    <dgm:pt modelId="{DE2F47CE-3B1E-40BB-B018-B5615BE6EA99}" type="pres">
      <dgm:prSet presAssocID="{FC66D45B-1298-4626-A18F-F847C3B4E06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4CE02D1-C150-4210-95AC-CA05BBC587FD}" type="pres">
      <dgm:prSet presAssocID="{8F52B7DA-7E2C-41F8-8AEA-A35C53DC86B3}" presName="parTrans" presStyleLbl="bgSibTrans2D1" presStyleIdx="4" presStyleCnt="5"/>
      <dgm:spPr/>
      <dgm:t>
        <a:bodyPr/>
        <a:lstStyle/>
        <a:p>
          <a:endParaRPr lang="es-ES"/>
        </a:p>
      </dgm:t>
    </dgm:pt>
    <dgm:pt modelId="{F830DB84-BC10-4B08-9319-74CC542B3CE9}" type="pres">
      <dgm:prSet presAssocID="{E77295D4-D10E-46C9-AC39-7C0ABEB0E5B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920BFD8-8214-482C-BF1B-1B574A896DA4}" srcId="{B2F34A52-81FA-46F1-8D37-76297F0D06ED}" destId="{F72AF7A9-3742-46C1-8692-F43125420B14}" srcOrd="0" destOrd="0" parTransId="{2789C20B-BEDC-442E-82C9-1B209761112B}" sibTransId="{003FF926-77C7-4D7A-AA4B-99F96161F86B}"/>
    <dgm:cxn modelId="{22173C5E-A7F5-42F5-949F-0FABC61994C8}" type="presOf" srcId="{B2F34A52-81FA-46F1-8D37-76297F0D06ED}" destId="{F6F128EB-2500-4BBD-94A6-96FC71364AF0}" srcOrd="0" destOrd="0" presId="urn:microsoft.com/office/officeart/2005/8/layout/radial4"/>
    <dgm:cxn modelId="{06739EFA-E44B-45E4-ADCF-030464742D22}" type="presOf" srcId="{8E32C01F-84F9-403C-99E3-74FFC6E3D3CA}" destId="{CA2C885D-3E2F-4529-8667-30714F576E43}" srcOrd="0" destOrd="0" presId="urn:microsoft.com/office/officeart/2005/8/layout/radial4"/>
    <dgm:cxn modelId="{0963CF5E-DFD4-44F4-AAD5-F761DCBDDB5D}" type="presOf" srcId="{C528B25A-A11D-4630-A0C6-0CFC360BAD99}" destId="{7C3B985C-1D23-42E2-981A-F51AF4FB5104}" srcOrd="0" destOrd="0" presId="urn:microsoft.com/office/officeart/2005/8/layout/radial4"/>
    <dgm:cxn modelId="{E1480919-F926-4F3D-9B63-83CE1D7299E8}" srcId="{F72AF7A9-3742-46C1-8692-F43125420B14}" destId="{8E32C01F-84F9-403C-99E3-74FFC6E3D3CA}" srcOrd="2" destOrd="0" parTransId="{94552297-B81F-4BCB-8FD3-8DDA75687B8D}" sibTransId="{6DAD4600-AB3A-4642-AAD6-596D3CF565F1}"/>
    <dgm:cxn modelId="{5FBCA6C8-AD52-46D8-806A-F7277AC7BFAC}" type="presOf" srcId="{475BF306-4FA8-47BD-BD69-50B87A6F401A}" destId="{FBFA521D-0F0B-4EC2-84A9-1A4540BAB68D}" srcOrd="0" destOrd="0" presId="urn:microsoft.com/office/officeart/2005/8/layout/radial4"/>
    <dgm:cxn modelId="{99D0DBD5-66CB-4EFB-8966-EAFCE5A2095B}" type="presOf" srcId="{94552297-B81F-4BCB-8FD3-8DDA75687B8D}" destId="{EDF2E5F3-0FF3-47F5-8F11-622E2083E1F3}" srcOrd="0" destOrd="0" presId="urn:microsoft.com/office/officeart/2005/8/layout/radial4"/>
    <dgm:cxn modelId="{9EA4CA09-EB0F-4A51-9F1E-5350EC312BD2}" type="presOf" srcId="{E818229F-6A4C-4422-A9B6-A78A81F65753}" destId="{90665ACC-D831-4782-BA96-2D441ECE9AD5}" srcOrd="0" destOrd="0" presId="urn:microsoft.com/office/officeart/2005/8/layout/radial4"/>
    <dgm:cxn modelId="{92636FD6-011C-4E09-990B-D2BB1F6CCB25}" type="presOf" srcId="{CD499333-6FB2-463B-B898-CF399D26B357}" destId="{223AF761-C15B-4898-A360-D31BAC9CA35E}" srcOrd="0" destOrd="0" presId="urn:microsoft.com/office/officeart/2005/8/layout/radial4"/>
    <dgm:cxn modelId="{6CD30A6D-A431-4209-8780-9531AB46DD40}" type="presOf" srcId="{8F52B7DA-7E2C-41F8-8AEA-A35C53DC86B3}" destId="{D4CE02D1-C150-4210-95AC-CA05BBC587FD}" srcOrd="0" destOrd="0" presId="urn:microsoft.com/office/officeart/2005/8/layout/radial4"/>
    <dgm:cxn modelId="{4F2BAD55-F8A1-4904-ACB4-858FCB7C3BCC}" type="presOf" srcId="{E77295D4-D10E-46C9-AC39-7C0ABEB0E5B3}" destId="{F830DB84-BC10-4B08-9319-74CC542B3CE9}" srcOrd="0" destOrd="0" presId="urn:microsoft.com/office/officeart/2005/8/layout/radial4"/>
    <dgm:cxn modelId="{315428CA-8211-4EA4-9432-265584DC8358}" type="presOf" srcId="{DBD7F4A1-3DEA-4EC4-A941-2615AB1BA8FE}" destId="{D455CB4A-22C5-4570-8205-7C8681599C2C}" srcOrd="0" destOrd="0" presId="urn:microsoft.com/office/officeart/2005/8/layout/radial4"/>
    <dgm:cxn modelId="{28B7E604-C1F7-4F05-A4EC-BE306A535DC2}" srcId="{F72AF7A9-3742-46C1-8692-F43125420B14}" destId="{E818229F-6A4C-4422-A9B6-A78A81F65753}" srcOrd="1" destOrd="0" parTransId="{DBD7F4A1-3DEA-4EC4-A941-2615AB1BA8FE}" sibTransId="{C6899FC8-0EA5-4151-B440-D5538A327024}"/>
    <dgm:cxn modelId="{03F30F69-477E-4BC6-96BE-BB87894ED6B7}" type="presOf" srcId="{F72AF7A9-3742-46C1-8692-F43125420B14}" destId="{0A4B7A2C-AF8D-419C-AEA3-0153C100E7E7}" srcOrd="0" destOrd="0" presId="urn:microsoft.com/office/officeart/2005/8/layout/radial4"/>
    <dgm:cxn modelId="{4E0ECFE9-7D2A-412E-990B-BD7B03B62FF0}" srcId="{F72AF7A9-3742-46C1-8692-F43125420B14}" destId="{FC66D45B-1298-4626-A18F-F847C3B4E06E}" srcOrd="3" destOrd="0" parTransId="{C528B25A-A11D-4630-A0C6-0CFC360BAD99}" sibTransId="{4505BD91-845B-402D-A65A-121454EEFF77}"/>
    <dgm:cxn modelId="{81E11A2D-18E7-453E-BC36-4A87AF2AD501}" srcId="{F72AF7A9-3742-46C1-8692-F43125420B14}" destId="{E77295D4-D10E-46C9-AC39-7C0ABEB0E5B3}" srcOrd="4" destOrd="0" parTransId="{8F52B7DA-7E2C-41F8-8AEA-A35C53DC86B3}" sibTransId="{4DF90303-E7C4-4401-92A5-618283F2F2F6}"/>
    <dgm:cxn modelId="{99C06E5A-E9D8-432E-B9A4-D11E52CEDD34}" type="presOf" srcId="{FC66D45B-1298-4626-A18F-F847C3B4E06E}" destId="{DE2F47CE-3B1E-40BB-B018-B5615BE6EA99}" srcOrd="0" destOrd="0" presId="urn:microsoft.com/office/officeart/2005/8/layout/radial4"/>
    <dgm:cxn modelId="{A248F457-5853-410D-A0BA-FA0FC4B608A8}" srcId="{F72AF7A9-3742-46C1-8692-F43125420B14}" destId="{475BF306-4FA8-47BD-BD69-50B87A6F401A}" srcOrd="0" destOrd="0" parTransId="{CD499333-6FB2-463B-B898-CF399D26B357}" sibTransId="{1049521C-01C5-47DE-80D3-04B4D0E74017}"/>
    <dgm:cxn modelId="{578494A5-BE51-4BF2-A7AE-F5C034992406}" type="presParOf" srcId="{F6F128EB-2500-4BBD-94A6-96FC71364AF0}" destId="{0A4B7A2C-AF8D-419C-AEA3-0153C100E7E7}" srcOrd="0" destOrd="0" presId="urn:microsoft.com/office/officeart/2005/8/layout/radial4"/>
    <dgm:cxn modelId="{981CFC53-2362-4259-8EE7-766BE73C19BD}" type="presParOf" srcId="{F6F128EB-2500-4BBD-94A6-96FC71364AF0}" destId="{223AF761-C15B-4898-A360-D31BAC9CA35E}" srcOrd="1" destOrd="0" presId="urn:microsoft.com/office/officeart/2005/8/layout/radial4"/>
    <dgm:cxn modelId="{6889ABF7-AEE5-459F-9AE2-354A2884FBBF}" type="presParOf" srcId="{F6F128EB-2500-4BBD-94A6-96FC71364AF0}" destId="{FBFA521D-0F0B-4EC2-84A9-1A4540BAB68D}" srcOrd="2" destOrd="0" presId="urn:microsoft.com/office/officeart/2005/8/layout/radial4"/>
    <dgm:cxn modelId="{D54BF09B-1412-41FA-8D5F-FA8B23616E6D}" type="presParOf" srcId="{F6F128EB-2500-4BBD-94A6-96FC71364AF0}" destId="{D455CB4A-22C5-4570-8205-7C8681599C2C}" srcOrd="3" destOrd="0" presId="urn:microsoft.com/office/officeart/2005/8/layout/radial4"/>
    <dgm:cxn modelId="{834F262B-6317-4556-9EE4-CC96E9B92657}" type="presParOf" srcId="{F6F128EB-2500-4BBD-94A6-96FC71364AF0}" destId="{90665ACC-D831-4782-BA96-2D441ECE9AD5}" srcOrd="4" destOrd="0" presId="urn:microsoft.com/office/officeart/2005/8/layout/radial4"/>
    <dgm:cxn modelId="{C8A2A703-6063-4A31-B519-AD5FFB918449}" type="presParOf" srcId="{F6F128EB-2500-4BBD-94A6-96FC71364AF0}" destId="{EDF2E5F3-0FF3-47F5-8F11-622E2083E1F3}" srcOrd="5" destOrd="0" presId="urn:microsoft.com/office/officeart/2005/8/layout/radial4"/>
    <dgm:cxn modelId="{D2F58211-C124-4D19-8308-0240D5E18489}" type="presParOf" srcId="{F6F128EB-2500-4BBD-94A6-96FC71364AF0}" destId="{CA2C885D-3E2F-4529-8667-30714F576E43}" srcOrd="6" destOrd="0" presId="urn:microsoft.com/office/officeart/2005/8/layout/radial4"/>
    <dgm:cxn modelId="{98766B6E-FC02-4AC0-A89A-7F8E32AE2E03}" type="presParOf" srcId="{F6F128EB-2500-4BBD-94A6-96FC71364AF0}" destId="{7C3B985C-1D23-42E2-981A-F51AF4FB5104}" srcOrd="7" destOrd="0" presId="urn:microsoft.com/office/officeart/2005/8/layout/radial4"/>
    <dgm:cxn modelId="{03FEE341-1B9B-4957-B541-B7D51ECCB90D}" type="presParOf" srcId="{F6F128EB-2500-4BBD-94A6-96FC71364AF0}" destId="{DE2F47CE-3B1E-40BB-B018-B5615BE6EA99}" srcOrd="8" destOrd="0" presId="urn:microsoft.com/office/officeart/2005/8/layout/radial4"/>
    <dgm:cxn modelId="{A246E470-E040-4EB5-A0FC-B11E5AB2FBBA}" type="presParOf" srcId="{F6F128EB-2500-4BBD-94A6-96FC71364AF0}" destId="{D4CE02D1-C150-4210-95AC-CA05BBC587FD}" srcOrd="9" destOrd="0" presId="urn:microsoft.com/office/officeart/2005/8/layout/radial4"/>
    <dgm:cxn modelId="{BE66EED5-B8B0-4E16-8053-1AFD85F983CE}" type="presParOf" srcId="{F6F128EB-2500-4BBD-94A6-96FC71364AF0}" destId="{F830DB84-BC10-4B08-9319-74CC542B3CE9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4A4777-C0D0-4171-B0F7-FE2F5487A535}" type="doc">
      <dgm:prSet loTypeId="urn:microsoft.com/office/officeart/2005/8/layout/hierarchy4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677AC725-C393-40D5-871E-FDC61A109204}">
      <dgm:prSet phldrT="[Texto]"/>
      <dgm:spPr/>
      <dgm:t>
        <a:bodyPr/>
        <a:lstStyle/>
        <a:p>
          <a:r>
            <a:rPr lang="es-MX" b="1" dirty="0" smtClean="0"/>
            <a:t>¿Por qué a la gente le impresionan las personas a las que se les dedica gran cantidad de </a:t>
          </a:r>
          <a:r>
            <a:rPr lang="es-MX" b="1" i="1" dirty="0" err="1" smtClean="0"/>
            <a:t>publicity</a:t>
          </a:r>
          <a:r>
            <a:rPr lang="es-MX" b="1" i="0" dirty="0" smtClean="0"/>
            <a:t>?</a:t>
          </a:r>
          <a:endParaRPr lang="es-MX" b="1" dirty="0"/>
        </a:p>
      </dgm:t>
    </dgm:pt>
    <dgm:pt modelId="{D8D637F9-CE2C-4292-A115-DC9E47044ED5}" type="parTrans" cxnId="{317AD45E-FF3E-49B2-81E0-4B1FF6B1CB27}">
      <dgm:prSet/>
      <dgm:spPr/>
      <dgm:t>
        <a:bodyPr/>
        <a:lstStyle/>
        <a:p>
          <a:endParaRPr lang="es-MX"/>
        </a:p>
      </dgm:t>
    </dgm:pt>
    <dgm:pt modelId="{F18BA356-03F4-4C67-903C-D193A22A1790}" type="sibTrans" cxnId="{317AD45E-FF3E-49B2-81E0-4B1FF6B1CB27}">
      <dgm:prSet/>
      <dgm:spPr/>
      <dgm:t>
        <a:bodyPr/>
        <a:lstStyle/>
        <a:p>
          <a:endParaRPr lang="es-MX"/>
        </a:p>
      </dgm:t>
    </dgm:pt>
    <dgm:pt modelId="{200CE3BE-EFA1-4E79-9E19-E9F0516DF34B}">
      <dgm:prSet phldrT="[Texto]"/>
      <dgm:spPr/>
      <dgm:t>
        <a:bodyPr/>
        <a:lstStyle/>
        <a:p>
          <a:r>
            <a:rPr lang="es-MX" dirty="0" smtClean="0"/>
            <a:t>Satisfacción de los deseos del público</a:t>
          </a:r>
          <a:endParaRPr lang="es-MX" dirty="0"/>
        </a:p>
      </dgm:t>
    </dgm:pt>
    <dgm:pt modelId="{F412A82A-3086-448E-9994-3045CD57A6B9}" type="parTrans" cxnId="{1C1F5B35-AC06-4859-B10E-AC93993FA14E}">
      <dgm:prSet/>
      <dgm:spPr/>
      <dgm:t>
        <a:bodyPr/>
        <a:lstStyle/>
        <a:p>
          <a:endParaRPr lang="es-MX"/>
        </a:p>
      </dgm:t>
    </dgm:pt>
    <dgm:pt modelId="{E08016AC-D774-4A19-9AFA-746B9016B84C}" type="sibTrans" cxnId="{1C1F5B35-AC06-4859-B10E-AC93993FA14E}">
      <dgm:prSet/>
      <dgm:spPr/>
      <dgm:t>
        <a:bodyPr/>
        <a:lstStyle/>
        <a:p>
          <a:endParaRPr lang="es-MX"/>
        </a:p>
      </dgm:t>
    </dgm:pt>
    <dgm:pt modelId="{9BCDAA39-06F9-49F3-AC96-826D45E80B5A}">
      <dgm:prSet phldrT="[Texto]"/>
      <dgm:spPr/>
      <dgm:t>
        <a:bodyPr/>
        <a:lstStyle/>
        <a:p>
          <a:r>
            <a:rPr lang="es-MX" dirty="0" smtClean="0"/>
            <a:t>Sentido indirecto de pertenencia</a:t>
          </a:r>
        </a:p>
      </dgm:t>
    </dgm:pt>
    <dgm:pt modelId="{4B4E3EAC-8D00-4D7A-8BFA-167182D9D721}" type="parTrans" cxnId="{7CF01DE3-C6BE-4B0E-8888-31EC76AFB253}">
      <dgm:prSet/>
      <dgm:spPr/>
      <dgm:t>
        <a:bodyPr/>
        <a:lstStyle/>
        <a:p>
          <a:endParaRPr lang="es-MX"/>
        </a:p>
      </dgm:t>
    </dgm:pt>
    <dgm:pt modelId="{6DECE5BC-929F-4A29-BD3C-2225ED29F79E}" type="sibTrans" cxnId="{7CF01DE3-C6BE-4B0E-8888-31EC76AFB253}">
      <dgm:prSet/>
      <dgm:spPr/>
      <dgm:t>
        <a:bodyPr/>
        <a:lstStyle/>
        <a:p>
          <a:endParaRPr lang="es-MX"/>
        </a:p>
      </dgm:t>
    </dgm:pt>
    <dgm:pt modelId="{EBD12F18-442C-4C32-8FEC-C8887E662829}">
      <dgm:prSet phldrT="[Texto]"/>
      <dgm:spPr/>
      <dgm:t>
        <a:bodyPr/>
        <a:lstStyle/>
        <a:p>
          <a:r>
            <a:rPr lang="es-MX" dirty="0" smtClean="0"/>
            <a:t>Deseo de entretenimiento</a:t>
          </a:r>
          <a:endParaRPr lang="es-MX" dirty="0"/>
        </a:p>
      </dgm:t>
    </dgm:pt>
    <dgm:pt modelId="{75C946D7-7DC8-4E8E-8DBF-51BED8634235}" type="parTrans" cxnId="{5891191B-73AD-4D2F-8403-E470AA9CF442}">
      <dgm:prSet/>
      <dgm:spPr/>
      <dgm:t>
        <a:bodyPr/>
        <a:lstStyle/>
        <a:p>
          <a:endParaRPr lang="es-MX"/>
        </a:p>
      </dgm:t>
    </dgm:pt>
    <dgm:pt modelId="{FAD5B9A7-CBF0-4B63-A27F-F939CE67317E}" type="sibTrans" cxnId="{5891191B-73AD-4D2F-8403-E470AA9CF442}">
      <dgm:prSet/>
      <dgm:spPr/>
      <dgm:t>
        <a:bodyPr/>
        <a:lstStyle/>
        <a:p>
          <a:endParaRPr lang="es-MX"/>
        </a:p>
      </dgm:t>
    </dgm:pt>
    <dgm:pt modelId="{E22E9FC0-7BDD-406F-B02F-6A43F19C7539}">
      <dgm:prSet phldrT="[Texto]"/>
      <dgm:spPr/>
      <dgm:t>
        <a:bodyPr/>
        <a:lstStyle/>
        <a:p>
          <a:r>
            <a:rPr lang="es-MX" dirty="0" smtClean="0"/>
            <a:t>Soñar con conseguir la gloria y fama de artistas, cantantes, actores, deportistas, etc.</a:t>
          </a:r>
          <a:endParaRPr lang="es-MX" dirty="0"/>
        </a:p>
      </dgm:t>
    </dgm:pt>
    <dgm:pt modelId="{1BD14D8D-BBD8-4572-8F05-2A41985E676E}" type="parTrans" cxnId="{E37FB3E8-EEB4-4E6D-97A3-867C8CC09708}">
      <dgm:prSet/>
      <dgm:spPr/>
      <dgm:t>
        <a:bodyPr/>
        <a:lstStyle/>
        <a:p>
          <a:endParaRPr lang="es-MX"/>
        </a:p>
      </dgm:t>
    </dgm:pt>
    <dgm:pt modelId="{10B6FB3C-BBD4-4E11-9BB5-827ECFDFD164}" type="sibTrans" cxnId="{E37FB3E8-EEB4-4E6D-97A3-867C8CC09708}">
      <dgm:prSet/>
      <dgm:spPr/>
      <dgm:t>
        <a:bodyPr/>
        <a:lstStyle/>
        <a:p>
          <a:endParaRPr lang="es-MX"/>
        </a:p>
      </dgm:t>
    </dgm:pt>
    <dgm:pt modelId="{F154E6F6-FBDF-4952-910A-B0AAF75634BB}">
      <dgm:prSet phldrT="[Texto]"/>
      <dgm:spPr/>
      <dgm:t>
        <a:bodyPr/>
        <a:lstStyle/>
        <a:p>
          <a:r>
            <a:rPr lang="es-MX" dirty="0" smtClean="0"/>
            <a:t>Generar apoyo y empatía hacia una determinada persona, grupo o institución. </a:t>
          </a:r>
        </a:p>
      </dgm:t>
    </dgm:pt>
    <dgm:pt modelId="{0491E1F6-AA03-4743-8276-4DAD4BAA48C4}" type="parTrans" cxnId="{C97ED2C4-FB10-439C-AA64-8AEA34754E03}">
      <dgm:prSet/>
      <dgm:spPr/>
      <dgm:t>
        <a:bodyPr/>
        <a:lstStyle/>
        <a:p>
          <a:endParaRPr lang="es-MX"/>
        </a:p>
      </dgm:t>
    </dgm:pt>
    <dgm:pt modelId="{B582A7D6-70ED-4BDE-A5CA-0A192FEA79E1}" type="sibTrans" cxnId="{C97ED2C4-FB10-439C-AA64-8AEA34754E03}">
      <dgm:prSet/>
      <dgm:spPr/>
      <dgm:t>
        <a:bodyPr/>
        <a:lstStyle/>
        <a:p>
          <a:endParaRPr lang="es-MX"/>
        </a:p>
      </dgm:t>
    </dgm:pt>
    <dgm:pt modelId="{0D7ECFF7-B8A6-4653-BB8D-CF167B7A6233}">
      <dgm:prSet phldrT="[Texto]"/>
      <dgm:spPr/>
      <dgm:t>
        <a:bodyPr/>
        <a:lstStyle/>
        <a:p>
          <a:r>
            <a:rPr lang="es-MX" dirty="0" smtClean="0"/>
            <a:t>Manera de romper con la rutina y de poner emoción a la monotonía diaria.</a:t>
          </a:r>
          <a:endParaRPr lang="es-MX" dirty="0"/>
        </a:p>
      </dgm:t>
    </dgm:pt>
    <dgm:pt modelId="{C5BD40A2-52D8-488B-8148-BAC39146DD83}" type="parTrans" cxnId="{755BFA83-E6CA-4FEC-905A-812F5B8B3DC9}">
      <dgm:prSet/>
      <dgm:spPr/>
      <dgm:t>
        <a:bodyPr/>
        <a:lstStyle/>
        <a:p>
          <a:endParaRPr lang="es-MX"/>
        </a:p>
      </dgm:t>
    </dgm:pt>
    <dgm:pt modelId="{544AF960-CB64-4416-911E-C5343A0C06F9}" type="sibTrans" cxnId="{755BFA83-E6CA-4FEC-905A-812F5B8B3DC9}">
      <dgm:prSet/>
      <dgm:spPr/>
      <dgm:t>
        <a:bodyPr/>
        <a:lstStyle/>
        <a:p>
          <a:endParaRPr lang="es-MX"/>
        </a:p>
      </dgm:t>
    </dgm:pt>
    <dgm:pt modelId="{6B8E2127-B31B-4BCB-899F-537FC63BDD57}" type="pres">
      <dgm:prSet presAssocID="{224A4777-C0D0-4171-B0F7-FE2F5487A53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D6F3CE9-047F-49EB-9981-2E4C80ED1E4A}" type="pres">
      <dgm:prSet presAssocID="{677AC725-C393-40D5-871E-FDC61A109204}" presName="vertOne" presStyleCnt="0"/>
      <dgm:spPr/>
    </dgm:pt>
    <dgm:pt modelId="{62F9A765-85CB-42EC-BE01-05B6A603E9E7}" type="pres">
      <dgm:prSet presAssocID="{677AC725-C393-40D5-871E-FDC61A10920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8AD9ABD-81F8-40E8-B355-7554150D0B5E}" type="pres">
      <dgm:prSet presAssocID="{677AC725-C393-40D5-871E-FDC61A109204}" presName="parTransOne" presStyleCnt="0"/>
      <dgm:spPr/>
    </dgm:pt>
    <dgm:pt modelId="{E539A72B-B573-4CFE-8B65-5FD3093BD0B1}" type="pres">
      <dgm:prSet presAssocID="{677AC725-C393-40D5-871E-FDC61A109204}" presName="horzOne" presStyleCnt="0"/>
      <dgm:spPr/>
    </dgm:pt>
    <dgm:pt modelId="{C1570B63-01B1-4908-B282-DB156290919C}" type="pres">
      <dgm:prSet presAssocID="{200CE3BE-EFA1-4E79-9E19-E9F0516DF34B}" presName="vertTwo" presStyleCnt="0"/>
      <dgm:spPr/>
    </dgm:pt>
    <dgm:pt modelId="{3E543C2B-CEB2-41E8-8938-9C6240166810}" type="pres">
      <dgm:prSet presAssocID="{200CE3BE-EFA1-4E79-9E19-E9F0516DF34B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8A4C72D-BFFE-4469-9DDD-77A800F1054F}" type="pres">
      <dgm:prSet presAssocID="{200CE3BE-EFA1-4E79-9E19-E9F0516DF34B}" presName="parTransTwo" presStyleCnt="0"/>
      <dgm:spPr/>
    </dgm:pt>
    <dgm:pt modelId="{457CE1AB-0052-4E5D-8134-14BD6EDBFE76}" type="pres">
      <dgm:prSet presAssocID="{200CE3BE-EFA1-4E79-9E19-E9F0516DF34B}" presName="horzTwo" presStyleCnt="0"/>
      <dgm:spPr/>
    </dgm:pt>
    <dgm:pt modelId="{02F4A1A0-4FDB-4B9B-B1A6-E5E03B784658}" type="pres">
      <dgm:prSet presAssocID="{E22E9FC0-7BDD-406F-B02F-6A43F19C7539}" presName="vertThree" presStyleCnt="0"/>
      <dgm:spPr/>
    </dgm:pt>
    <dgm:pt modelId="{46FE56F1-6076-4CE9-9DE9-0D23309EE808}" type="pres">
      <dgm:prSet presAssocID="{E22E9FC0-7BDD-406F-B02F-6A43F19C753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8048226-C164-4003-98F9-0296BFD5814E}" type="pres">
      <dgm:prSet presAssocID="{E22E9FC0-7BDD-406F-B02F-6A43F19C7539}" presName="horzThree" presStyleCnt="0"/>
      <dgm:spPr/>
    </dgm:pt>
    <dgm:pt modelId="{8F78982D-24D9-4D5D-8549-862B31D22993}" type="pres">
      <dgm:prSet presAssocID="{E08016AC-D774-4A19-9AFA-746B9016B84C}" presName="sibSpaceTwo" presStyleCnt="0"/>
      <dgm:spPr/>
    </dgm:pt>
    <dgm:pt modelId="{670A4402-56DF-47C0-898C-FCD9C1BA9239}" type="pres">
      <dgm:prSet presAssocID="{9BCDAA39-06F9-49F3-AC96-826D45E80B5A}" presName="vertTwo" presStyleCnt="0"/>
      <dgm:spPr/>
    </dgm:pt>
    <dgm:pt modelId="{3DA259BE-8B5F-47FB-A46A-D0366E3084FF}" type="pres">
      <dgm:prSet presAssocID="{9BCDAA39-06F9-49F3-AC96-826D45E80B5A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C3D4E37-1413-4DB7-AEFB-0FECA9C511CA}" type="pres">
      <dgm:prSet presAssocID="{9BCDAA39-06F9-49F3-AC96-826D45E80B5A}" presName="parTransTwo" presStyleCnt="0"/>
      <dgm:spPr/>
    </dgm:pt>
    <dgm:pt modelId="{FF3B3026-2ACB-434E-A075-53552CD2EF1F}" type="pres">
      <dgm:prSet presAssocID="{9BCDAA39-06F9-49F3-AC96-826D45E80B5A}" presName="horzTwo" presStyleCnt="0"/>
      <dgm:spPr/>
    </dgm:pt>
    <dgm:pt modelId="{736A71D1-DDB6-4CF6-8E3D-32655994ED04}" type="pres">
      <dgm:prSet presAssocID="{F154E6F6-FBDF-4952-910A-B0AAF75634BB}" presName="vertThree" presStyleCnt="0"/>
      <dgm:spPr/>
    </dgm:pt>
    <dgm:pt modelId="{4C974252-37A7-434F-BDB9-3C373BB18608}" type="pres">
      <dgm:prSet presAssocID="{F154E6F6-FBDF-4952-910A-B0AAF75634BB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EB08DE48-0BE9-43E2-A0FB-9ED13B4CD64C}" type="pres">
      <dgm:prSet presAssocID="{F154E6F6-FBDF-4952-910A-B0AAF75634BB}" presName="horzThree" presStyleCnt="0"/>
      <dgm:spPr/>
    </dgm:pt>
    <dgm:pt modelId="{F3009D47-216F-4DC4-AD9A-DF7B38E35E28}" type="pres">
      <dgm:prSet presAssocID="{6DECE5BC-929F-4A29-BD3C-2225ED29F79E}" presName="sibSpaceTwo" presStyleCnt="0"/>
      <dgm:spPr/>
    </dgm:pt>
    <dgm:pt modelId="{B1628323-FA97-4D5D-8C58-BD6C5D34A612}" type="pres">
      <dgm:prSet presAssocID="{EBD12F18-442C-4C32-8FEC-C8887E662829}" presName="vertTwo" presStyleCnt="0"/>
      <dgm:spPr/>
    </dgm:pt>
    <dgm:pt modelId="{C5D5AB44-7074-42CB-BDBA-5E309CAE3874}" type="pres">
      <dgm:prSet presAssocID="{EBD12F18-442C-4C32-8FEC-C8887E662829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2F598B-5A74-42CC-B544-3F2798C59E11}" type="pres">
      <dgm:prSet presAssocID="{EBD12F18-442C-4C32-8FEC-C8887E662829}" presName="parTransTwo" presStyleCnt="0"/>
      <dgm:spPr/>
    </dgm:pt>
    <dgm:pt modelId="{35F73943-FBEA-4A2B-9DF5-FCAD20A20189}" type="pres">
      <dgm:prSet presAssocID="{EBD12F18-442C-4C32-8FEC-C8887E662829}" presName="horzTwo" presStyleCnt="0"/>
      <dgm:spPr/>
    </dgm:pt>
    <dgm:pt modelId="{1722C2B2-EBA3-4182-8878-21076F90020B}" type="pres">
      <dgm:prSet presAssocID="{0D7ECFF7-B8A6-4653-BB8D-CF167B7A6233}" presName="vertThree" presStyleCnt="0"/>
      <dgm:spPr/>
    </dgm:pt>
    <dgm:pt modelId="{B70E64DD-BA0F-4CB4-914A-B4E3C3143835}" type="pres">
      <dgm:prSet presAssocID="{0D7ECFF7-B8A6-4653-BB8D-CF167B7A6233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A1B605A-86F1-40B7-9B75-E8D6590411D9}" type="pres">
      <dgm:prSet presAssocID="{0D7ECFF7-B8A6-4653-BB8D-CF167B7A6233}" presName="horzThree" presStyleCnt="0"/>
      <dgm:spPr/>
    </dgm:pt>
  </dgm:ptLst>
  <dgm:cxnLst>
    <dgm:cxn modelId="{66617A31-D165-4A1A-893D-D891642FC191}" type="presOf" srcId="{F154E6F6-FBDF-4952-910A-B0AAF75634BB}" destId="{4C974252-37A7-434F-BDB9-3C373BB18608}" srcOrd="0" destOrd="0" presId="urn:microsoft.com/office/officeart/2005/8/layout/hierarchy4"/>
    <dgm:cxn modelId="{1C1F5B35-AC06-4859-B10E-AC93993FA14E}" srcId="{677AC725-C393-40D5-871E-FDC61A109204}" destId="{200CE3BE-EFA1-4E79-9E19-E9F0516DF34B}" srcOrd="0" destOrd="0" parTransId="{F412A82A-3086-448E-9994-3045CD57A6B9}" sibTransId="{E08016AC-D774-4A19-9AFA-746B9016B84C}"/>
    <dgm:cxn modelId="{48C2DC39-D281-4F35-A466-835E6D5EA0CB}" type="presOf" srcId="{224A4777-C0D0-4171-B0F7-FE2F5487A535}" destId="{6B8E2127-B31B-4BCB-899F-537FC63BDD57}" srcOrd="0" destOrd="0" presId="urn:microsoft.com/office/officeart/2005/8/layout/hierarchy4"/>
    <dgm:cxn modelId="{7CF01DE3-C6BE-4B0E-8888-31EC76AFB253}" srcId="{677AC725-C393-40D5-871E-FDC61A109204}" destId="{9BCDAA39-06F9-49F3-AC96-826D45E80B5A}" srcOrd="1" destOrd="0" parTransId="{4B4E3EAC-8D00-4D7A-8BFA-167182D9D721}" sibTransId="{6DECE5BC-929F-4A29-BD3C-2225ED29F79E}"/>
    <dgm:cxn modelId="{7CAC9C5D-472A-47C7-953E-70908870C937}" type="presOf" srcId="{E22E9FC0-7BDD-406F-B02F-6A43F19C7539}" destId="{46FE56F1-6076-4CE9-9DE9-0D23309EE808}" srcOrd="0" destOrd="0" presId="urn:microsoft.com/office/officeart/2005/8/layout/hierarchy4"/>
    <dgm:cxn modelId="{C97ED2C4-FB10-439C-AA64-8AEA34754E03}" srcId="{9BCDAA39-06F9-49F3-AC96-826D45E80B5A}" destId="{F154E6F6-FBDF-4952-910A-B0AAF75634BB}" srcOrd="0" destOrd="0" parTransId="{0491E1F6-AA03-4743-8276-4DAD4BAA48C4}" sibTransId="{B582A7D6-70ED-4BDE-A5CA-0A192FEA79E1}"/>
    <dgm:cxn modelId="{E37FB3E8-EEB4-4E6D-97A3-867C8CC09708}" srcId="{200CE3BE-EFA1-4E79-9E19-E9F0516DF34B}" destId="{E22E9FC0-7BDD-406F-B02F-6A43F19C7539}" srcOrd="0" destOrd="0" parTransId="{1BD14D8D-BBD8-4572-8F05-2A41985E676E}" sibTransId="{10B6FB3C-BBD4-4E11-9BB5-827ECFDFD164}"/>
    <dgm:cxn modelId="{77105243-19FC-46FB-A527-DB1D70D67BAA}" type="presOf" srcId="{0D7ECFF7-B8A6-4653-BB8D-CF167B7A6233}" destId="{B70E64DD-BA0F-4CB4-914A-B4E3C3143835}" srcOrd="0" destOrd="0" presId="urn:microsoft.com/office/officeart/2005/8/layout/hierarchy4"/>
    <dgm:cxn modelId="{5891191B-73AD-4D2F-8403-E470AA9CF442}" srcId="{677AC725-C393-40D5-871E-FDC61A109204}" destId="{EBD12F18-442C-4C32-8FEC-C8887E662829}" srcOrd="2" destOrd="0" parTransId="{75C946D7-7DC8-4E8E-8DBF-51BED8634235}" sibTransId="{FAD5B9A7-CBF0-4B63-A27F-F939CE67317E}"/>
    <dgm:cxn modelId="{755BFA83-E6CA-4FEC-905A-812F5B8B3DC9}" srcId="{EBD12F18-442C-4C32-8FEC-C8887E662829}" destId="{0D7ECFF7-B8A6-4653-BB8D-CF167B7A6233}" srcOrd="0" destOrd="0" parTransId="{C5BD40A2-52D8-488B-8148-BAC39146DD83}" sibTransId="{544AF960-CB64-4416-911E-C5343A0C06F9}"/>
    <dgm:cxn modelId="{087DDD91-4E20-4217-BFCE-6472F53733FD}" type="presOf" srcId="{200CE3BE-EFA1-4E79-9E19-E9F0516DF34B}" destId="{3E543C2B-CEB2-41E8-8938-9C6240166810}" srcOrd="0" destOrd="0" presId="urn:microsoft.com/office/officeart/2005/8/layout/hierarchy4"/>
    <dgm:cxn modelId="{E725079D-8E91-4012-B937-B287B3E32F59}" type="presOf" srcId="{EBD12F18-442C-4C32-8FEC-C8887E662829}" destId="{C5D5AB44-7074-42CB-BDBA-5E309CAE3874}" srcOrd="0" destOrd="0" presId="urn:microsoft.com/office/officeart/2005/8/layout/hierarchy4"/>
    <dgm:cxn modelId="{2FB2DD8F-5E5E-43D7-9099-540D2D21064C}" type="presOf" srcId="{9BCDAA39-06F9-49F3-AC96-826D45E80B5A}" destId="{3DA259BE-8B5F-47FB-A46A-D0366E3084FF}" srcOrd="0" destOrd="0" presId="urn:microsoft.com/office/officeart/2005/8/layout/hierarchy4"/>
    <dgm:cxn modelId="{317AD45E-FF3E-49B2-81E0-4B1FF6B1CB27}" srcId="{224A4777-C0D0-4171-B0F7-FE2F5487A535}" destId="{677AC725-C393-40D5-871E-FDC61A109204}" srcOrd="0" destOrd="0" parTransId="{D8D637F9-CE2C-4292-A115-DC9E47044ED5}" sibTransId="{F18BA356-03F4-4C67-903C-D193A22A1790}"/>
    <dgm:cxn modelId="{94CFD8B1-95C8-4128-B47E-CC6EB004AB08}" type="presOf" srcId="{677AC725-C393-40D5-871E-FDC61A109204}" destId="{62F9A765-85CB-42EC-BE01-05B6A603E9E7}" srcOrd="0" destOrd="0" presId="urn:microsoft.com/office/officeart/2005/8/layout/hierarchy4"/>
    <dgm:cxn modelId="{5112BB97-B174-452B-9A08-0D4987996009}" type="presParOf" srcId="{6B8E2127-B31B-4BCB-899F-537FC63BDD57}" destId="{0D6F3CE9-047F-49EB-9981-2E4C80ED1E4A}" srcOrd="0" destOrd="0" presId="urn:microsoft.com/office/officeart/2005/8/layout/hierarchy4"/>
    <dgm:cxn modelId="{9CBB23B8-4EB2-4BBD-9595-E3C61313641D}" type="presParOf" srcId="{0D6F3CE9-047F-49EB-9981-2E4C80ED1E4A}" destId="{62F9A765-85CB-42EC-BE01-05B6A603E9E7}" srcOrd="0" destOrd="0" presId="urn:microsoft.com/office/officeart/2005/8/layout/hierarchy4"/>
    <dgm:cxn modelId="{6DF3E533-E0C3-4F3E-A522-D20D827E602F}" type="presParOf" srcId="{0D6F3CE9-047F-49EB-9981-2E4C80ED1E4A}" destId="{78AD9ABD-81F8-40E8-B355-7554150D0B5E}" srcOrd="1" destOrd="0" presId="urn:microsoft.com/office/officeart/2005/8/layout/hierarchy4"/>
    <dgm:cxn modelId="{A4A26C55-9067-4CAF-AA21-BC2C0B92306F}" type="presParOf" srcId="{0D6F3CE9-047F-49EB-9981-2E4C80ED1E4A}" destId="{E539A72B-B573-4CFE-8B65-5FD3093BD0B1}" srcOrd="2" destOrd="0" presId="urn:microsoft.com/office/officeart/2005/8/layout/hierarchy4"/>
    <dgm:cxn modelId="{740954C4-4945-42DF-A8E3-B26464B4D7B4}" type="presParOf" srcId="{E539A72B-B573-4CFE-8B65-5FD3093BD0B1}" destId="{C1570B63-01B1-4908-B282-DB156290919C}" srcOrd="0" destOrd="0" presId="urn:microsoft.com/office/officeart/2005/8/layout/hierarchy4"/>
    <dgm:cxn modelId="{E008BCC0-1FA9-449E-90DD-E74CB74B6392}" type="presParOf" srcId="{C1570B63-01B1-4908-B282-DB156290919C}" destId="{3E543C2B-CEB2-41E8-8938-9C6240166810}" srcOrd="0" destOrd="0" presId="urn:microsoft.com/office/officeart/2005/8/layout/hierarchy4"/>
    <dgm:cxn modelId="{66305A2E-C157-4BA0-8614-EB75732C29C6}" type="presParOf" srcId="{C1570B63-01B1-4908-B282-DB156290919C}" destId="{88A4C72D-BFFE-4469-9DDD-77A800F1054F}" srcOrd="1" destOrd="0" presId="urn:microsoft.com/office/officeart/2005/8/layout/hierarchy4"/>
    <dgm:cxn modelId="{A4175B63-615D-4866-BF27-F49EB0AEF465}" type="presParOf" srcId="{C1570B63-01B1-4908-B282-DB156290919C}" destId="{457CE1AB-0052-4E5D-8134-14BD6EDBFE76}" srcOrd="2" destOrd="0" presId="urn:microsoft.com/office/officeart/2005/8/layout/hierarchy4"/>
    <dgm:cxn modelId="{910A5F54-CB2A-44E3-9A36-0ADE94C7A94F}" type="presParOf" srcId="{457CE1AB-0052-4E5D-8134-14BD6EDBFE76}" destId="{02F4A1A0-4FDB-4B9B-B1A6-E5E03B784658}" srcOrd="0" destOrd="0" presId="urn:microsoft.com/office/officeart/2005/8/layout/hierarchy4"/>
    <dgm:cxn modelId="{173A4A4B-58D4-4C4A-BF7F-6C03F31969D8}" type="presParOf" srcId="{02F4A1A0-4FDB-4B9B-B1A6-E5E03B784658}" destId="{46FE56F1-6076-4CE9-9DE9-0D23309EE808}" srcOrd="0" destOrd="0" presId="urn:microsoft.com/office/officeart/2005/8/layout/hierarchy4"/>
    <dgm:cxn modelId="{D9350043-5650-45C1-A27F-417F49AC6365}" type="presParOf" srcId="{02F4A1A0-4FDB-4B9B-B1A6-E5E03B784658}" destId="{28048226-C164-4003-98F9-0296BFD5814E}" srcOrd="1" destOrd="0" presId="urn:microsoft.com/office/officeart/2005/8/layout/hierarchy4"/>
    <dgm:cxn modelId="{921D273B-61B3-4419-B13B-10389848D9F2}" type="presParOf" srcId="{E539A72B-B573-4CFE-8B65-5FD3093BD0B1}" destId="{8F78982D-24D9-4D5D-8549-862B31D22993}" srcOrd="1" destOrd="0" presId="urn:microsoft.com/office/officeart/2005/8/layout/hierarchy4"/>
    <dgm:cxn modelId="{1019F8BF-63E6-46E6-A2CB-D59756FFA4FD}" type="presParOf" srcId="{E539A72B-B573-4CFE-8B65-5FD3093BD0B1}" destId="{670A4402-56DF-47C0-898C-FCD9C1BA9239}" srcOrd="2" destOrd="0" presId="urn:microsoft.com/office/officeart/2005/8/layout/hierarchy4"/>
    <dgm:cxn modelId="{F933D4B2-2F96-4DE0-8028-C251056A8F11}" type="presParOf" srcId="{670A4402-56DF-47C0-898C-FCD9C1BA9239}" destId="{3DA259BE-8B5F-47FB-A46A-D0366E3084FF}" srcOrd="0" destOrd="0" presId="urn:microsoft.com/office/officeart/2005/8/layout/hierarchy4"/>
    <dgm:cxn modelId="{918C4667-9E4C-4893-98B9-994169EAC7B0}" type="presParOf" srcId="{670A4402-56DF-47C0-898C-FCD9C1BA9239}" destId="{0C3D4E37-1413-4DB7-AEFB-0FECA9C511CA}" srcOrd="1" destOrd="0" presId="urn:microsoft.com/office/officeart/2005/8/layout/hierarchy4"/>
    <dgm:cxn modelId="{DB07507B-C013-450A-A771-13129A06DEDE}" type="presParOf" srcId="{670A4402-56DF-47C0-898C-FCD9C1BA9239}" destId="{FF3B3026-2ACB-434E-A075-53552CD2EF1F}" srcOrd="2" destOrd="0" presId="urn:microsoft.com/office/officeart/2005/8/layout/hierarchy4"/>
    <dgm:cxn modelId="{8BF8E23B-5570-4DBB-94FA-C3E8A4CB5543}" type="presParOf" srcId="{FF3B3026-2ACB-434E-A075-53552CD2EF1F}" destId="{736A71D1-DDB6-4CF6-8E3D-32655994ED04}" srcOrd="0" destOrd="0" presId="urn:microsoft.com/office/officeart/2005/8/layout/hierarchy4"/>
    <dgm:cxn modelId="{4745C14F-8DF1-4647-9C2B-F4FC6ECC2E93}" type="presParOf" srcId="{736A71D1-DDB6-4CF6-8E3D-32655994ED04}" destId="{4C974252-37A7-434F-BDB9-3C373BB18608}" srcOrd="0" destOrd="0" presId="urn:microsoft.com/office/officeart/2005/8/layout/hierarchy4"/>
    <dgm:cxn modelId="{6166373E-C9DC-4BE3-B847-A06823FFDC2E}" type="presParOf" srcId="{736A71D1-DDB6-4CF6-8E3D-32655994ED04}" destId="{EB08DE48-0BE9-43E2-A0FB-9ED13B4CD64C}" srcOrd="1" destOrd="0" presId="urn:microsoft.com/office/officeart/2005/8/layout/hierarchy4"/>
    <dgm:cxn modelId="{ECF42EA3-EC14-4B18-952D-17D9C3312CAC}" type="presParOf" srcId="{E539A72B-B573-4CFE-8B65-5FD3093BD0B1}" destId="{F3009D47-216F-4DC4-AD9A-DF7B38E35E28}" srcOrd="3" destOrd="0" presId="urn:microsoft.com/office/officeart/2005/8/layout/hierarchy4"/>
    <dgm:cxn modelId="{2EB6626C-E4EA-411E-B6FD-843CAEFAA1F7}" type="presParOf" srcId="{E539A72B-B573-4CFE-8B65-5FD3093BD0B1}" destId="{B1628323-FA97-4D5D-8C58-BD6C5D34A612}" srcOrd="4" destOrd="0" presId="urn:microsoft.com/office/officeart/2005/8/layout/hierarchy4"/>
    <dgm:cxn modelId="{B246B472-C02C-4A40-86A8-5265D584F002}" type="presParOf" srcId="{B1628323-FA97-4D5D-8C58-BD6C5D34A612}" destId="{C5D5AB44-7074-42CB-BDBA-5E309CAE3874}" srcOrd="0" destOrd="0" presId="urn:microsoft.com/office/officeart/2005/8/layout/hierarchy4"/>
    <dgm:cxn modelId="{B74593FA-65BF-40A3-88C5-BB25E5BC9A5E}" type="presParOf" srcId="{B1628323-FA97-4D5D-8C58-BD6C5D34A612}" destId="{1A2F598B-5A74-42CC-B544-3F2798C59E11}" srcOrd="1" destOrd="0" presId="urn:microsoft.com/office/officeart/2005/8/layout/hierarchy4"/>
    <dgm:cxn modelId="{D360A314-E9A0-43BA-BA86-37A0EDAE2BB0}" type="presParOf" srcId="{B1628323-FA97-4D5D-8C58-BD6C5D34A612}" destId="{35F73943-FBEA-4A2B-9DF5-FCAD20A20189}" srcOrd="2" destOrd="0" presId="urn:microsoft.com/office/officeart/2005/8/layout/hierarchy4"/>
    <dgm:cxn modelId="{885D765A-F1B2-45D8-8409-518B7F4E140A}" type="presParOf" srcId="{35F73943-FBEA-4A2B-9DF5-FCAD20A20189}" destId="{1722C2B2-EBA3-4182-8878-21076F90020B}" srcOrd="0" destOrd="0" presId="urn:microsoft.com/office/officeart/2005/8/layout/hierarchy4"/>
    <dgm:cxn modelId="{8FBB6289-BA0E-4FC7-B4FE-0AD44CD54CDB}" type="presParOf" srcId="{1722C2B2-EBA3-4182-8878-21076F90020B}" destId="{B70E64DD-BA0F-4CB4-914A-B4E3C3143835}" srcOrd="0" destOrd="0" presId="urn:microsoft.com/office/officeart/2005/8/layout/hierarchy4"/>
    <dgm:cxn modelId="{56CF2437-FE7E-4354-BABE-570B4800C1B0}" type="presParOf" srcId="{1722C2B2-EBA3-4182-8878-21076F90020B}" destId="{FA1B605A-86F1-40B7-9B75-E8D6590411D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946DDE-2B9A-4129-AC3C-7D99B284CB06}" type="doc">
      <dgm:prSet loTypeId="urn:microsoft.com/office/officeart/2005/8/layout/default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CD497F8-F288-48C5-971D-2078081965EC}">
      <dgm:prSet phldrT="[Text]"/>
      <dgm:spPr/>
      <dgm:t>
        <a:bodyPr/>
        <a:lstStyle/>
        <a:p>
          <a:r>
            <a:rPr lang="es-MX" dirty="0" smtClean="0"/>
            <a:t>Control de daños:</a:t>
          </a:r>
        </a:p>
        <a:p>
          <a:r>
            <a:rPr lang="es-MX" dirty="0" smtClean="0"/>
            <a:t>1. Respuesta inmediata</a:t>
          </a:r>
        </a:p>
        <a:p>
          <a:r>
            <a:rPr lang="es-MX" dirty="0" smtClean="0"/>
            <a:t>2. Declaración breve</a:t>
          </a:r>
        </a:p>
        <a:p>
          <a:r>
            <a:rPr lang="es-MX" dirty="0" smtClean="0"/>
            <a:t>3. Retirarlo de escena</a:t>
          </a:r>
          <a:endParaRPr lang="en-US" dirty="0"/>
        </a:p>
      </dgm:t>
    </dgm:pt>
    <dgm:pt modelId="{E1809842-A1D0-4020-A072-DF878E0BA4EC}" type="parTrans" cxnId="{6BB008F4-1FC7-496E-A8B6-D1531EE421F5}">
      <dgm:prSet/>
      <dgm:spPr/>
      <dgm:t>
        <a:bodyPr/>
        <a:lstStyle/>
        <a:p>
          <a:endParaRPr lang="en-US"/>
        </a:p>
      </dgm:t>
    </dgm:pt>
    <dgm:pt modelId="{6B71AFF4-D9D7-4E6E-9759-4209DFDB6D21}" type="sibTrans" cxnId="{6BB008F4-1FC7-496E-A8B6-D1531EE421F5}">
      <dgm:prSet/>
      <dgm:spPr/>
      <dgm:t>
        <a:bodyPr/>
        <a:lstStyle/>
        <a:p>
          <a:endParaRPr lang="en-US"/>
        </a:p>
      </dgm:t>
    </dgm:pt>
    <dgm:pt modelId="{5086A97A-375A-447F-AEA5-819BADDE254F}" type="pres">
      <dgm:prSet presAssocID="{87946DDE-2B9A-4129-AC3C-7D99B284CB0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547547-D3F2-4FA5-A7A1-D3E30485E8FB}" type="pres">
      <dgm:prSet presAssocID="{4CD497F8-F288-48C5-971D-2078081965E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B008F4-1FC7-496E-A8B6-D1531EE421F5}" srcId="{87946DDE-2B9A-4129-AC3C-7D99B284CB06}" destId="{4CD497F8-F288-48C5-971D-2078081965EC}" srcOrd="0" destOrd="0" parTransId="{E1809842-A1D0-4020-A072-DF878E0BA4EC}" sibTransId="{6B71AFF4-D9D7-4E6E-9759-4209DFDB6D21}"/>
    <dgm:cxn modelId="{777EB337-5E52-4DD2-93C2-602E61B717CD}" type="presOf" srcId="{4CD497F8-F288-48C5-971D-2078081965EC}" destId="{FE547547-D3F2-4FA5-A7A1-D3E30485E8FB}" srcOrd="0" destOrd="0" presId="urn:microsoft.com/office/officeart/2005/8/layout/default"/>
    <dgm:cxn modelId="{47427D5D-E320-490F-ADF0-C51EC34E6DD9}" type="presOf" srcId="{87946DDE-2B9A-4129-AC3C-7D99B284CB06}" destId="{5086A97A-375A-447F-AEA5-819BADDE254F}" srcOrd="0" destOrd="0" presId="urn:microsoft.com/office/officeart/2005/8/layout/default"/>
    <dgm:cxn modelId="{3DC35010-54BE-4E1C-B5E9-C685503ADF56}" type="presParOf" srcId="{5086A97A-375A-447F-AEA5-819BADDE254F}" destId="{FE547547-D3F2-4FA5-A7A1-D3E30485E8FB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9E7FFE-54FB-4FD4-A19D-810FF5F5B443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</dgm:pt>
    <dgm:pt modelId="{AECA1798-5E7F-4B9A-BE97-2A18EFF7BCCF}">
      <dgm:prSet phldrT="[Text]"/>
      <dgm:spPr/>
      <dgm:t>
        <a:bodyPr/>
        <a:lstStyle/>
        <a:p>
          <a:r>
            <a:rPr lang="es-MX" dirty="0" smtClean="0"/>
            <a:t>Entrevista con el cliente</a:t>
          </a:r>
          <a:endParaRPr lang="en-US" dirty="0"/>
        </a:p>
      </dgm:t>
    </dgm:pt>
    <dgm:pt modelId="{7B126CB2-1143-443D-93A2-C52B4F24ED24}" type="parTrans" cxnId="{E666818F-F7BC-4438-8C88-9E4BCD1C7C0B}">
      <dgm:prSet/>
      <dgm:spPr/>
      <dgm:t>
        <a:bodyPr/>
        <a:lstStyle/>
        <a:p>
          <a:endParaRPr lang="en-US"/>
        </a:p>
      </dgm:t>
    </dgm:pt>
    <dgm:pt modelId="{C1B1D654-A9AB-4AA6-9C84-210AD067F4C7}" type="sibTrans" cxnId="{E666818F-F7BC-4438-8C88-9E4BCD1C7C0B}">
      <dgm:prSet/>
      <dgm:spPr/>
      <dgm:t>
        <a:bodyPr/>
        <a:lstStyle/>
        <a:p>
          <a:endParaRPr lang="en-US"/>
        </a:p>
      </dgm:t>
    </dgm:pt>
    <dgm:pt modelId="{6457BA85-08A6-4B14-A476-1707ABD277B9}">
      <dgm:prSet phldrT="[Text]"/>
      <dgm:spPr/>
      <dgm:t>
        <a:bodyPr/>
        <a:lstStyle/>
        <a:p>
          <a:r>
            <a:rPr lang="es-MX" dirty="0" smtClean="0"/>
            <a:t>Preparar biografía (no más de 4 </a:t>
          </a:r>
          <a:r>
            <a:rPr lang="es-MX" dirty="0" err="1" smtClean="0"/>
            <a:t>págs</a:t>
          </a:r>
          <a:r>
            <a:rPr lang="es-MX" dirty="0" smtClean="0"/>
            <a:t>)</a:t>
          </a:r>
          <a:endParaRPr lang="en-US" dirty="0"/>
        </a:p>
      </dgm:t>
    </dgm:pt>
    <dgm:pt modelId="{F0D367E3-9028-4971-BA1E-A8AC6DBAE702}" type="parTrans" cxnId="{228B9F30-5659-4106-BB46-BE5C493B5180}">
      <dgm:prSet/>
      <dgm:spPr/>
      <dgm:t>
        <a:bodyPr/>
        <a:lstStyle/>
        <a:p>
          <a:endParaRPr lang="en-US"/>
        </a:p>
      </dgm:t>
    </dgm:pt>
    <dgm:pt modelId="{BE437FE7-27DD-49F9-B1B7-776ED02B169D}" type="sibTrans" cxnId="{228B9F30-5659-4106-BB46-BE5C493B5180}">
      <dgm:prSet/>
      <dgm:spPr/>
      <dgm:t>
        <a:bodyPr/>
        <a:lstStyle/>
        <a:p>
          <a:endParaRPr lang="en-US"/>
        </a:p>
      </dgm:t>
    </dgm:pt>
    <dgm:pt modelId="{6CE2963C-570C-4157-B67F-5FFEBB8F2E75}">
      <dgm:prSet phldrT="[Text]"/>
      <dgm:spPr/>
      <dgm:t>
        <a:bodyPr/>
        <a:lstStyle/>
        <a:p>
          <a:r>
            <a:rPr lang="es-MX" dirty="0" smtClean="0"/>
            <a:t>Estrategia de marketing</a:t>
          </a:r>
          <a:endParaRPr lang="en-US" dirty="0"/>
        </a:p>
      </dgm:t>
    </dgm:pt>
    <dgm:pt modelId="{2518AA01-9067-49B7-8230-90D611A6D947}" type="parTrans" cxnId="{75CA071B-0F33-4E5E-98BD-A8952C8C2948}">
      <dgm:prSet/>
      <dgm:spPr/>
      <dgm:t>
        <a:bodyPr/>
        <a:lstStyle/>
        <a:p>
          <a:endParaRPr lang="en-US"/>
        </a:p>
      </dgm:t>
    </dgm:pt>
    <dgm:pt modelId="{8ACE1274-308E-4362-BE2F-5077F995FEF1}" type="sibTrans" cxnId="{75CA071B-0F33-4E5E-98BD-A8952C8C2948}">
      <dgm:prSet/>
      <dgm:spPr/>
      <dgm:t>
        <a:bodyPr/>
        <a:lstStyle/>
        <a:p>
          <a:endParaRPr lang="en-US"/>
        </a:p>
      </dgm:t>
    </dgm:pt>
    <dgm:pt modelId="{5EB2B1BF-D4D5-43F4-8046-8B2C22C60440}" type="pres">
      <dgm:prSet presAssocID="{E49E7FFE-54FB-4FD4-A19D-810FF5F5B443}" presName="Name0" presStyleCnt="0">
        <dgm:presLayoutVars>
          <dgm:dir/>
          <dgm:resizeHandles val="exact"/>
        </dgm:presLayoutVars>
      </dgm:prSet>
      <dgm:spPr/>
    </dgm:pt>
    <dgm:pt modelId="{0EE76B78-25C8-4A63-934E-3C00EB015698}" type="pres">
      <dgm:prSet presAssocID="{AECA1798-5E7F-4B9A-BE97-2A18EFF7BCC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F58A94-0513-4B80-AD30-BE3C9BDBF76E}" type="pres">
      <dgm:prSet presAssocID="{C1B1D654-A9AB-4AA6-9C84-210AD067F4C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33547A6E-5629-4DC2-A092-C79945647C66}" type="pres">
      <dgm:prSet presAssocID="{C1B1D654-A9AB-4AA6-9C84-210AD067F4C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16909CC-CC76-48F9-9D0C-B047E23C3810}" type="pres">
      <dgm:prSet presAssocID="{6457BA85-08A6-4B14-A476-1707ABD277B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ECEF0-428A-483E-91F6-F9244C986777}" type="pres">
      <dgm:prSet presAssocID="{BE437FE7-27DD-49F9-B1B7-776ED02B169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7B1479E-D8E0-4ED5-93D7-553FC1495CCD}" type="pres">
      <dgm:prSet presAssocID="{BE437FE7-27DD-49F9-B1B7-776ED02B169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7FC6C70-CAEC-499B-956F-D24221B79A8C}" type="pres">
      <dgm:prSet presAssocID="{6CE2963C-570C-4157-B67F-5FFEBB8F2E7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C05B3E-6EA0-4C21-B439-CF475513A232}" type="presOf" srcId="{E49E7FFE-54FB-4FD4-A19D-810FF5F5B443}" destId="{5EB2B1BF-D4D5-43F4-8046-8B2C22C60440}" srcOrd="0" destOrd="0" presId="urn:microsoft.com/office/officeart/2005/8/layout/process1"/>
    <dgm:cxn modelId="{D12F1D64-2C88-43C2-B799-780B83446130}" type="presOf" srcId="{C1B1D654-A9AB-4AA6-9C84-210AD067F4C7}" destId="{52F58A94-0513-4B80-AD30-BE3C9BDBF76E}" srcOrd="0" destOrd="0" presId="urn:microsoft.com/office/officeart/2005/8/layout/process1"/>
    <dgm:cxn modelId="{E666818F-F7BC-4438-8C88-9E4BCD1C7C0B}" srcId="{E49E7FFE-54FB-4FD4-A19D-810FF5F5B443}" destId="{AECA1798-5E7F-4B9A-BE97-2A18EFF7BCCF}" srcOrd="0" destOrd="0" parTransId="{7B126CB2-1143-443D-93A2-C52B4F24ED24}" sibTransId="{C1B1D654-A9AB-4AA6-9C84-210AD067F4C7}"/>
    <dgm:cxn modelId="{228B9F30-5659-4106-BB46-BE5C493B5180}" srcId="{E49E7FFE-54FB-4FD4-A19D-810FF5F5B443}" destId="{6457BA85-08A6-4B14-A476-1707ABD277B9}" srcOrd="1" destOrd="0" parTransId="{F0D367E3-9028-4971-BA1E-A8AC6DBAE702}" sibTransId="{BE437FE7-27DD-49F9-B1B7-776ED02B169D}"/>
    <dgm:cxn modelId="{3FDC7307-A1BE-4AA9-96A1-98E6B91AB161}" type="presOf" srcId="{6457BA85-08A6-4B14-A476-1707ABD277B9}" destId="{116909CC-CC76-48F9-9D0C-B047E23C3810}" srcOrd="0" destOrd="0" presId="urn:microsoft.com/office/officeart/2005/8/layout/process1"/>
    <dgm:cxn modelId="{75CA071B-0F33-4E5E-98BD-A8952C8C2948}" srcId="{E49E7FFE-54FB-4FD4-A19D-810FF5F5B443}" destId="{6CE2963C-570C-4157-B67F-5FFEBB8F2E75}" srcOrd="2" destOrd="0" parTransId="{2518AA01-9067-49B7-8230-90D611A6D947}" sibTransId="{8ACE1274-308E-4362-BE2F-5077F995FEF1}"/>
    <dgm:cxn modelId="{6E45E7EC-E455-4882-9895-C908A71B4828}" type="presOf" srcId="{AECA1798-5E7F-4B9A-BE97-2A18EFF7BCCF}" destId="{0EE76B78-25C8-4A63-934E-3C00EB015698}" srcOrd="0" destOrd="0" presId="urn:microsoft.com/office/officeart/2005/8/layout/process1"/>
    <dgm:cxn modelId="{F3F86038-7D78-410E-B1AC-A839C4C749FE}" type="presOf" srcId="{6CE2963C-570C-4157-B67F-5FFEBB8F2E75}" destId="{67FC6C70-CAEC-499B-956F-D24221B79A8C}" srcOrd="0" destOrd="0" presId="urn:microsoft.com/office/officeart/2005/8/layout/process1"/>
    <dgm:cxn modelId="{42B082E6-5DBE-4758-B03E-931617326F8A}" type="presOf" srcId="{C1B1D654-A9AB-4AA6-9C84-210AD067F4C7}" destId="{33547A6E-5629-4DC2-A092-C79945647C66}" srcOrd="1" destOrd="0" presId="urn:microsoft.com/office/officeart/2005/8/layout/process1"/>
    <dgm:cxn modelId="{D2D6833B-624B-4B50-B9B1-438AC9D14E20}" type="presOf" srcId="{BE437FE7-27DD-49F9-B1B7-776ED02B169D}" destId="{D7B1479E-D8E0-4ED5-93D7-553FC1495CCD}" srcOrd="1" destOrd="0" presId="urn:microsoft.com/office/officeart/2005/8/layout/process1"/>
    <dgm:cxn modelId="{B38CAFAE-B073-4A03-8A57-64E20B421B25}" type="presOf" srcId="{BE437FE7-27DD-49F9-B1B7-776ED02B169D}" destId="{538ECEF0-428A-483E-91F6-F9244C986777}" srcOrd="0" destOrd="0" presId="urn:microsoft.com/office/officeart/2005/8/layout/process1"/>
    <dgm:cxn modelId="{34496E83-22E7-461B-8FDC-BB86A8871CE4}" type="presParOf" srcId="{5EB2B1BF-D4D5-43F4-8046-8B2C22C60440}" destId="{0EE76B78-25C8-4A63-934E-3C00EB015698}" srcOrd="0" destOrd="0" presId="urn:microsoft.com/office/officeart/2005/8/layout/process1"/>
    <dgm:cxn modelId="{5C930F61-7D98-48C9-A106-69BF24DF91A1}" type="presParOf" srcId="{5EB2B1BF-D4D5-43F4-8046-8B2C22C60440}" destId="{52F58A94-0513-4B80-AD30-BE3C9BDBF76E}" srcOrd="1" destOrd="0" presId="urn:microsoft.com/office/officeart/2005/8/layout/process1"/>
    <dgm:cxn modelId="{C3869297-68BF-403B-AF6A-A1DB14678512}" type="presParOf" srcId="{52F58A94-0513-4B80-AD30-BE3C9BDBF76E}" destId="{33547A6E-5629-4DC2-A092-C79945647C66}" srcOrd="0" destOrd="0" presId="urn:microsoft.com/office/officeart/2005/8/layout/process1"/>
    <dgm:cxn modelId="{37A4C1FF-3E2D-4350-AC33-B0BFECDE98ED}" type="presParOf" srcId="{5EB2B1BF-D4D5-43F4-8046-8B2C22C60440}" destId="{116909CC-CC76-48F9-9D0C-B047E23C3810}" srcOrd="2" destOrd="0" presId="urn:microsoft.com/office/officeart/2005/8/layout/process1"/>
    <dgm:cxn modelId="{ACC8F823-A6A7-44BD-BAB3-9B94C20E68AF}" type="presParOf" srcId="{5EB2B1BF-D4D5-43F4-8046-8B2C22C60440}" destId="{538ECEF0-428A-483E-91F6-F9244C986777}" srcOrd="3" destOrd="0" presId="urn:microsoft.com/office/officeart/2005/8/layout/process1"/>
    <dgm:cxn modelId="{3C98A631-4242-4BAD-B60F-BAB5ACCA8D1C}" type="presParOf" srcId="{538ECEF0-428A-483E-91F6-F9244C986777}" destId="{D7B1479E-D8E0-4ED5-93D7-553FC1495CCD}" srcOrd="0" destOrd="0" presId="urn:microsoft.com/office/officeart/2005/8/layout/process1"/>
    <dgm:cxn modelId="{1883B03C-5938-4480-B1F8-B8D9EF5DCD7F}" type="presParOf" srcId="{5EB2B1BF-D4D5-43F4-8046-8B2C22C60440}" destId="{67FC6C70-CAEC-499B-956F-D24221B79A8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BFDE1D-A3E8-440C-A9CF-CC11471420D4}" type="doc">
      <dgm:prSet loTypeId="urn:microsoft.com/office/officeart/2005/8/layout/default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B078B21-D857-45D7-BEA1-6040DB3225D9}">
      <dgm:prSet phldrT="[Text]"/>
      <dgm:spPr/>
      <dgm:t>
        <a:bodyPr/>
        <a:lstStyle/>
        <a:p>
          <a:r>
            <a:rPr lang="es-MX" dirty="0" smtClean="0"/>
            <a:t>Fotografías</a:t>
          </a:r>
          <a:endParaRPr lang="en-US" dirty="0"/>
        </a:p>
      </dgm:t>
    </dgm:pt>
    <dgm:pt modelId="{ABBC8968-D0E1-4E47-99D3-ADA4401F307F}" type="parTrans" cxnId="{2F25D8E3-E003-4D8E-8441-4FB3FDCBE9F7}">
      <dgm:prSet/>
      <dgm:spPr/>
      <dgm:t>
        <a:bodyPr/>
        <a:lstStyle/>
        <a:p>
          <a:endParaRPr lang="en-US"/>
        </a:p>
      </dgm:t>
    </dgm:pt>
    <dgm:pt modelId="{F23AF8FC-02CB-4E06-8938-CEDA59278BDE}" type="sibTrans" cxnId="{2F25D8E3-E003-4D8E-8441-4FB3FDCBE9F7}">
      <dgm:prSet/>
      <dgm:spPr/>
      <dgm:t>
        <a:bodyPr/>
        <a:lstStyle/>
        <a:p>
          <a:endParaRPr lang="en-US"/>
        </a:p>
      </dgm:t>
    </dgm:pt>
    <dgm:pt modelId="{6368545D-1376-4BFD-97E1-A088E5B42DEA}">
      <dgm:prSet phldrT="[Text]"/>
      <dgm:spPr/>
      <dgm:t>
        <a:bodyPr/>
        <a:lstStyle/>
        <a:p>
          <a:r>
            <a:rPr lang="es-MX" dirty="0" smtClean="0"/>
            <a:t>Apariciones en público</a:t>
          </a:r>
          <a:endParaRPr lang="en-US" dirty="0"/>
        </a:p>
      </dgm:t>
    </dgm:pt>
    <dgm:pt modelId="{B9C26913-6315-479D-9818-3969FFE310F3}" type="parTrans" cxnId="{F5734D2C-2B68-4169-9117-F3266FDB2585}">
      <dgm:prSet/>
      <dgm:spPr/>
      <dgm:t>
        <a:bodyPr/>
        <a:lstStyle/>
        <a:p>
          <a:endParaRPr lang="en-US"/>
        </a:p>
      </dgm:t>
    </dgm:pt>
    <dgm:pt modelId="{087FB4DE-B1B8-4CC8-A93B-A57F61547469}" type="sibTrans" cxnId="{F5734D2C-2B68-4169-9117-F3266FDB2585}">
      <dgm:prSet/>
      <dgm:spPr/>
      <dgm:t>
        <a:bodyPr/>
        <a:lstStyle/>
        <a:p>
          <a:endParaRPr lang="en-US"/>
        </a:p>
      </dgm:t>
    </dgm:pt>
    <dgm:pt modelId="{748E6CF1-3D13-49C0-B7A1-43725C929A46}">
      <dgm:prSet phldrT="[Text]"/>
      <dgm:spPr/>
      <dgm:t>
        <a:bodyPr/>
        <a:lstStyle/>
        <a:p>
          <a:r>
            <a:rPr lang="es-MX" dirty="0" smtClean="0"/>
            <a:t>Comunicados de prensa</a:t>
          </a:r>
          <a:endParaRPr lang="en-US" dirty="0"/>
        </a:p>
      </dgm:t>
    </dgm:pt>
    <dgm:pt modelId="{6A3DF950-7C91-40B5-95FC-DAE84ED5E74C}" type="parTrans" cxnId="{E26B026D-22C1-49AD-94C3-A59377537E1A}">
      <dgm:prSet/>
      <dgm:spPr/>
      <dgm:t>
        <a:bodyPr/>
        <a:lstStyle/>
        <a:p>
          <a:endParaRPr lang="en-US"/>
        </a:p>
      </dgm:t>
    </dgm:pt>
    <dgm:pt modelId="{E2DA54CA-FD09-4698-91C6-B56E823384C7}" type="sibTrans" cxnId="{E26B026D-22C1-49AD-94C3-A59377537E1A}">
      <dgm:prSet/>
      <dgm:spPr/>
      <dgm:t>
        <a:bodyPr/>
        <a:lstStyle/>
        <a:p>
          <a:endParaRPr lang="en-US"/>
        </a:p>
      </dgm:t>
    </dgm:pt>
    <dgm:pt modelId="{ED89B2EF-79C8-4596-97E9-FC010C1CB7FB}">
      <dgm:prSet phldrT="[Text]"/>
      <dgm:spPr/>
      <dgm:t>
        <a:bodyPr/>
        <a:lstStyle/>
        <a:p>
          <a:r>
            <a:rPr lang="es-MX" dirty="0" smtClean="0"/>
            <a:t>Galardones</a:t>
          </a:r>
          <a:endParaRPr lang="en-US" dirty="0"/>
        </a:p>
      </dgm:t>
    </dgm:pt>
    <dgm:pt modelId="{AA138E3F-88C5-4B5B-97F4-F8140BF4D5FB}" type="parTrans" cxnId="{C86F0AA4-AD58-46F7-BE2B-72F2126C67A9}">
      <dgm:prSet/>
      <dgm:spPr/>
      <dgm:t>
        <a:bodyPr/>
        <a:lstStyle/>
        <a:p>
          <a:endParaRPr lang="en-US"/>
        </a:p>
      </dgm:t>
    </dgm:pt>
    <dgm:pt modelId="{E5E57F51-3974-4E74-ADF1-1BD49763FB93}" type="sibTrans" cxnId="{C86F0AA4-AD58-46F7-BE2B-72F2126C67A9}">
      <dgm:prSet/>
      <dgm:spPr/>
      <dgm:t>
        <a:bodyPr/>
        <a:lstStyle/>
        <a:p>
          <a:endParaRPr lang="en-US"/>
        </a:p>
      </dgm:t>
    </dgm:pt>
    <dgm:pt modelId="{3436189D-9A72-4812-B7D1-E84914B3C875}">
      <dgm:prSet phldrT="[Text]"/>
      <dgm:spPr/>
      <dgm:t>
        <a:bodyPr/>
        <a:lstStyle/>
        <a:p>
          <a:r>
            <a:rPr lang="es-MX" dirty="0" smtClean="0"/>
            <a:t>Apodos y etiquetas</a:t>
          </a:r>
          <a:endParaRPr lang="en-US" dirty="0"/>
        </a:p>
      </dgm:t>
    </dgm:pt>
    <dgm:pt modelId="{E9C9D7C8-F5E0-4C06-846D-FD5C29495CAA}" type="parTrans" cxnId="{6D7E05B4-6445-4E49-9AC2-C64772BB4C64}">
      <dgm:prSet/>
      <dgm:spPr/>
      <dgm:t>
        <a:bodyPr/>
        <a:lstStyle/>
        <a:p>
          <a:endParaRPr lang="en-US"/>
        </a:p>
      </dgm:t>
    </dgm:pt>
    <dgm:pt modelId="{BB24D4AD-A974-4C16-B93F-AF3B5664658D}" type="sibTrans" cxnId="{6D7E05B4-6445-4E49-9AC2-C64772BB4C64}">
      <dgm:prSet/>
      <dgm:spPr/>
      <dgm:t>
        <a:bodyPr/>
        <a:lstStyle/>
        <a:p>
          <a:endParaRPr lang="en-US"/>
        </a:p>
      </dgm:t>
    </dgm:pt>
    <dgm:pt modelId="{3648131B-39A1-4824-B87D-FC2766C3D461}">
      <dgm:prSet/>
      <dgm:spPr/>
      <dgm:t>
        <a:bodyPr/>
        <a:lstStyle/>
        <a:p>
          <a:r>
            <a:rPr lang="es-MX" dirty="0" smtClean="0"/>
            <a:t>Documentar los resultados</a:t>
          </a:r>
          <a:endParaRPr lang="en-US" dirty="0"/>
        </a:p>
      </dgm:t>
    </dgm:pt>
    <dgm:pt modelId="{B36BB2DC-6585-4373-9D20-3FF55FB66652}" type="parTrans" cxnId="{F53EB0BD-751F-4443-A154-FDF33387AD8D}">
      <dgm:prSet/>
      <dgm:spPr/>
      <dgm:t>
        <a:bodyPr/>
        <a:lstStyle/>
        <a:p>
          <a:endParaRPr lang="en-US"/>
        </a:p>
      </dgm:t>
    </dgm:pt>
    <dgm:pt modelId="{D061488B-D36C-4698-9B3B-1D40B38CCC78}" type="sibTrans" cxnId="{F53EB0BD-751F-4443-A154-FDF33387AD8D}">
      <dgm:prSet/>
      <dgm:spPr/>
      <dgm:t>
        <a:bodyPr/>
        <a:lstStyle/>
        <a:p>
          <a:endParaRPr lang="en-US"/>
        </a:p>
      </dgm:t>
    </dgm:pt>
    <dgm:pt modelId="{147DC4A1-2D62-458B-A9D1-C01D5FEDDBA6}" type="pres">
      <dgm:prSet presAssocID="{29BFDE1D-A3E8-440C-A9CF-CC11471420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A46F82-59C7-41B6-9CB7-167D763E2127}" type="pres">
      <dgm:prSet presAssocID="{4B078B21-D857-45D7-BEA1-6040DB3225D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12DA4-09C8-488D-8BFE-6732A1B758D2}" type="pres">
      <dgm:prSet presAssocID="{F23AF8FC-02CB-4E06-8938-CEDA59278BDE}" presName="sibTrans" presStyleCnt="0"/>
      <dgm:spPr/>
      <dgm:t>
        <a:bodyPr/>
        <a:lstStyle/>
        <a:p>
          <a:endParaRPr lang="en-US"/>
        </a:p>
      </dgm:t>
    </dgm:pt>
    <dgm:pt modelId="{8BF590B6-18E2-4AEE-9B39-31F9DFEA5CBD}" type="pres">
      <dgm:prSet presAssocID="{6368545D-1376-4BFD-97E1-A088E5B42DE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BB40E6-3EB0-434C-9F85-9D669B31A90E}" type="pres">
      <dgm:prSet presAssocID="{087FB4DE-B1B8-4CC8-A93B-A57F61547469}" presName="sibTrans" presStyleCnt="0"/>
      <dgm:spPr/>
      <dgm:t>
        <a:bodyPr/>
        <a:lstStyle/>
        <a:p>
          <a:endParaRPr lang="en-US"/>
        </a:p>
      </dgm:t>
    </dgm:pt>
    <dgm:pt modelId="{673CA757-4D63-451D-B8AE-951706AC5297}" type="pres">
      <dgm:prSet presAssocID="{748E6CF1-3D13-49C0-B7A1-43725C929A4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560685-FB0F-4548-8516-9E942700DA91}" type="pres">
      <dgm:prSet presAssocID="{E2DA54CA-FD09-4698-91C6-B56E823384C7}" presName="sibTrans" presStyleCnt="0"/>
      <dgm:spPr/>
      <dgm:t>
        <a:bodyPr/>
        <a:lstStyle/>
        <a:p>
          <a:endParaRPr lang="en-US"/>
        </a:p>
      </dgm:t>
    </dgm:pt>
    <dgm:pt modelId="{EC8AFA33-A42C-4D31-8AE0-E27DB99BDE0C}" type="pres">
      <dgm:prSet presAssocID="{ED89B2EF-79C8-4596-97E9-FC010C1CB7F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70CFCA-CE97-4021-BB6C-E320ABCD8400}" type="pres">
      <dgm:prSet presAssocID="{E5E57F51-3974-4E74-ADF1-1BD49763FB93}" presName="sibTrans" presStyleCnt="0"/>
      <dgm:spPr/>
      <dgm:t>
        <a:bodyPr/>
        <a:lstStyle/>
        <a:p>
          <a:endParaRPr lang="en-US"/>
        </a:p>
      </dgm:t>
    </dgm:pt>
    <dgm:pt modelId="{0A9279F0-9C9A-4561-9D74-255861234EE7}" type="pres">
      <dgm:prSet presAssocID="{3436189D-9A72-4812-B7D1-E84914B3C87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17B6C1-DE27-439E-BF9A-0CBF3A4C3F71}" type="pres">
      <dgm:prSet presAssocID="{BB24D4AD-A974-4C16-B93F-AF3B5664658D}" presName="sibTrans" presStyleCnt="0"/>
      <dgm:spPr/>
      <dgm:t>
        <a:bodyPr/>
        <a:lstStyle/>
        <a:p>
          <a:endParaRPr lang="en-US"/>
        </a:p>
      </dgm:t>
    </dgm:pt>
    <dgm:pt modelId="{9D4BF531-842A-4777-8096-7DF42122C0D9}" type="pres">
      <dgm:prSet presAssocID="{3648131B-39A1-4824-B87D-FC2766C3D46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EF7C4F-C3EC-44D4-8083-434D7F61C40D}" type="presOf" srcId="{3648131B-39A1-4824-B87D-FC2766C3D461}" destId="{9D4BF531-842A-4777-8096-7DF42122C0D9}" srcOrd="0" destOrd="0" presId="urn:microsoft.com/office/officeart/2005/8/layout/default"/>
    <dgm:cxn modelId="{4246B2DD-29C0-463D-BF68-EEA92BC1C837}" type="presOf" srcId="{ED89B2EF-79C8-4596-97E9-FC010C1CB7FB}" destId="{EC8AFA33-A42C-4D31-8AE0-E27DB99BDE0C}" srcOrd="0" destOrd="0" presId="urn:microsoft.com/office/officeart/2005/8/layout/default"/>
    <dgm:cxn modelId="{E272EC6F-5FC2-4C13-8854-C45262A12F87}" type="presOf" srcId="{6368545D-1376-4BFD-97E1-A088E5B42DEA}" destId="{8BF590B6-18E2-4AEE-9B39-31F9DFEA5CBD}" srcOrd="0" destOrd="0" presId="urn:microsoft.com/office/officeart/2005/8/layout/default"/>
    <dgm:cxn modelId="{E2714759-8C1A-460D-A4B8-C25BDFE980CC}" type="presOf" srcId="{3436189D-9A72-4812-B7D1-E84914B3C875}" destId="{0A9279F0-9C9A-4561-9D74-255861234EE7}" srcOrd="0" destOrd="0" presId="urn:microsoft.com/office/officeart/2005/8/layout/default"/>
    <dgm:cxn modelId="{E26B026D-22C1-49AD-94C3-A59377537E1A}" srcId="{29BFDE1D-A3E8-440C-A9CF-CC11471420D4}" destId="{748E6CF1-3D13-49C0-B7A1-43725C929A46}" srcOrd="2" destOrd="0" parTransId="{6A3DF950-7C91-40B5-95FC-DAE84ED5E74C}" sibTransId="{E2DA54CA-FD09-4698-91C6-B56E823384C7}"/>
    <dgm:cxn modelId="{5F385349-A550-498C-9AA3-B9F180853778}" type="presOf" srcId="{4B078B21-D857-45D7-BEA1-6040DB3225D9}" destId="{77A46F82-59C7-41B6-9CB7-167D763E2127}" srcOrd="0" destOrd="0" presId="urn:microsoft.com/office/officeart/2005/8/layout/default"/>
    <dgm:cxn modelId="{6D7E05B4-6445-4E49-9AC2-C64772BB4C64}" srcId="{29BFDE1D-A3E8-440C-A9CF-CC11471420D4}" destId="{3436189D-9A72-4812-B7D1-E84914B3C875}" srcOrd="4" destOrd="0" parTransId="{E9C9D7C8-F5E0-4C06-846D-FD5C29495CAA}" sibTransId="{BB24D4AD-A974-4C16-B93F-AF3B5664658D}"/>
    <dgm:cxn modelId="{F53EB0BD-751F-4443-A154-FDF33387AD8D}" srcId="{29BFDE1D-A3E8-440C-A9CF-CC11471420D4}" destId="{3648131B-39A1-4824-B87D-FC2766C3D461}" srcOrd="5" destOrd="0" parTransId="{B36BB2DC-6585-4373-9D20-3FF55FB66652}" sibTransId="{D061488B-D36C-4698-9B3B-1D40B38CCC78}"/>
    <dgm:cxn modelId="{C86F0AA4-AD58-46F7-BE2B-72F2126C67A9}" srcId="{29BFDE1D-A3E8-440C-A9CF-CC11471420D4}" destId="{ED89B2EF-79C8-4596-97E9-FC010C1CB7FB}" srcOrd="3" destOrd="0" parTransId="{AA138E3F-88C5-4B5B-97F4-F8140BF4D5FB}" sibTransId="{E5E57F51-3974-4E74-ADF1-1BD49763FB93}"/>
    <dgm:cxn modelId="{F5734D2C-2B68-4169-9117-F3266FDB2585}" srcId="{29BFDE1D-A3E8-440C-A9CF-CC11471420D4}" destId="{6368545D-1376-4BFD-97E1-A088E5B42DEA}" srcOrd="1" destOrd="0" parTransId="{B9C26913-6315-479D-9818-3969FFE310F3}" sibTransId="{087FB4DE-B1B8-4CC8-A93B-A57F61547469}"/>
    <dgm:cxn modelId="{C3C548D7-B580-44D7-AA4A-BFC4A20A3144}" type="presOf" srcId="{748E6CF1-3D13-49C0-B7A1-43725C929A46}" destId="{673CA757-4D63-451D-B8AE-951706AC5297}" srcOrd="0" destOrd="0" presId="urn:microsoft.com/office/officeart/2005/8/layout/default"/>
    <dgm:cxn modelId="{2F25D8E3-E003-4D8E-8441-4FB3FDCBE9F7}" srcId="{29BFDE1D-A3E8-440C-A9CF-CC11471420D4}" destId="{4B078B21-D857-45D7-BEA1-6040DB3225D9}" srcOrd="0" destOrd="0" parTransId="{ABBC8968-D0E1-4E47-99D3-ADA4401F307F}" sibTransId="{F23AF8FC-02CB-4E06-8938-CEDA59278BDE}"/>
    <dgm:cxn modelId="{7953FB69-1389-4366-A77C-886E5AA5E349}" type="presOf" srcId="{29BFDE1D-A3E8-440C-A9CF-CC11471420D4}" destId="{147DC4A1-2D62-458B-A9D1-C01D5FEDDBA6}" srcOrd="0" destOrd="0" presId="urn:microsoft.com/office/officeart/2005/8/layout/default"/>
    <dgm:cxn modelId="{B8893DCA-3FC9-4DAC-98C3-A231A6F09CEF}" type="presParOf" srcId="{147DC4A1-2D62-458B-A9D1-C01D5FEDDBA6}" destId="{77A46F82-59C7-41B6-9CB7-167D763E2127}" srcOrd="0" destOrd="0" presId="urn:microsoft.com/office/officeart/2005/8/layout/default"/>
    <dgm:cxn modelId="{9415B208-AD04-47A6-8ABC-B30FFAA5960C}" type="presParOf" srcId="{147DC4A1-2D62-458B-A9D1-C01D5FEDDBA6}" destId="{8ED12DA4-09C8-488D-8BFE-6732A1B758D2}" srcOrd="1" destOrd="0" presId="urn:microsoft.com/office/officeart/2005/8/layout/default"/>
    <dgm:cxn modelId="{405A0CCD-8787-4161-B069-4DF68FE37199}" type="presParOf" srcId="{147DC4A1-2D62-458B-A9D1-C01D5FEDDBA6}" destId="{8BF590B6-18E2-4AEE-9B39-31F9DFEA5CBD}" srcOrd="2" destOrd="0" presId="urn:microsoft.com/office/officeart/2005/8/layout/default"/>
    <dgm:cxn modelId="{AC28EF8C-0323-4319-AA89-AD0D60EC82DA}" type="presParOf" srcId="{147DC4A1-2D62-458B-A9D1-C01D5FEDDBA6}" destId="{CBBB40E6-3EB0-434C-9F85-9D669B31A90E}" srcOrd="3" destOrd="0" presId="urn:microsoft.com/office/officeart/2005/8/layout/default"/>
    <dgm:cxn modelId="{B1FBB306-45DC-4499-ABC2-60600B4C4F72}" type="presParOf" srcId="{147DC4A1-2D62-458B-A9D1-C01D5FEDDBA6}" destId="{673CA757-4D63-451D-B8AE-951706AC5297}" srcOrd="4" destOrd="0" presId="urn:microsoft.com/office/officeart/2005/8/layout/default"/>
    <dgm:cxn modelId="{3553064F-3D78-4672-9E80-96852610527D}" type="presParOf" srcId="{147DC4A1-2D62-458B-A9D1-C01D5FEDDBA6}" destId="{97560685-FB0F-4548-8516-9E942700DA91}" srcOrd="5" destOrd="0" presId="urn:microsoft.com/office/officeart/2005/8/layout/default"/>
    <dgm:cxn modelId="{0C75BB3C-9F33-488C-9B5C-47604DA71F14}" type="presParOf" srcId="{147DC4A1-2D62-458B-A9D1-C01D5FEDDBA6}" destId="{EC8AFA33-A42C-4D31-8AE0-E27DB99BDE0C}" srcOrd="6" destOrd="0" presId="urn:microsoft.com/office/officeart/2005/8/layout/default"/>
    <dgm:cxn modelId="{73DC1C31-79F5-4EB1-AD1E-C7219A8DA489}" type="presParOf" srcId="{147DC4A1-2D62-458B-A9D1-C01D5FEDDBA6}" destId="{2370CFCA-CE97-4021-BB6C-E320ABCD8400}" srcOrd="7" destOrd="0" presId="urn:microsoft.com/office/officeart/2005/8/layout/default"/>
    <dgm:cxn modelId="{EFD6804F-73F3-46C4-9AEF-A9DCFEA1611E}" type="presParOf" srcId="{147DC4A1-2D62-458B-A9D1-C01D5FEDDBA6}" destId="{0A9279F0-9C9A-4561-9D74-255861234EE7}" srcOrd="8" destOrd="0" presId="urn:microsoft.com/office/officeart/2005/8/layout/default"/>
    <dgm:cxn modelId="{01973266-A58B-4DA3-A7D1-60509A688D5F}" type="presParOf" srcId="{147DC4A1-2D62-458B-A9D1-C01D5FEDDBA6}" destId="{D017B6C1-DE27-439E-BF9A-0CBF3A4C3F71}" srcOrd="9" destOrd="0" presId="urn:microsoft.com/office/officeart/2005/8/layout/default"/>
    <dgm:cxn modelId="{50BBCD20-80B4-4DA3-9A69-B39719EF57BE}" type="presParOf" srcId="{147DC4A1-2D62-458B-A9D1-C01D5FEDDBA6}" destId="{9D4BF531-842A-4777-8096-7DF42122C0D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2F715C-ABF6-4986-8CEF-8E28DA81010D}" type="doc">
      <dgm:prSet loTypeId="urn:microsoft.com/office/officeart/2005/8/layout/equation2" loCatId="process" qsTypeId="urn:microsoft.com/office/officeart/2005/8/quickstyle/simple5" qsCatId="simple" csTypeId="urn:microsoft.com/office/officeart/2005/8/colors/colorful3" csCatId="colorful" phldr="1"/>
      <dgm:spPr/>
    </dgm:pt>
    <dgm:pt modelId="{DEB54FA4-C26D-4E82-A22A-A8747F7632B6}">
      <dgm:prSet phldrT="[Texto]" custT="1"/>
      <dgm:spPr/>
      <dgm:t>
        <a:bodyPr/>
        <a:lstStyle/>
        <a:p>
          <a:r>
            <a:rPr lang="es-MX" sz="1200" dirty="0" smtClean="0"/>
            <a:t>Informar la celebración de un espectáculo</a:t>
          </a:r>
          <a:endParaRPr lang="es-MX" sz="1200" dirty="0"/>
        </a:p>
      </dgm:t>
    </dgm:pt>
    <dgm:pt modelId="{955E3FDF-81D9-4BA9-B59A-87587AE051C4}" type="parTrans" cxnId="{3F763177-0748-4965-A19C-C0C533271373}">
      <dgm:prSet/>
      <dgm:spPr/>
      <dgm:t>
        <a:bodyPr/>
        <a:lstStyle/>
        <a:p>
          <a:endParaRPr lang="es-MX"/>
        </a:p>
      </dgm:t>
    </dgm:pt>
    <dgm:pt modelId="{970D7AF1-2EA5-480C-ADD3-A7598A346E30}" type="sibTrans" cxnId="{3F763177-0748-4965-A19C-C0C533271373}">
      <dgm:prSet/>
      <dgm:spPr/>
      <dgm:t>
        <a:bodyPr/>
        <a:lstStyle/>
        <a:p>
          <a:endParaRPr lang="es-MX"/>
        </a:p>
      </dgm:t>
    </dgm:pt>
    <dgm:pt modelId="{FD9EA275-B71D-463B-B44E-B6FCC46440BE}">
      <dgm:prSet phldrT="[Texto]"/>
      <dgm:spPr/>
      <dgm:t>
        <a:bodyPr/>
        <a:lstStyle/>
        <a:p>
          <a:r>
            <a:rPr lang="es-MX" dirty="0" smtClean="0"/>
            <a:t>Estimular el deseo de acudir</a:t>
          </a:r>
          <a:endParaRPr lang="es-MX" dirty="0"/>
        </a:p>
      </dgm:t>
    </dgm:pt>
    <dgm:pt modelId="{D567B80B-9646-45DF-9348-0C57145E3A29}" type="parTrans" cxnId="{AD54D9D7-CF2B-48F9-9E66-3FFFD111C524}">
      <dgm:prSet/>
      <dgm:spPr/>
      <dgm:t>
        <a:bodyPr/>
        <a:lstStyle/>
        <a:p>
          <a:endParaRPr lang="es-MX"/>
        </a:p>
      </dgm:t>
    </dgm:pt>
    <dgm:pt modelId="{D7D91F9D-55BC-4374-B2AA-12C5B6DD2375}" type="sibTrans" cxnId="{AD54D9D7-CF2B-48F9-9E66-3FFFD111C524}">
      <dgm:prSet/>
      <dgm:spPr/>
      <dgm:t>
        <a:bodyPr/>
        <a:lstStyle/>
        <a:p>
          <a:endParaRPr lang="es-MX"/>
        </a:p>
      </dgm:t>
    </dgm:pt>
    <dgm:pt modelId="{0C2C3A36-215C-4984-9E95-0D43C8B81FBB}">
      <dgm:prSet phldrT="[Texto]" custT="1"/>
      <dgm:spPr/>
      <dgm:t>
        <a:bodyPr/>
        <a:lstStyle/>
        <a:p>
          <a:r>
            <a:rPr lang="es-MX" sz="2800" dirty="0" smtClean="0"/>
            <a:t>Conseguir una gran asistencia</a:t>
          </a:r>
        </a:p>
        <a:p>
          <a:r>
            <a:rPr lang="es-MX" sz="1800" dirty="0" smtClean="0"/>
            <a:t>(vender más entradas)</a:t>
          </a:r>
          <a:endParaRPr lang="es-MX" sz="1800" dirty="0"/>
        </a:p>
      </dgm:t>
    </dgm:pt>
    <dgm:pt modelId="{A2D6283F-CDA7-455B-953D-2BC22F8AAD6A}" type="parTrans" cxnId="{8D594305-C0BA-4771-8CCE-AE8B7CD0A31B}">
      <dgm:prSet/>
      <dgm:spPr/>
      <dgm:t>
        <a:bodyPr/>
        <a:lstStyle/>
        <a:p>
          <a:endParaRPr lang="es-MX"/>
        </a:p>
      </dgm:t>
    </dgm:pt>
    <dgm:pt modelId="{78773958-4BB9-405E-9288-0B5C2A207730}" type="sibTrans" cxnId="{8D594305-C0BA-4771-8CCE-AE8B7CD0A31B}">
      <dgm:prSet/>
      <dgm:spPr/>
      <dgm:t>
        <a:bodyPr/>
        <a:lstStyle/>
        <a:p>
          <a:endParaRPr lang="es-MX"/>
        </a:p>
      </dgm:t>
    </dgm:pt>
    <dgm:pt modelId="{E536A2BB-FFFD-49CE-A10B-94818FA39C55}" type="pres">
      <dgm:prSet presAssocID="{FC2F715C-ABF6-4986-8CEF-8E28DA81010D}" presName="Name0" presStyleCnt="0">
        <dgm:presLayoutVars>
          <dgm:dir/>
          <dgm:resizeHandles val="exact"/>
        </dgm:presLayoutVars>
      </dgm:prSet>
      <dgm:spPr/>
    </dgm:pt>
    <dgm:pt modelId="{F1E503D9-846E-4808-BBE9-507B402F30B3}" type="pres">
      <dgm:prSet presAssocID="{FC2F715C-ABF6-4986-8CEF-8E28DA81010D}" presName="vNodes" presStyleCnt="0"/>
      <dgm:spPr/>
    </dgm:pt>
    <dgm:pt modelId="{CFD0B277-AC99-41CC-9B18-6F9017E79FA5}" type="pres">
      <dgm:prSet presAssocID="{DEB54FA4-C26D-4E82-A22A-A8747F7632B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072B12-526C-45D1-8F99-D61EFA4DA672}" type="pres">
      <dgm:prSet presAssocID="{970D7AF1-2EA5-480C-ADD3-A7598A346E30}" presName="spacerT" presStyleCnt="0"/>
      <dgm:spPr/>
    </dgm:pt>
    <dgm:pt modelId="{74E6D18F-6AA4-4B2A-A89B-8E3AC05F5BDC}" type="pres">
      <dgm:prSet presAssocID="{970D7AF1-2EA5-480C-ADD3-A7598A346E30}" presName="sibTrans" presStyleLbl="sibTrans2D1" presStyleIdx="0" presStyleCnt="2"/>
      <dgm:spPr/>
      <dgm:t>
        <a:bodyPr/>
        <a:lstStyle/>
        <a:p>
          <a:endParaRPr lang="es-MX"/>
        </a:p>
      </dgm:t>
    </dgm:pt>
    <dgm:pt modelId="{90A446E2-FE2E-45A3-883B-C56FD73F0ACB}" type="pres">
      <dgm:prSet presAssocID="{970D7AF1-2EA5-480C-ADD3-A7598A346E30}" presName="spacerB" presStyleCnt="0"/>
      <dgm:spPr/>
    </dgm:pt>
    <dgm:pt modelId="{8B388657-F3DF-45C3-8179-773D0D96416A}" type="pres">
      <dgm:prSet presAssocID="{FD9EA275-B71D-463B-B44E-B6FCC46440B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5677DC-3208-4E96-BBBE-4718E6B2BA6F}" type="pres">
      <dgm:prSet presAssocID="{FC2F715C-ABF6-4986-8CEF-8E28DA81010D}" presName="sibTransLast" presStyleLbl="sibTrans2D1" presStyleIdx="1" presStyleCnt="2"/>
      <dgm:spPr/>
      <dgm:t>
        <a:bodyPr/>
        <a:lstStyle/>
        <a:p>
          <a:endParaRPr lang="es-MX"/>
        </a:p>
      </dgm:t>
    </dgm:pt>
    <dgm:pt modelId="{56F667EA-7885-4AB4-A189-252FC8B8E90F}" type="pres">
      <dgm:prSet presAssocID="{FC2F715C-ABF6-4986-8CEF-8E28DA81010D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B90B14F9-4C13-4224-844C-31E47387994C}" type="pres">
      <dgm:prSet presAssocID="{FC2F715C-ABF6-4986-8CEF-8E28DA81010D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D594305-C0BA-4771-8CCE-AE8B7CD0A31B}" srcId="{FC2F715C-ABF6-4986-8CEF-8E28DA81010D}" destId="{0C2C3A36-215C-4984-9E95-0D43C8B81FBB}" srcOrd="2" destOrd="0" parTransId="{A2D6283F-CDA7-455B-953D-2BC22F8AAD6A}" sibTransId="{78773958-4BB9-405E-9288-0B5C2A207730}"/>
    <dgm:cxn modelId="{12BA188C-455B-4576-8399-C6571EDCB315}" type="presOf" srcId="{FC2F715C-ABF6-4986-8CEF-8E28DA81010D}" destId="{E536A2BB-FFFD-49CE-A10B-94818FA39C55}" srcOrd="0" destOrd="0" presId="urn:microsoft.com/office/officeart/2005/8/layout/equation2"/>
    <dgm:cxn modelId="{DB1D2E3D-9CBB-4618-BC7C-110370DE1449}" type="presOf" srcId="{D7D91F9D-55BC-4374-B2AA-12C5B6DD2375}" destId="{605677DC-3208-4E96-BBBE-4718E6B2BA6F}" srcOrd="0" destOrd="0" presId="urn:microsoft.com/office/officeart/2005/8/layout/equation2"/>
    <dgm:cxn modelId="{AD54D9D7-CF2B-48F9-9E66-3FFFD111C524}" srcId="{FC2F715C-ABF6-4986-8CEF-8E28DA81010D}" destId="{FD9EA275-B71D-463B-B44E-B6FCC46440BE}" srcOrd="1" destOrd="0" parTransId="{D567B80B-9646-45DF-9348-0C57145E3A29}" sibTransId="{D7D91F9D-55BC-4374-B2AA-12C5B6DD2375}"/>
    <dgm:cxn modelId="{90E2945F-4AD6-471D-A15D-CD65949F9975}" type="presOf" srcId="{D7D91F9D-55BC-4374-B2AA-12C5B6DD2375}" destId="{56F667EA-7885-4AB4-A189-252FC8B8E90F}" srcOrd="1" destOrd="0" presId="urn:microsoft.com/office/officeart/2005/8/layout/equation2"/>
    <dgm:cxn modelId="{0AD91289-6C2E-4601-8D5D-9F832A4A83B4}" type="presOf" srcId="{DEB54FA4-C26D-4E82-A22A-A8747F7632B6}" destId="{CFD0B277-AC99-41CC-9B18-6F9017E79FA5}" srcOrd="0" destOrd="0" presId="urn:microsoft.com/office/officeart/2005/8/layout/equation2"/>
    <dgm:cxn modelId="{3F763177-0748-4965-A19C-C0C533271373}" srcId="{FC2F715C-ABF6-4986-8CEF-8E28DA81010D}" destId="{DEB54FA4-C26D-4E82-A22A-A8747F7632B6}" srcOrd="0" destOrd="0" parTransId="{955E3FDF-81D9-4BA9-B59A-87587AE051C4}" sibTransId="{970D7AF1-2EA5-480C-ADD3-A7598A346E30}"/>
    <dgm:cxn modelId="{50FBE1F8-6B16-4B34-9B78-22B12B075BE2}" type="presOf" srcId="{FD9EA275-B71D-463B-B44E-B6FCC46440BE}" destId="{8B388657-F3DF-45C3-8179-773D0D96416A}" srcOrd="0" destOrd="0" presId="urn:microsoft.com/office/officeart/2005/8/layout/equation2"/>
    <dgm:cxn modelId="{FF524377-402D-44A3-9938-CC0FE88FE5D6}" type="presOf" srcId="{0C2C3A36-215C-4984-9E95-0D43C8B81FBB}" destId="{B90B14F9-4C13-4224-844C-31E47387994C}" srcOrd="0" destOrd="0" presId="urn:microsoft.com/office/officeart/2005/8/layout/equation2"/>
    <dgm:cxn modelId="{1F89CCC1-02A4-4571-B944-AACEACC17F21}" type="presOf" srcId="{970D7AF1-2EA5-480C-ADD3-A7598A346E30}" destId="{74E6D18F-6AA4-4B2A-A89B-8E3AC05F5BDC}" srcOrd="0" destOrd="0" presId="urn:microsoft.com/office/officeart/2005/8/layout/equation2"/>
    <dgm:cxn modelId="{BBCF027D-C35E-4FBB-A49A-CFB1E6AD74F7}" type="presParOf" srcId="{E536A2BB-FFFD-49CE-A10B-94818FA39C55}" destId="{F1E503D9-846E-4808-BBE9-507B402F30B3}" srcOrd="0" destOrd="0" presId="urn:microsoft.com/office/officeart/2005/8/layout/equation2"/>
    <dgm:cxn modelId="{6AAFA6C6-5CD1-4082-86F0-08E36B4213F2}" type="presParOf" srcId="{F1E503D9-846E-4808-BBE9-507B402F30B3}" destId="{CFD0B277-AC99-41CC-9B18-6F9017E79FA5}" srcOrd="0" destOrd="0" presId="urn:microsoft.com/office/officeart/2005/8/layout/equation2"/>
    <dgm:cxn modelId="{B3FDE988-BDA4-4A49-BB1B-7937102A10ED}" type="presParOf" srcId="{F1E503D9-846E-4808-BBE9-507B402F30B3}" destId="{C2072B12-526C-45D1-8F99-D61EFA4DA672}" srcOrd="1" destOrd="0" presId="urn:microsoft.com/office/officeart/2005/8/layout/equation2"/>
    <dgm:cxn modelId="{0BFDED04-52FE-44BB-A131-96F155638BEA}" type="presParOf" srcId="{F1E503D9-846E-4808-BBE9-507B402F30B3}" destId="{74E6D18F-6AA4-4B2A-A89B-8E3AC05F5BDC}" srcOrd="2" destOrd="0" presId="urn:microsoft.com/office/officeart/2005/8/layout/equation2"/>
    <dgm:cxn modelId="{AAD5C84F-95CA-4AB5-BA0F-799885DEC2EA}" type="presParOf" srcId="{F1E503D9-846E-4808-BBE9-507B402F30B3}" destId="{90A446E2-FE2E-45A3-883B-C56FD73F0ACB}" srcOrd="3" destOrd="0" presId="urn:microsoft.com/office/officeart/2005/8/layout/equation2"/>
    <dgm:cxn modelId="{1C62EFE8-AF1B-41B2-A45F-FFD31D272D08}" type="presParOf" srcId="{F1E503D9-846E-4808-BBE9-507B402F30B3}" destId="{8B388657-F3DF-45C3-8179-773D0D96416A}" srcOrd="4" destOrd="0" presId="urn:microsoft.com/office/officeart/2005/8/layout/equation2"/>
    <dgm:cxn modelId="{3E8A86EA-299F-4D98-B47C-50A9FF7E3EAD}" type="presParOf" srcId="{E536A2BB-FFFD-49CE-A10B-94818FA39C55}" destId="{605677DC-3208-4E96-BBBE-4718E6B2BA6F}" srcOrd="1" destOrd="0" presId="urn:microsoft.com/office/officeart/2005/8/layout/equation2"/>
    <dgm:cxn modelId="{87100EFA-E708-48FC-850A-D6F60B1AED94}" type="presParOf" srcId="{605677DC-3208-4E96-BBBE-4718E6B2BA6F}" destId="{56F667EA-7885-4AB4-A189-252FC8B8E90F}" srcOrd="0" destOrd="0" presId="urn:microsoft.com/office/officeart/2005/8/layout/equation2"/>
    <dgm:cxn modelId="{B8C75896-42BD-46FC-A0E5-4BD85034EB42}" type="presParOf" srcId="{E536A2BB-FFFD-49CE-A10B-94818FA39C55}" destId="{B90B14F9-4C13-4224-844C-31E47387994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5150E1-8974-4336-830E-D751828DDA20}" type="doc">
      <dgm:prSet loTypeId="urn:microsoft.com/office/officeart/2005/8/layout/hProcess4" loCatId="process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6C2E30DC-ADC0-4CD2-81D4-B4ABA334BDD9}">
      <dgm:prSet phldrT="[Texto]"/>
      <dgm:spPr/>
      <dgm:t>
        <a:bodyPr/>
        <a:lstStyle/>
        <a:p>
          <a:r>
            <a:rPr lang="es-MX" dirty="0" smtClean="0"/>
            <a:t>Anunciar la presentación</a:t>
          </a:r>
          <a:endParaRPr lang="es-MX" dirty="0"/>
        </a:p>
      </dgm:t>
    </dgm:pt>
    <dgm:pt modelId="{FCC4B3A6-5FAF-4D59-8C17-75E2B41826F9}" type="parTrans" cxnId="{1DC8B4DD-2746-42D3-8F92-11269EB7855B}">
      <dgm:prSet/>
      <dgm:spPr/>
      <dgm:t>
        <a:bodyPr/>
        <a:lstStyle/>
        <a:p>
          <a:endParaRPr lang="es-MX"/>
        </a:p>
      </dgm:t>
    </dgm:pt>
    <dgm:pt modelId="{D2639158-6239-40D5-B0DC-602ED9168B65}" type="sibTrans" cxnId="{1DC8B4DD-2746-42D3-8F92-11269EB7855B}">
      <dgm:prSet/>
      <dgm:spPr/>
      <dgm:t>
        <a:bodyPr/>
        <a:lstStyle/>
        <a:p>
          <a:endParaRPr lang="es-MX"/>
        </a:p>
      </dgm:t>
    </dgm:pt>
    <dgm:pt modelId="{0A4FA2B2-4CF1-428D-A60A-1876E0BB56CD}">
      <dgm:prSet phldrT="[Texto]"/>
      <dgm:spPr/>
      <dgm:t>
        <a:bodyPr/>
        <a:lstStyle/>
        <a:p>
          <a:r>
            <a:rPr lang="es-MX" dirty="0" smtClean="0"/>
            <a:t>Comunicados de prensa</a:t>
          </a:r>
          <a:endParaRPr lang="es-MX" dirty="0"/>
        </a:p>
      </dgm:t>
    </dgm:pt>
    <dgm:pt modelId="{F6E05FD1-506C-4A32-9E4D-F1947278CF49}" type="parTrans" cxnId="{DABBD8EA-D9B2-4C4C-97CF-60F6A513A4FD}">
      <dgm:prSet/>
      <dgm:spPr/>
      <dgm:t>
        <a:bodyPr/>
        <a:lstStyle/>
        <a:p>
          <a:endParaRPr lang="es-MX"/>
        </a:p>
      </dgm:t>
    </dgm:pt>
    <dgm:pt modelId="{D6DCD59E-794C-41E3-9563-C8FEB2F52443}" type="sibTrans" cxnId="{DABBD8EA-D9B2-4C4C-97CF-60F6A513A4FD}">
      <dgm:prSet/>
      <dgm:spPr/>
      <dgm:t>
        <a:bodyPr/>
        <a:lstStyle/>
        <a:p>
          <a:endParaRPr lang="es-MX"/>
        </a:p>
      </dgm:t>
    </dgm:pt>
    <dgm:pt modelId="{EEF9DC1D-9ADB-45D7-917B-482C058F5BBC}">
      <dgm:prSet phldrT="[Texto]"/>
      <dgm:spPr>
        <a:solidFill>
          <a:srgbClr val="7030A0"/>
        </a:solidFill>
      </dgm:spPr>
      <dgm:t>
        <a:bodyPr/>
        <a:lstStyle/>
        <a:p>
          <a:r>
            <a:rPr lang="es-MX" dirty="0" smtClean="0"/>
            <a:t>Buscar menciones</a:t>
          </a:r>
          <a:endParaRPr lang="es-MX" dirty="0"/>
        </a:p>
      </dgm:t>
    </dgm:pt>
    <dgm:pt modelId="{FB75DA98-5D63-46FF-92CD-FBD2D003DF0C}" type="parTrans" cxnId="{06F81433-AFC4-4980-B29A-30ADA143EDD2}">
      <dgm:prSet/>
      <dgm:spPr/>
      <dgm:t>
        <a:bodyPr/>
        <a:lstStyle/>
        <a:p>
          <a:endParaRPr lang="es-MX"/>
        </a:p>
      </dgm:t>
    </dgm:pt>
    <dgm:pt modelId="{497028E3-B819-44BF-9F6F-E94B0AB56D3D}" type="sibTrans" cxnId="{06F81433-AFC4-4980-B29A-30ADA143EDD2}">
      <dgm:prSet/>
      <dgm:spPr>
        <a:solidFill>
          <a:srgbClr val="7030A0"/>
        </a:solidFill>
      </dgm:spPr>
      <dgm:t>
        <a:bodyPr/>
        <a:lstStyle/>
        <a:p>
          <a:endParaRPr lang="es-MX"/>
        </a:p>
      </dgm:t>
    </dgm:pt>
    <dgm:pt modelId="{EA32E72C-87AD-4DCE-8D3E-7700E3A32B66}">
      <dgm:prSet phldrT="[Texto]"/>
      <dgm:spPr>
        <a:ln>
          <a:solidFill>
            <a:srgbClr val="7030A0"/>
          </a:solidFill>
        </a:ln>
      </dgm:spPr>
      <dgm:t>
        <a:bodyPr/>
        <a:lstStyle/>
        <a:p>
          <a:r>
            <a:rPr lang="es-MX" dirty="0" smtClean="0"/>
            <a:t>Comentar el tema</a:t>
          </a:r>
          <a:endParaRPr lang="es-MX" dirty="0"/>
        </a:p>
      </dgm:t>
    </dgm:pt>
    <dgm:pt modelId="{21FB1E26-1590-42D8-B8A8-1D1CF0C6494B}" type="parTrans" cxnId="{730E9ADB-4851-401D-977E-36FA616E7DD4}">
      <dgm:prSet/>
      <dgm:spPr/>
      <dgm:t>
        <a:bodyPr/>
        <a:lstStyle/>
        <a:p>
          <a:endParaRPr lang="es-MX"/>
        </a:p>
      </dgm:t>
    </dgm:pt>
    <dgm:pt modelId="{050AF76E-9DE1-4825-B049-2EE90DB8BFC1}" type="sibTrans" cxnId="{730E9ADB-4851-401D-977E-36FA616E7DD4}">
      <dgm:prSet/>
      <dgm:spPr/>
      <dgm:t>
        <a:bodyPr/>
        <a:lstStyle/>
        <a:p>
          <a:endParaRPr lang="es-MX"/>
        </a:p>
      </dgm:t>
    </dgm:pt>
    <dgm:pt modelId="{B6429B61-CCDB-4FB3-B6DA-E1469981AB78}">
      <dgm:prSet phldrT="[Texto]"/>
      <dgm:spPr>
        <a:ln>
          <a:solidFill>
            <a:srgbClr val="7030A0"/>
          </a:solidFill>
        </a:ln>
      </dgm:spPr>
      <dgm:t>
        <a:bodyPr/>
        <a:lstStyle/>
        <a:p>
          <a:r>
            <a:rPr lang="es-MX" dirty="0" smtClean="0"/>
            <a:t>Citar a directores o productores</a:t>
          </a:r>
          <a:endParaRPr lang="es-MX" dirty="0"/>
        </a:p>
      </dgm:t>
    </dgm:pt>
    <dgm:pt modelId="{D12096D6-082B-4B31-925F-F18A616D859D}" type="parTrans" cxnId="{9C9DA21D-92DC-4BCF-8FBF-4BDE52960EA7}">
      <dgm:prSet/>
      <dgm:spPr/>
      <dgm:t>
        <a:bodyPr/>
        <a:lstStyle/>
        <a:p>
          <a:endParaRPr lang="es-MX"/>
        </a:p>
      </dgm:t>
    </dgm:pt>
    <dgm:pt modelId="{D4E69306-6874-4F56-92DE-6BA7FA75DF62}" type="sibTrans" cxnId="{9C9DA21D-92DC-4BCF-8FBF-4BDE52960EA7}">
      <dgm:prSet/>
      <dgm:spPr/>
      <dgm:t>
        <a:bodyPr/>
        <a:lstStyle/>
        <a:p>
          <a:endParaRPr lang="es-MX"/>
        </a:p>
      </dgm:t>
    </dgm:pt>
    <dgm:pt modelId="{580F831D-AD93-4AEE-84AB-068A44499FFE}">
      <dgm:prSet phldrT="[Texto]"/>
      <dgm:spPr>
        <a:solidFill>
          <a:srgbClr val="0070C0"/>
        </a:solidFill>
      </dgm:spPr>
      <dgm:t>
        <a:bodyPr/>
        <a:lstStyle/>
        <a:p>
          <a:r>
            <a:rPr lang="es-MX" dirty="0" smtClean="0"/>
            <a:t>Dar entrevistas</a:t>
          </a:r>
          <a:endParaRPr lang="es-MX" dirty="0"/>
        </a:p>
      </dgm:t>
    </dgm:pt>
    <dgm:pt modelId="{B6843594-7A02-4EC1-A486-73260F54289B}" type="parTrans" cxnId="{2A9E891E-05AC-47E6-81A7-D7DD28934B13}">
      <dgm:prSet/>
      <dgm:spPr/>
      <dgm:t>
        <a:bodyPr/>
        <a:lstStyle/>
        <a:p>
          <a:endParaRPr lang="es-MX"/>
        </a:p>
      </dgm:t>
    </dgm:pt>
    <dgm:pt modelId="{3C0BF088-A185-4C00-BE4B-03232D1CE99B}" type="sibTrans" cxnId="{2A9E891E-05AC-47E6-81A7-D7DD28934B13}">
      <dgm:prSet/>
      <dgm:spPr>
        <a:solidFill>
          <a:srgbClr val="0070C0"/>
        </a:solidFill>
      </dgm:spPr>
      <dgm:t>
        <a:bodyPr/>
        <a:lstStyle/>
        <a:p>
          <a:endParaRPr lang="es-MX"/>
        </a:p>
      </dgm:t>
    </dgm:pt>
    <dgm:pt modelId="{9241F121-A2F3-4C99-B3D8-EF2DC58432A4}">
      <dgm:prSet phldrT="[Texto]"/>
      <dgm:spPr>
        <a:ln>
          <a:solidFill>
            <a:srgbClr val="0070C0"/>
          </a:solidFill>
        </a:ln>
      </dgm:spPr>
      <dgm:t>
        <a:bodyPr/>
        <a:lstStyle/>
        <a:p>
          <a:r>
            <a:rPr lang="es-MX" dirty="0" smtClean="0"/>
            <a:t>De los protagonistas</a:t>
          </a:r>
          <a:endParaRPr lang="es-MX" dirty="0"/>
        </a:p>
      </dgm:t>
    </dgm:pt>
    <dgm:pt modelId="{78A0AF00-9BF5-4384-8596-CBBFDDBCA7BB}" type="parTrans" cxnId="{976BFE32-5BD8-4003-8B6B-5D5839223D63}">
      <dgm:prSet/>
      <dgm:spPr/>
      <dgm:t>
        <a:bodyPr/>
        <a:lstStyle/>
        <a:p>
          <a:endParaRPr lang="es-MX"/>
        </a:p>
      </dgm:t>
    </dgm:pt>
    <dgm:pt modelId="{2ECB3B73-DC16-4886-A515-7D6B8A80C886}" type="sibTrans" cxnId="{976BFE32-5BD8-4003-8B6B-5D5839223D63}">
      <dgm:prSet/>
      <dgm:spPr/>
      <dgm:t>
        <a:bodyPr/>
        <a:lstStyle/>
        <a:p>
          <a:endParaRPr lang="es-MX"/>
        </a:p>
      </dgm:t>
    </dgm:pt>
    <dgm:pt modelId="{A8212C5F-66E8-4472-8CD5-59FBF32C7178}">
      <dgm:prSet phldrT="[Texto]"/>
      <dgm:spPr>
        <a:ln>
          <a:solidFill>
            <a:srgbClr val="0070C0"/>
          </a:solidFill>
        </a:ln>
      </dgm:spPr>
      <dgm:t>
        <a:bodyPr/>
        <a:lstStyle/>
        <a:p>
          <a:r>
            <a:rPr lang="es-MX" dirty="0" smtClean="0"/>
            <a:t>Vía electrónica o en los medios masivos</a:t>
          </a:r>
          <a:endParaRPr lang="es-MX" dirty="0"/>
        </a:p>
      </dgm:t>
    </dgm:pt>
    <dgm:pt modelId="{66560381-7431-4FA6-9A21-8FF9F444621B}" type="parTrans" cxnId="{5A36727C-7E60-4397-B049-E1D38E191C45}">
      <dgm:prSet/>
      <dgm:spPr/>
      <dgm:t>
        <a:bodyPr/>
        <a:lstStyle/>
        <a:p>
          <a:endParaRPr lang="es-MX"/>
        </a:p>
      </dgm:t>
    </dgm:pt>
    <dgm:pt modelId="{675030A3-4926-49F2-AEA9-C2DF387D330B}" type="sibTrans" cxnId="{5A36727C-7E60-4397-B049-E1D38E191C45}">
      <dgm:prSet/>
      <dgm:spPr/>
      <dgm:t>
        <a:bodyPr/>
        <a:lstStyle/>
        <a:p>
          <a:endParaRPr lang="es-MX"/>
        </a:p>
      </dgm:t>
    </dgm:pt>
    <dgm:pt modelId="{F8741664-022C-498E-84AE-92BA60A9BA3B}">
      <dgm:prSet phldrT="[Texto]"/>
      <dgm:spPr/>
      <dgm:t>
        <a:bodyPr/>
        <a:lstStyle/>
        <a:p>
          <a:r>
            <a:rPr lang="es-MX" dirty="0" smtClean="0"/>
            <a:t>Selección de protagonistas</a:t>
          </a:r>
          <a:endParaRPr lang="es-MX" dirty="0"/>
        </a:p>
      </dgm:t>
    </dgm:pt>
    <dgm:pt modelId="{28F713B5-B621-4199-BE46-5253812AC80D}" type="parTrans" cxnId="{3D5D9A7D-DDF9-4577-87E3-2BEFCD65DB99}">
      <dgm:prSet/>
      <dgm:spPr/>
      <dgm:t>
        <a:bodyPr/>
        <a:lstStyle/>
        <a:p>
          <a:endParaRPr lang="es-MX"/>
        </a:p>
      </dgm:t>
    </dgm:pt>
    <dgm:pt modelId="{32EB8950-7047-47F2-A0D8-FDF0D2E8A151}" type="sibTrans" cxnId="{3D5D9A7D-DDF9-4577-87E3-2BEFCD65DB99}">
      <dgm:prSet/>
      <dgm:spPr/>
      <dgm:t>
        <a:bodyPr/>
        <a:lstStyle/>
        <a:p>
          <a:endParaRPr lang="es-MX"/>
        </a:p>
      </dgm:t>
    </dgm:pt>
    <dgm:pt modelId="{EACD6E63-1AC0-418B-8ECB-1212BC25C4EA}">
      <dgm:prSet phldrT="[Texto]"/>
      <dgm:spPr/>
      <dgm:t>
        <a:bodyPr/>
        <a:lstStyle/>
        <a:p>
          <a:r>
            <a:rPr lang="es-MX" dirty="0" smtClean="0"/>
            <a:t>Fechas de ensayo</a:t>
          </a:r>
          <a:endParaRPr lang="es-MX" dirty="0"/>
        </a:p>
      </dgm:t>
    </dgm:pt>
    <dgm:pt modelId="{F8F09D06-CD71-4378-A06E-F12135766240}" type="parTrans" cxnId="{7CFA8F49-CB31-4B92-97F2-3A34D76C2BC8}">
      <dgm:prSet/>
      <dgm:spPr/>
      <dgm:t>
        <a:bodyPr/>
        <a:lstStyle/>
        <a:p>
          <a:endParaRPr lang="es-MX"/>
        </a:p>
      </dgm:t>
    </dgm:pt>
    <dgm:pt modelId="{2B686EAA-F56D-44E0-8DA7-1E76173C4392}" type="sibTrans" cxnId="{7CFA8F49-CB31-4B92-97F2-3A34D76C2BC8}">
      <dgm:prSet/>
      <dgm:spPr/>
      <dgm:t>
        <a:bodyPr/>
        <a:lstStyle/>
        <a:p>
          <a:endParaRPr lang="es-MX"/>
        </a:p>
      </dgm:t>
    </dgm:pt>
    <dgm:pt modelId="{0816CEB6-2362-40CE-9ACD-93C6F6D05795}">
      <dgm:prSet phldrT="[Texto]"/>
      <dgm:spPr/>
      <dgm:t>
        <a:bodyPr/>
        <a:lstStyle/>
        <a:p>
          <a:r>
            <a:rPr lang="es-MX" dirty="0" smtClean="0"/>
            <a:t>Fecha de estreno</a:t>
          </a:r>
          <a:endParaRPr lang="es-MX" dirty="0"/>
        </a:p>
      </dgm:t>
    </dgm:pt>
    <dgm:pt modelId="{F6F78402-B529-435B-A374-C02E8F163ED4}" type="parTrans" cxnId="{BF00AABE-26A5-4D90-9BA8-4488A1ED7EBE}">
      <dgm:prSet/>
      <dgm:spPr/>
      <dgm:t>
        <a:bodyPr/>
        <a:lstStyle/>
        <a:p>
          <a:endParaRPr lang="es-MX"/>
        </a:p>
      </dgm:t>
    </dgm:pt>
    <dgm:pt modelId="{40947507-3C7D-45D1-B664-5FB069442501}" type="sibTrans" cxnId="{BF00AABE-26A5-4D90-9BA8-4488A1ED7EBE}">
      <dgm:prSet/>
      <dgm:spPr/>
      <dgm:t>
        <a:bodyPr/>
        <a:lstStyle/>
        <a:p>
          <a:endParaRPr lang="es-MX"/>
        </a:p>
      </dgm:t>
    </dgm:pt>
    <dgm:pt modelId="{F8967C3D-E1CF-4624-8574-5AD48765B933}">
      <dgm:prSet/>
      <dgm:spPr/>
      <dgm:t>
        <a:bodyPr/>
        <a:lstStyle/>
        <a:p>
          <a:r>
            <a:rPr lang="es-MX" dirty="0" smtClean="0"/>
            <a:t>Comunicado de estreno</a:t>
          </a:r>
          <a:endParaRPr lang="es-MX" dirty="0"/>
        </a:p>
      </dgm:t>
    </dgm:pt>
    <dgm:pt modelId="{BE0142BB-6760-406D-AA2E-AF4846E3C080}" type="parTrans" cxnId="{DD2F4407-6406-4387-AF51-EEB5DDBCCFE0}">
      <dgm:prSet/>
      <dgm:spPr/>
      <dgm:t>
        <a:bodyPr/>
        <a:lstStyle/>
        <a:p>
          <a:endParaRPr lang="es-MX"/>
        </a:p>
      </dgm:t>
    </dgm:pt>
    <dgm:pt modelId="{C5436630-1BC6-483E-A10E-963159BF4AC6}" type="sibTrans" cxnId="{DD2F4407-6406-4387-AF51-EEB5DDBCCFE0}">
      <dgm:prSet/>
      <dgm:spPr/>
      <dgm:t>
        <a:bodyPr/>
        <a:lstStyle/>
        <a:p>
          <a:endParaRPr lang="es-MX"/>
        </a:p>
      </dgm:t>
    </dgm:pt>
    <dgm:pt modelId="{E72AB99C-04F8-499F-A6E2-DE0A9951893C}">
      <dgm:prSet/>
      <dgm:spPr/>
      <dgm:t>
        <a:bodyPr/>
        <a:lstStyle/>
        <a:p>
          <a:r>
            <a:rPr lang="es-MX" dirty="0" smtClean="0"/>
            <a:t>Distribuir fotografías de ensayos y participantes</a:t>
          </a:r>
          <a:endParaRPr lang="es-MX" dirty="0"/>
        </a:p>
      </dgm:t>
    </dgm:pt>
    <dgm:pt modelId="{EA2810BE-B504-446F-AC8F-5D2E552BFBBD}" type="parTrans" cxnId="{79C3EDF1-5367-49DA-A9A6-FE4B56B1B6D5}">
      <dgm:prSet/>
      <dgm:spPr/>
      <dgm:t>
        <a:bodyPr/>
        <a:lstStyle/>
        <a:p>
          <a:endParaRPr lang="es-MX"/>
        </a:p>
      </dgm:t>
    </dgm:pt>
    <dgm:pt modelId="{D702DFD9-D7F0-434E-AB18-6ADD8F7F0562}" type="sibTrans" cxnId="{79C3EDF1-5367-49DA-A9A6-FE4B56B1B6D5}">
      <dgm:prSet/>
      <dgm:spPr/>
      <dgm:t>
        <a:bodyPr/>
        <a:lstStyle/>
        <a:p>
          <a:endParaRPr lang="es-MX"/>
        </a:p>
      </dgm:t>
    </dgm:pt>
    <dgm:pt modelId="{3578CC35-6396-4170-B0FD-C3BDE75D3581}">
      <dgm:prSet/>
      <dgm:spPr/>
      <dgm:t>
        <a:bodyPr/>
        <a:lstStyle/>
        <a:p>
          <a:r>
            <a:rPr lang="es-MX" dirty="0" smtClean="0"/>
            <a:t>Promocionar entradas</a:t>
          </a:r>
          <a:endParaRPr lang="es-MX" dirty="0"/>
        </a:p>
      </dgm:t>
    </dgm:pt>
    <dgm:pt modelId="{910C55D4-F2E2-4327-9FED-77DB541C441B}" type="parTrans" cxnId="{C31FD02A-B631-4421-9D10-575666838855}">
      <dgm:prSet/>
      <dgm:spPr/>
      <dgm:t>
        <a:bodyPr/>
        <a:lstStyle/>
        <a:p>
          <a:endParaRPr lang="es-MX"/>
        </a:p>
      </dgm:t>
    </dgm:pt>
    <dgm:pt modelId="{364B0549-7E21-4015-B5C0-D71B5BE167E4}" type="sibTrans" cxnId="{C31FD02A-B631-4421-9D10-575666838855}">
      <dgm:prSet/>
      <dgm:spPr/>
      <dgm:t>
        <a:bodyPr/>
        <a:lstStyle/>
        <a:p>
          <a:endParaRPr lang="es-MX"/>
        </a:p>
      </dgm:t>
    </dgm:pt>
    <dgm:pt modelId="{7038BE09-F7E4-4E86-AA56-03EE2D4DAE86}">
      <dgm:prSet/>
      <dgm:spPr/>
      <dgm:t>
        <a:bodyPr/>
        <a:lstStyle/>
        <a:p>
          <a:r>
            <a:rPr lang="es-MX" dirty="0" smtClean="0"/>
            <a:t>Citar al estreno como acontecimiento </a:t>
          </a:r>
          <a:r>
            <a:rPr lang="es-MX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RedCarpet</a:t>
          </a:r>
          <a:endParaRPr lang="es-MX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69126-4B9C-4618-8250-E59F329AC907}" type="parTrans" cxnId="{2945C599-FD42-4363-8F15-3020F947A2A2}">
      <dgm:prSet/>
      <dgm:spPr/>
      <dgm:t>
        <a:bodyPr/>
        <a:lstStyle/>
        <a:p>
          <a:endParaRPr lang="es-MX"/>
        </a:p>
      </dgm:t>
    </dgm:pt>
    <dgm:pt modelId="{C9DFECDC-CC8C-4A36-BE10-7369F62F488E}" type="sibTrans" cxnId="{2945C599-FD42-4363-8F15-3020F947A2A2}">
      <dgm:prSet/>
      <dgm:spPr/>
      <dgm:t>
        <a:bodyPr/>
        <a:lstStyle/>
        <a:p>
          <a:endParaRPr lang="es-MX"/>
        </a:p>
      </dgm:t>
    </dgm:pt>
    <dgm:pt modelId="{02C3C025-C0D2-4C9C-BDD9-8AE7162C5CA5}" type="pres">
      <dgm:prSet presAssocID="{9D5150E1-8974-4336-830E-D751828DDA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FBB6A44-4BEB-4617-B4B9-A3C4C5C02C4E}" type="pres">
      <dgm:prSet presAssocID="{9D5150E1-8974-4336-830E-D751828DDA20}" presName="tSp" presStyleCnt="0"/>
      <dgm:spPr/>
    </dgm:pt>
    <dgm:pt modelId="{25DEFA85-B911-4E0C-889E-171830E010BF}" type="pres">
      <dgm:prSet presAssocID="{9D5150E1-8974-4336-830E-D751828DDA20}" presName="bSp" presStyleCnt="0"/>
      <dgm:spPr/>
    </dgm:pt>
    <dgm:pt modelId="{1D5E5996-2BA0-4D8F-A1B7-ABEC880A8A08}" type="pres">
      <dgm:prSet presAssocID="{9D5150E1-8974-4336-830E-D751828DDA20}" presName="process" presStyleCnt="0"/>
      <dgm:spPr/>
    </dgm:pt>
    <dgm:pt modelId="{5F2086C8-7098-45DE-8E11-A1F1CFDA59CA}" type="pres">
      <dgm:prSet presAssocID="{6C2E30DC-ADC0-4CD2-81D4-B4ABA334BDD9}" presName="composite1" presStyleCnt="0"/>
      <dgm:spPr/>
    </dgm:pt>
    <dgm:pt modelId="{4F863E44-AB98-4CFF-9E93-F85038F1D56E}" type="pres">
      <dgm:prSet presAssocID="{6C2E30DC-ADC0-4CD2-81D4-B4ABA334BDD9}" presName="dummyNode1" presStyleLbl="node1" presStyleIdx="0" presStyleCnt="4"/>
      <dgm:spPr/>
    </dgm:pt>
    <dgm:pt modelId="{5B99404C-4B00-45CF-8D9A-7B436BBD2AF2}" type="pres">
      <dgm:prSet presAssocID="{6C2E30DC-ADC0-4CD2-81D4-B4ABA334BDD9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FF7733E-81CE-4EA3-A782-DEF02CDCBA8C}" type="pres">
      <dgm:prSet presAssocID="{6C2E30DC-ADC0-4CD2-81D4-B4ABA334BDD9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AF19B35-05E8-41C9-B80D-385A42354A0E}" type="pres">
      <dgm:prSet presAssocID="{6C2E30DC-ADC0-4CD2-81D4-B4ABA334BDD9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4F18C72-8148-4D4D-8956-8B60712A6E00}" type="pres">
      <dgm:prSet presAssocID="{6C2E30DC-ADC0-4CD2-81D4-B4ABA334BDD9}" presName="connSite1" presStyleCnt="0"/>
      <dgm:spPr/>
    </dgm:pt>
    <dgm:pt modelId="{29FEDC0F-3665-4A25-8E2B-1982E993F54D}" type="pres">
      <dgm:prSet presAssocID="{D2639158-6239-40D5-B0DC-602ED9168B65}" presName="Name9" presStyleLbl="sibTrans2D1" presStyleIdx="0" presStyleCnt="3"/>
      <dgm:spPr/>
      <dgm:t>
        <a:bodyPr/>
        <a:lstStyle/>
        <a:p>
          <a:endParaRPr lang="es-MX"/>
        </a:p>
      </dgm:t>
    </dgm:pt>
    <dgm:pt modelId="{348CEB55-A005-42C4-BF79-0A6990BED5C5}" type="pres">
      <dgm:prSet presAssocID="{EEF9DC1D-9ADB-45D7-917B-482C058F5BBC}" presName="composite2" presStyleCnt="0"/>
      <dgm:spPr/>
    </dgm:pt>
    <dgm:pt modelId="{2A133005-1D6D-4C25-88F4-C3F50A05ED2F}" type="pres">
      <dgm:prSet presAssocID="{EEF9DC1D-9ADB-45D7-917B-482C058F5BBC}" presName="dummyNode2" presStyleLbl="node1" presStyleIdx="0" presStyleCnt="4"/>
      <dgm:spPr/>
    </dgm:pt>
    <dgm:pt modelId="{8709F9A5-5DCB-47D4-A430-1201E0B5593E}" type="pres">
      <dgm:prSet presAssocID="{EEF9DC1D-9ADB-45D7-917B-482C058F5BBC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F144A5B-4A2E-4DF4-9D20-C3CD680E7A6B}" type="pres">
      <dgm:prSet presAssocID="{EEF9DC1D-9ADB-45D7-917B-482C058F5BBC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6D83B55-5115-44E1-814F-0CB23062DCA6}" type="pres">
      <dgm:prSet presAssocID="{EEF9DC1D-9ADB-45D7-917B-482C058F5BBC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5E5CE0-4B8A-470A-8665-776BFBD0ED17}" type="pres">
      <dgm:prSet presAssocID="{EEF9DC1D-9ADB-45D7-917B-482C058F5BBC}" presName="connSite2" presStyleCnt="0"/>
      <dgm:spPr/>
    </dgm:pt>
    <dgm:pt modelId="{39DDA2B1-CE08-4061-BE2A-638200FBC3C5}" type="pres">
      <dgm:prSet presAssocID="{497028E3-B819-44BF-9F6F-E94B0AB56D3D}" presName="Name18" presStyleLbl="sibTrans2D1" presStyleIdx="1" presStyleCnt="3"/>
      <dgm:spPr/>
      <dgm:t>
        <a:bodyPr/>
        <a:lstStyle/>
        <a:p>
          <a:endParaRPr lang="es-MX"/>
        </a:p>
      </dgm:t>
    </dgm:pt>
    <dgm:pt modelId="{AF214A72-56A2-4EE3-B0C3-18D41E712030}" type="pres">
      <dgm:prSet presAssocID="{580F831D-AD93-4AEE-84AB-068A44499FFE}" presName="composite1" presStyleCnt="0"/>
      <dgm:spPr/>
    </dgm:pt>
    <dgm:pt modelId="{B266F442-337D-4419-96B0-0460496E57B9}" type="pres">
      <dgm:prSet presAssocID="{580F831D-AD93-4AEE-84AB-068A44499FFE}" presName="dummyNode1" presStyleLbl="node1" presStyleIdx="1" presStyleCnt="4"/>
      <dgm:spPr/>
    </dgm:pt>
    <dgm:pt modelId="{EA732FB9-DEC2-4720-8D74-6B2248379C0C}" type="pres">
      <dgm:prSet presAssocID="{580F831D-AD93-4AEE-84AB-068A44499FFE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80922E-DBF6-4CA6-A236-C4EB1B3FADF0}" type="pres">
      <dgm:prSet presAssocID="{580F831D-AD93-4AEE-84AB-068A44499FFE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967EC36-469C-4862-8CD2-B34E2CC9604D}" type="pres">
      <dgm:prSet presAssocID="{580F831D-AD93-4AEE-84AB-068A44499FFE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C404C8B-F160-4623-83B0-30E2FFAB4C36}" type="pres">
      <dgm:prSet presAssocID="{580F831D-AD93-4AEE-84AB-068A44499FFE}" presName="connSite1" presStyleCnt="0"/>
      <dgm:spPr/>
    </dgm:pt>
    <dgm:pt modelId="{BB635A28-6066-4B6B-916B-A97F27011C2A}" type="pres">
      <dgm:prSet presAssocID="{3C0BF088-A185-4C00-BE4B-03232D1CE99B}" presName="Name9" presStyleLbl="sibTrans2D1" presStyleIdx="2" presStyleCnt="3"/>
      <dgm:spPr/>
      <dgm:t>
        <a:bodyPr/>
        <a:lstStyle/>
        <a:p>
          <a:endParaRPr lang="es-MX"/>
        </a:p>
      </dgm:t>
    </dgm:pt>
    <dgm:pt modelId="{74C622D8-FB7A-4DF6-8C21-D63A20A9641A}" type="pres">
      <dgm:prSet presAssocID="{F8967C3D-E1CF-4624-8574-5AD48765B933}" presName="composite2" presStyleCnt="0"/>
      <dgm:spPr/>
    </dgm:pt>
    <dgm:pt modelId="{6D21C1E5-4F7B-4C99-8FDD-79D96FE1829B}" type="pres">
      <dgm:prSet presAssocID="{F8967C3D-E1CF-4624-8574-5AD48765B933}" presName="dummyNode2" presStyleLbl="node1" presStyleIdx="2" presStyleCnt="4"/>
      <dgm:spPr/>
    </dgm:pt>
    <dgm:pt modelId="{C66E581F-71B2-4EFB-A54B-37E115754ACE}" type="pres">
      <dgm:prSet presAssocID="{F8967C3D-E1CF-4624-8574-5AD48765B933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72C7818-A5DB-45D0-B69E-D2CF1F4DB712}" type="pres">
      <dgm:prSet presAssocID="{F8967C3D-E1CF-4624-8574-5AD48765B933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9D28416-8D12-4E2D-8C99-D03F4F4953C1}" type="pres">
      <dgm:prSet presAssocID="{F8967C3D-E1CF-4624-8574-5AD48765B933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517B0C2-D65F-4D14-85ED-982A63FD957E}" type="pres">
      <dgm:prSet presAssocID="{F8967C3D-E1CF-4624-8574-5AD48765B933}" presName="connSite2" presStyleCnt="0"/>
      <dgm:spPr/>
    </dgm:pt>
  </dgm:ptLst>
  <dgm:cxnLst>
    <dgm:cxn modelId="{9C9DA21D-92DC-4BCF-8FBF-4BDE52960EA7}" srcId="{EEF9DC1D-9ADB-45D7-917B-482C058F5BBC}" destId="{B6429B61-CCDB-4FB3-B6DA-E1469981AB78}" srcOrd="1" destOrd="0" parTransId="{D12096D6-082B-4B31-925F-F18A616D859D}" sibTransId="{D4E69306-6874-4F56-92DE-6BA7FA75DF62}"/>
    <dgm:cxn modelId="{7CFA8F49-CB31-4B92-97F2-3A34D76C2BC8}" srcId="{0A4FA2B2-4CF1-428D-A60A-1876E0BB56CD}" destId="{EACD6E63-1AC0-418B-8ECB-1212BC25C4EA}" srcOrd="1" destOrd="0" parTransId="{F8F09D06-CD71-4378-A06E-F12135766240}" sibTransId="{2B686EAA-F56D-44E0-8DA7-1E76173C4392}"/>
    <dgm:cxn modelId="{BB8614EE-2570-4AA3-A363-44CD59F0773F}" type="presOf" srcId="{EEF9DC1D-9ADB-45D7-917B-482C058F5BBC}" destId="{26D83B55-5115-44E1-814F-0CB23062DCA6}" srcOrd="0" destOrd="0" presId="urn:microsoft.com/office/officeart/2005/8/layout/hProcess4"/>
    <dgm:cxn modelId="{D8C5D7A0-81FD-43FD-ABA1-5E428D46CAF4}" type="presOf" srcId="{6C2E30DC-ADC0-4CD2-81D4-B4ABA334BDD9}" destId="{4AF19B35-05E8-41C9-B80D-385A42354A0E}" srcOrd="0" destOrd="0" presId="urn:microsoft.com/office/officeart/2005/8/layout/hProcess4"/>
    <dgm:cxn modelId="{0D288DE1-87B3-4957-8FB4-169D04E545E1}" type="presOf" srcId="{497028E3-B819-44BF-9F6F-E94B0AB56D3D}" destId="{39DDA2B1-CE08-4061-BE2A-638200FBC3C5}" srcOrd="0" destOrd="0" presId="urn:microsoft.com/office/officeart/2005/8/layout/hProcess4"/>
    <dgm:cxn modelId="{1E7FFA86-2F9A-418C-8B0D-BB9BDF96737C}" type="presOf" srcId="{EACD6E63-1AC0-418B-8ECB-1212BC25C4EA}" destId="{AFF7733E-81CE-4EA3-A782-DEF02CDCBA8C}" srcOrd="1" destOrd="2" presId="urn:microsoft.com/office/officeart/2005/8/layout/hProcess4"/>
    <dgm:cxn modelId="{730E9ADB-4851-401D-977E-36FA616E7DD4}" srcId="{EEF9DC1D-9ADB-45D7-917B-482C058F5BBC}" destId="{EA32E72C-87AD-4DCE-8D3E-7700E3A32B66}" srcOrd="0" destOrd="0" parTransId="{21FB1E26-1590-42D8-B8A8-1D1CF0C6494B}" sibTransId="{050AF76E-9DE1-4825-B049-2EE90DB8BFC1}"/>
    <dgm:cxn modelId="{A977F563-FB9E-4C9F-ADD9-9F1AB533DBAA}" type="presOf" srcId="{E72AB99C-04F8-499F-A6E2-DE0A9951893C}" destId="{C66E581F-71B2-4EFB-A54B-37E115754ACE}" srcOrd="0" destOrd="0" presId="urn:microsoft.com/office/officeart/2005/8/layout/hProcess4"/>
    <dgm:cxn modelId="{DF6B25E4-6FC9-49C3-8008-30690F072FE4}" type="presOf" srcId="{A8212C5F-66E8-4472-8CD5-59FBF32C7178}" destId="{A680922E-DBF6-4CA6-A236-C4EB1B3FADF0}" srcOrd="1" destOrd="1" presId="urn:microsoft.com/office/officeart/2005/8/layout/hProcess4"/>
    <dgm:cxn modelId="{79DBD8F3-F902-48FD-BFA6-5FC6D03731A6}" type="presOf" srcId="{B6429B61-CCDB-4FB3-B6DA-E1469981AB78}" destId="{8F144A5B-4A2E-4DF4-9D20-C3CD680E7A6B}" srcOrd="1" destOrd="1" presId="urn:microsoft.com/office/officeart/2005/8/layout/hProcess4"/>
    <dgm:cxn modelId="{5AA444B5-71E7-44D0-B5D9-7D6296C9B82C}" type="presOf" srcId="{0A4FA2B2-4CF1-428D-A60A-1876E0BB56CD}" destId="{AFF7733E-81CE-4EA3-A782-DEF02CDCBA8C}" srcOrd="1" destOrd="0" presId="urn:microsoft.com/office/officeart/2005/8/layout/hProcess4"/>
    <dgm:cxn modelId="{9C6C9C28-01D9-460F-906D-99EA32A5BE16}" type="presOf" srcId="{F8741664-022C-498E-84AE-92BA60A9BA3B}" destId="{5B99404C-4B00-45CF-8D9A-7B436BBD2AF2}" srcOrd="0" destOrd="1" presId="urn:microsoft.com/office/officeart/2005/8/layout/hProcess4"/>
    <dgm:cxn modelId="{DABBD8EA-D9B2-4C4C-97CF-60F6A513A4FD}" srcId="{6C2E30DC-ADC0-4CD2-81D4-B4ABA334BDD9}" destId="{0A4FA2B2-4CF1-428D-A60A-1876E0BB56CD}" srcOrd="0" destOrd="0" parTransId="{F6E05FD1-506C-4A32-9E4D-F1947278CF49}" sibTransId="{D6DCD59E-794C-41E3-9563-C8FEB2F52443}"/>
    <dgm:cxn modelId="{2A1CE2D8-C47D-4806-A748-57A9A822D5F6}" type="presOf" srcId="{9241F121-A2F3-4C99-B3D8-EF2DC58432A4}" destId="{A680922E-DBF6-4CA6-A236-C4EB1B3FADF0}" srcOrd="1" destOrd="0" presId="urn:microsoft.com/office/officeart/2005/8/layout/hProcess4"/>
    <dgm:cxn modelId="{D02D7E9D-64C6-461F-B80C-3A6921BD215B}" type="presOf" srcId="{7038BE09-F7E4-4E86-AA56-03EE2D4DAE86}" destId="{C66E581F-71B2-4EFB-A54B-37E115754ACE}" srcOrd="0" destOrd="2" presId="urn:microsoft.com/office/officeart/2005/8/layout/hProcess4"/>
    <dgm:cxn modelId="{39335350-B375-4B9D-AE62-BA8BABBCBCA8}" type="presOf" srcId="{EA32E72C-87AD-4DCE-8D3E-7700E3A32B66}" destId="{8709F9A5-5DCB-47D4-A430-1201E0B5593E}" srcOrd="0" destOrd="0" presId="urn:microsoft.com/office/officeart/2005/8/layout/hProcess4"/>
    <dgm:cxn modelId="{C31FD02A-B631-4421-9D10-575666838855}" srcId="{F8967C3D-E1CF-4624-8574-5AD48765B933}" destId="{3578CC35-6396-4170-B0FD-C3BDE75D3581}" srcOrd="1" destOrd="0" parTransId="{910C55D4-F2E2-4327-9FED-77DB541C441B}" sibTransId="{364B0549-7E21-4015-B5C0-D71B5BE167E4}"/>
    <dgm:cxn modelId="{2FFC4C7C-8EFA-46BF-988B-3945A9BEF3EC}" type="presOf" srcId="{0816CEB6-2362-40CE-9ACD-93C6F6D05795}" destId="{AFF7733E-81CE-4EA3-A782-DEF02CDCBA8C}" srcOrd="1" destOrd="3" presId="urn:microsoft.com/office/officeart/2005/8/layout/hProcess4"/>
    <dgm:cxn modelId="{2A9E891E-05AC-47E6-81A7-D7DD28934B13}" srcId="{9D5150E1-8974-4336-830E-D751828DDA20}" destId="{580F831D-AD93-4AEE-84AB-068A44499FFE}" srcOrd="2" destOrd="0" parTransId="{B6843594-7A02-4EC1-A486-73260F54289B}" sibTransId="{3C0BF088-A185-4C00-BE4B-03232D1CE99B}"/>
    <dgm:cxn modelId="{7864E548-FB51-41E6-ACA4-361668412472}" type="presOf" srcId="{9D5150E1-8974-4336-830E-D751828DDA20}" destId="{02C3C025-C0D2-4C9C-BDD9-8AE7162C5CA5}" srcOrd="0" destOrd="0" presId="urn:microsoft.com/office/officeart/2005/8/layout/hProcess4"/>
    <dgm:cxn modelId="{FB4573E3-D2AC-4E0E-B9B0-D7EEE37B6EAE}" type="presOf" srcId="{3578CC35-6396-4170-B0FD-C3BDE75D3581}" destId="{C66E581F-71B2-4EFB-A54B-37E115754ACE}" srcOrd="0" destOrd="1" presId="urn:microsoft.com/office/officeart/2005/8/layout/hProcess4"/>
    <dgm:cxn modelId="{5057EFF8-F6A9-446D-B1BC-72087A4A817C}" type="presOf" srcId="{3C0BF088-A185-4C00-BE4B-03232D1CE99B}" destId="{BB635A28-6066-4B6B-916B-A97F27011C2A}" srcOrd="0" destOrd="0" presId="urn:microsoft.com/office/officeart/2005/8/layout/hProcess4"/>
    <dgm:cxn modelId="{06F81433-AFC4-4980-B29A-30ADA143EDD2}" srcId="{9D5150E1-8974-4336-830E-D751828DDA20}" destId="{EEF9DC1D-9ADB-45D7-917B-482C058F5BBC}" srcOrd="1" destOrd="0" parTransId="{FB75DA98-5D63-46FF-92CD-FBD2D003DF0C}" sibTransId="{497028E3-B819-44BF-9F6F-E94B0AB56D3D}"/>
    <dgm:cxn modelId="{6814A33A-1825-4C65-8270-5F95745B0D97}" type="presOf" srcId="{D2639158-6239-40D5-B0DC-602ED9168B65}" destId="{29FEDC0F-3665-4A25-8E2B-1982E993F54D}" srcOrd="0" destOrd="0" presId="urn:microsoft.com/office/officeart/2005/8/layout/hProcess4"/>
    <dgm:cxn modelId="{79C3EDF1-5367-49DA-A9A6-FE4B56B1B6D5}" srcId="{F8967C3D-E1CF-4624-8574-5AD48765B933}" destId="{E72AB99C-04F8-499F-A6E2-DE0A9951893C}" srcOrd="0" destOrd="0" parTransId="{EA2810BE-B504-446F-AC8F-5D2E552BFBBD}" sibTransId="{D702DFD9-D7F0-434E-AB18-6ADD8F7F0562}"/>
    <dgm:cxn modelId="{C27CBEB9-47CB-4D29-A7DA-7454B41A315A}" type="presOf" srcId="{F8741664-022C-498E-84AE-92BA60A9BA3B}" destId="{AFF7733E-81CE-4EA3-A782-DEF02CDCBA8C}" srcOrd="1" destOrd="1" presId="urn:microsoft.com/office/officeart/2005/8/layout/hProcess4"/>
    <dgm:cxn modelId="{2945C599-FD42-4363-8F15-3020F947A2A2}" srcId="{F8967C3D-E1CF-4624-8574-5AD48765B933}" destId="{7038BE09-F7E4-4E86-AA56-03EE2D4DAE86}" srcOrd="2" destOrd="0" parTransId="{61B69126-4B9C-4618-8250-E59F329AC907}" sibTransId="{C9DFECDC-CC8C-4A36-BE10-7369F62F488E}"/>
    <dgm:cxn modelId="{978BD6F3-862F-4A8B-9900-ED7043D45AEB}" type="presOf" srcId="{7038BE09-F7E4-4E86-AA56-03EE2D4DAE86}" destId="{372C7818-A5DB-45D0-B69E-D2CF1F4DB712}" srcOrd="1" destOrd="2" presId="urn:microsoft.com/office/officeart/2005/8/layout/hProcess4"/>
    <dgm:cxn modelId="{976BFE32-5BD8-4003-8B6B-5D5839223D63}" srcId="{580F831D-AD93-4AEE-84AB-068A44499FFE}" destId="{9241F121-A2F3-4C99-B3D8-EF2DC58432A4}" srcOrd="0" destOrd="0" parTransId="{78A0AF00-9BF5-4384-8596-CBBFDDBCA7BB}" sibTransId="{2ECB3B73-DC16-4886-A515-7D6B8A80C886}"/>
    <dgm:cxn modelId="{DD2F4407-6406-4387-AF51-EEB5DDBCCFE0}" srcId="{9D5150E1-8974-4336-830E-D751828DDA20}" destId="{F8967C3D-E1CF-4624-8574-5AD48765B933}" srcOrd="3" destOrd="0" parTransId="{BE0142BB-6760-406D-AA2E-AF4846E3C080}" sibTransId="{C5436630-1BC6-483E-A10E-963159BF4AC6}"/>
    <dgm:cxn modelId="{423E4471-57A2-4C84-917F-B54F9F4C1E46}" type="presOf" srcId="{9241F121-A2F3-4C99-B3D8-EF2DC58432A4}" destId="{EA732FB9-DEC2-4720-8D74-6B2248379C0C}" srcOrd="0" destOrd="0" presId="urn:microsoft.com/office/officeart/2005/8/layout/hProcess4"/>
    <dgm:cxn modelId="{6A3F1C10-E799-40D0-91A9-DDC1A9E51DF7}" type="presOf" srcId="{E72AB99C-04F8-499F-A6E2-DE0A9951893C}" destId="{372C7818-A5DB-45D0-B69E-D2CF1F4DB712}" srcOrd="1" destOrd="0" presId="urn:microsoft.com/office/officeart/2005/8/layout/hProcess4"/>
    <dgm:cxn modelId="{A1213643-EC18-4439-97A8-74235ED24675}" type="presOf" srcId="{0A4FA2B2-4CF1-428D-A60A-1876E0BB56CD}" destId="{5B99404C-4B00-45CF-8D9A-7B436BBD2AF2}" srcOrd="0" destOrd="0" presId="urn:microsoft.com/office/officeart/2005/8/layout/hProcess4"/>
    <dgm:cxn modelId="{8245E6FD-361E-42FC-AAFC-2EEF7EF32FA1}" type="presOf" srcId="{F8967C3D-E1CF-4624-8574-5AD48765B933}" destId="{E9D28416-8D12-4E2D-8C99-D03F4F4953C1}" srcOrd="0" destOrd="0" presId="urn:microsoft.com/office/officeart/2005/8/layout/hProcess4"/>
    <dgm:cxn modelId="{1DC8B4DD-2746-42D3-8F92-11269EB7855B}" srcId="{9D5150E1-8974-4336-830E-D751828DDA20}" destId="{6C2E30DC-ADC0-4CD2-81D4-B4ABA334BDD9}" srcOrd="0" destOrd="0" parTransId="{FCC4B3A6-5FAF-4D59-8C17-75E2B41826F9}" sibTransId="{D2639158-6239-40D5-B0DC-602ED9168B65}"/>
    <dgm:cxn modelId="{0573A615-C1A5-4327-8380-071273F6FEA2}" type="presOf" srcId="{EACD6E63-1AC0-418B-8ECB-1212BC25C4EA}" destId="{5B99404C-4B00-45CF-8D9A-7B436BBD2AF2}" srcOrd="0" destOrd="2" presId="urn:microsoft.com/office/officeart/2005/8/layout/hProcess4"/>
    <dgm:cxn modelId="{5A36727C-7E60-4397-B049-E1D38E191C45}" srcId="{580F831D-AD93-4AEE-84AB-068A44499FFE}" destId="{A8212C5F-66E8-4472-8CD5-59FBF32C7178}" srcOrd="1" destOrd="0" parTransId="{66560381-7431-4FA6-9A21-8FF9F444621B}" sibTransId="{675030A3-4926-49F2-AEA9-C2DF387D330B}"/>
    <dgm:cxn modelId="{3D5D9A7D-DDF9-4577-87E3-2BEFCD65DB99}" srcId="{0A4FA2B2-4CF1-428D-A60A-1876E0BB56CD}" destId="{F8741664-022C-498E-84AE-92BA60A9BA3B}" srcOrd="0" destOrd="0" parTransId="{28F713B5-B621-4199-BE46-5253812AC80D}" sibTransId="{32EB8950-7047-47F2-A0D8-FDF0D2E8A151}"/>
    <dgm:cxn modelId="{8DC9B158-8AFC-4777-B478-3E83F2415913}" type="presOf" srcId="{B6429B61-CCDB-4FB3-B6DA-E1469981AB78}" destId="{8709F9A5-5DCB-47D4-A430-1201E0B5593E}" srcOrd="0" destOrd="1" presId="urn:microsoft.com/office/officeart/2005/8/layout/hProcess4"/>
    <dgm:cxn modelId="{F139527F-1349-48B1-B210-531CAEB4ABAC}" type="presOf" srcId="{0816CEB6-2362-40CE-9ACD-93C6F6D05795}" destId="{5B99404C-4B00-45CF-8D9A-7B436BBD2AF2}" srcOrd="0" destOrd="3" presId="urn:microsoft.com/office/officeart/2005/8/layout/hProcess4"/>
    <dgm:cxn modelId="{7A4FFC9F-C1B3-4A02-8A14-18547590DF19}" type="presOf" srcId="{3578CC35-6396-4170-B0FD-C3BDE75D3581}" destId="{372C7818-A5DB-45D0-B69E-D2CF1F4DB712}" srcOrd="1" destOrd="1" presId="urn:microsoft.com/office/officeart/2005/8/layout/hProcess4"/>
    <dgm:cxn modelId="{BDA119C4-6D86-4FBC-8BAF-45D3E0AEB8B0}" type="presOf" srcId="{A8212C5F-66E8-4472-8CD5-59FBF32C7178}" destId="{EA732FB9-DEC2-4720-8D74-6B2248379C0C}" srcOrd="0" destOrd="1" presId="urn:microsoft.com/office/officeart/2005/8/layout/hProcess4"/>
    <dgm:cxn modelId="{1EFD0687-D0A3-42AB-B3AA-791D35F558F9}" type="presOf" srcId="{EA32E72C-87AD-4DCE-8D3E-7700E3A32B66}" destId="{8F144A5B-4A2E-4DF4-9D20-C3CD680E7A6B}" srcOrd="1" destOrd="0" presId="urn:microsoft.com/office/officeart/2005/8/layout/hProcess4"/>
    <dgm:cxn modelId="{BF00AABE-26A5-4D90-9BA8-4488A1ED7EBE}" srcId="{0A4FA2B2-4CF1-428D-A60A-1876E0BB56CD}" destId="{0816CEB6-2362-40CE-9ACD-93C6F6D05795}" srcOrd="2" destOrd="0" parTransId="{F6F78402-B529-435B-A374-C02E8F163ED4}" sibTransId="{40947507-3C7D-45D1-B664-5FB069442501}"/>
    <dgm:cxn modelId="{184B709E-CA28-4169-90BA-9B02101EEFBE}" type="presOf" srcId="{580F831D-AD93-4AEE-84AB-068A44499FFE}" destId="{0967EC36-469C-4862-8CD2-B34E2CC9604D}" srcOrd="0" destOrd="0" presId="urn:microsoft.com/office/officeart/2005/8/layout/hProcess4"/>
    <dgm:cxn modelId="{8AFE3FBE-8F26-4D7B-867B-FDB2DBB95B89}" type="presParOf" srcId="{02C3C025-C0D2-4C9C-BDD9-8AE7162C5CA5}" destId="{1FBB6A44-4BEB-4617-B4B9-A3C4C5C02C4E}" srcOrd="0" destOrd="0" presId="urn:microsoft.com/office/officeart/2005/8/layout/hProcess4"/>
    <dgm:cxn modelId="{4117F766-A345-48A3-B3AD-C0F43B0E6392}" type="presParOf" srcId="{02C3C025-C0D2-4C9C-BDD9-8AE7162C5CA5}" destId="{25DEFA85-B911-4E0C-889E-171830E010BF}" srcOrd="1" destOrd="0" presId="urn:microsoft.com/office/officeart/2005/8/layout/hProcess4"/>
    <dgm:cxn modelId="{94C92E03-2A7E-423F-8E26-24909F1187AE}" type="presParOf" srcId="{02C3C025-C0D2-4C9C-BDD9-8AE7162C5CA5}" destId="{1D5E5996-2BA0-4D8F-A1B7-ABEC880A8A08}" srcOrd="2" destOrd="0" presId="urn:microsoft.com/office/officeart/2005/8/layout/hProcess4"/>
    <dgm:cxn modelId="{F5762EF4-EB90-49C6-9EF7-FE295362AB39}" type="presParOf" srcId="{1D5E5996-2BA0-4D8F-A1B7-ABEC880A8A08}" destId="{5F2086C8-7098-45DE-8E11-A1F1CFDA59CA}" srcOrd="0" destOrd="0" presId="urn:microsoft.com/office/officeart/2005/8/layout/hProcess4"/>
    <dgm:cxn modelId="{F4A766CE-3C7D-4956-A005-701A5590F359}" type="presParOf" srcId="{5F2086C8-7098-45DE-8E11-A1F1CFDA59CA}" destId="{4F863E44-AB98-4CFF-9E93-F85038F1D56E}" srcOrd="0" destOrd="0" presId="urn:microsoft.com/office/officeart/2005/8/layout/hProcess4"/>
    <dgm:cxn modelId="{D153577B-D4C3-4CF1-82D6-E0101102F17B}" type="presParOf" srcId="{5F2086C8-7098-45DE-8E11-A1F1CFDA59CA}" destId="{5B99404C-4B00-45CF-8D9A-7B436BBD2AF2}" srcOrd="1" destOrd="0" presId="urn:microsoft.com/office/officeart/2005/8/layout/hProcess4"/>
    <dgm:cxn modelId="{AC304C05-781E-4B68-9A47-E5E4ED6D2912}" type="presParOf" srcId="{5F2086C8-7098-45DE-8E11-A1F1CFDA59CA}" destId="{AFF7733E-81CE-4EA3-A782-DEF02CDCBA8C}" srcOrd="2" destOrd="0" presId="urn:microsoft.com/office/officeart/2005/8/layout/hProcess4"/>
    <dgm:cxn modelId="{DD66AD68-4DD1-49EC-BCB5-276A28087C93}" type="presParOf" srcId="{5F2086C8-7098-45DE-8E11-A1F1CFDA59CA}" destId="{4AF19B35-05E8-41C9-B80D-385A42354A0E}" srcOrd="3" destOrd="0" presId="urn:microsoft.com/office/officeart/2005/8/layout/hProcess4"/>
    <dgm:cxn modelId="{250B553E-079B-452F-BA84-CA098909CA13}" type="presParOf" srcId="{5F2086C8-7098-45DE-8E11-A1F1CFDA59CA}" destId="{74F18C72-8148-4D4D-8956-8B60712A6E00}" srcOrd="4" destOrd="0" presId="urn:microsoft.com/office/officeart/2005/8/layout/hProcess4"/>
    <dgm:cxn modelId="{B6E6343C-3809-42DD-89BB-B076BBDCBE60}" type="presParOf" srcId="{1D5E5996-2BA0-4D8F-A1B7-ABEC880A8A08}" destId="{29FEDC0F-3665-4A25-8E2B-1982E993F54D}" srcOrd="1" destOrd="0" presId="urn:microsoft.com/office/officeart/2005/8/layout/hProcess4"/>
    <dgm:cxn modelId="{1AFBB74E-C4B5-4537-882A-2F405EB41545}" type="presParOf" srcId="{1D5E5996-2BA0-4D8F-A1B7-ABEC880A8A08}" destId="{348CEB55-A005-42C4-BF79-0A6990BED5C5}" srcOrd="2" destOrd="0" presId="urn:microsoft.com/office/officeart/2005/8/layout/hProcess4"/>
    <dgm:cxn modelId="{E8F40BF5-81CD-4989-9CB1-392788122810}" type="presParOf" srcId="{348CEB55-A005-42C4-BF79-0A6990BED5C5}" destId="{2A133005-1D6D-4C25-88F4-C3F50A05ED2F}" srcOrd="0" destOrd="0" presId="urn:microsoft.com/office/officeart/2005/8/layout/hProcess4"/>
    <dgm:cxn modelId="{C82DDAB9-6958-4F06-A15D-88B787BBB104}" type="presParOf" srcId="{348CEB55-A005-42C4-BF79-0A6990BED5C5}" destId="{8709F9A5-5DCB-47D4-A430-1201E0B5593E}" srcOrd="1" destOrd="0" presId="urn:microsoft.com/office/officeart/2005/8/layout/hProcess4"/>
    <dgm:cxn modelId="{DAADAF7D-3232-4F27-8D2B-F9F4E465C31B}" type="presParOf" srcId="{348CEB55-A005-42C4-BF79-0A6990BED5C5}" destId="{8F144A5B-4A2E-4DF4-9D20-C3CD680E7A6B}" srcOrd="2" destOrd="0" presId="urn:microsoft.com/office/officeart/2005/8/layout/hProcess4"/>
    <dgm:cxn modelId="{F4FE5E59-3784-43D6-AD13-E33404378112}" type="presParOf" srcId="{348CEB55-A005-42C4-BF79-0A6990BED5C5}" destId="{26D83B55-5115-44E1-814F-0CB23062DCA6}" srcOrd="3" destOrd="0" presId="urn:microsoft.com/office/officeart/2005/8/layout/hProcess4"/>
    <dgm:cxn modelId="{C1E50853-BECD-475D-96FD-CFF169797753}" type="presParOf" srcId="{348CEB55-A005-42C4-BF79-0A6990BED5C5}" destId="{075E5CE0-4B8A-470A-8665-776BFBD0ED17}" srcOrd="4" destOrd="0" presId="urn:microsoft.com/office/officeart/2005/8/layout/hProcess4"/>
    <dgm:cxn modelId="{049A79FE-77ED-449A-ADA4-42F38FFE7190}" type="presParOf" srcId="{1D5E5996-2BA0-4D8F-A1B7-ABEC880A8A08}" destId="{39DDA2B1-CE08-4061-BE2A-638200FBC3C5}" srcOrd="3" destOrd="0" presId="urn:microsoft.com/office/officeart/2005/8/layout/hProcess4"/>
    <dgm:cxn modelId="{22473DD2-0A24-4609-BD4D-F9F47882CA62}" type="presParOf" srcId="{1D5E5996-2BA0-4D8F-A1B7-ABEC880A8A08}" destId="{AF214A72-56A2-4EE3-B0C3-18D41E712030}" srcOrd="4" destOrd="0" presId="urn:microsoft.com/office/officeart/2005/8/layout/hProcess4"/>
    <dgm:cxn modelId="{174A512E-FCEE-498E-BE6A-EC82FBF09781}" type="presParOf" srcId="{AF214A72-56A2-4EE3-B0C3-18D41E712030}" destId="{B266F442-337D-4419-96B0-0460496E57B9}" srcOrd="0" destOrd="0" presId="urn:microsoft.com/office/officeart/2005/8/layout/hProcess4"/>
    <dgm:cxn modelId="{C32E5DE1-2318-472C-88AC-6A058FCE88F1}" type="presParOf" srcId="{AF214A72-56A2-4EE3-B0C3-18D41E712030}" destId="{EA732FB9-DEC2-4720-8D74-6B2248379C0C}" srcOrd="1" destOrd="0" presId="urn:microsoft.com/office/officeart/2005/8/layout/hProcess4"/>
    <dgm:cxn modelId="{CD60B9D2-1FAB-4C86-B3AA-5A97705C1530}" type="presParOf" srcId="{AF214A72-56A2-4EE3-B0C3-18D41E712030}" destId="{A680922E-DBF6-4CA6-A236-C4EB1B3FADF0}" srcOrd="2" destOrd="0" presId="urn:microsoft.com/office/officeart/2005/8/layout/hProcess4"/>
    <dgm:cxn modelId="{8F2B567B-6BB6-4D7A-8D54-19C5E258964F}" type="presParOf" srcId="{AF214A72-56A2-4EE3-B0C3-18D41E712030}" destId="{0967EC36-469C-4862-8CD2-B34E2CC9604D}" srcOrd="3" destOrd="0" presId="urn:microsoft.com/office/officeart/2005/8/layout/hProcess4"/>
    <dgm:cxn modelId="{76181B34-8F90-4017-A615-5F75902195BB}" type="presParOf" srcId="{AF214A72-56A2-4EE3-B0C3-18D41E712030}" destId="{AC404C8B-F160-4623-83B0-30E2FFAB4C36}" srcOrd="4" destOrd="0" presId="urn:microsoft.com/office/officeart/2005/8/layout/hProcess4"/>
    <dgm:cxn modelId="{A3A201C9-9BB1-4856-89DF-410341E11FB6}" type="presParOf" srcId="{1D5E5996-2BA0-4D8F-A1B7-ABEC880A8A08}" destId="{BB635A28-6066-4B6B-916B-A97F27011C2A}" srcOrd="5" destOrd="0" presId="urn:microsoft.com/office/officeart/2005/8/layout/hProcess4"/>
    <dgm:cxn modelId="{6FC9DD8D-16C4-46E5-9CBA-F80EEA8C89F5}" type="presParOf" srcId="{1D5E5996-2BA0-4D8F-A1B7-ABEC880A8A08}" destId="{74C622D8-FB7A-4DF6-8C21-D63A20A9641A}" srcOrd="6" destOrd="0" presId="urn:microsoft.com/office/officeart/2005/8/layout/hProcess4"/>
    <dgm:cxn modelId="{5BF59B92-D16E-4CEC-8B07-7AAD65B0ADBE}" type="presParOf" srcId="{74C622D8-FB7A-4DF6-8C21-D63A20A9641A}" destId="{6D21C1E5-4F7B-4C99-8FDD-79D96FE1829B}" srcOrd="0" destOrd="0" presId="urn:microsoft.com/office/officeart/2005/8/layout/hProcess4"/>
    <dgm:cxn modelId="{14A6D9CF-6518-48DE-974A-C586402C9657}" type="presParOf" srcId="{74C622D8-FB7A-4DF6-8C21-D63A20A9641A}" destId="{C66E581F-71B2-4EFB-A54B-37E115754ACE}" srcOrd="1" destOrd="0" presId="urn:microsoft.com/office/officeart/2005/8/layout/hProcess4"/>
    <dgm:cxn modelId="{1C193F8B-14CE-4CC1-8468-68A867B89473}" type="presParOf" srcId="{74C622D8-FB7A-4DF6-8C21-D63A20A9641A}" destId="{372C7818-A5DB-45D0-B69E-D2CF1F4DB712}" srcOrd="2" destOrd="0" presId="urn:microsoft.com/office/officeart/2005/8/layout/hProcess4"/>
    <dgm:cxn modelId="{DD11D9A5-03FB-4768-A94B-52B8417D982E}" type="presParOf" srcId="{74C622D8-FB7A-4DF6-8C21-D63A20A9641A}" destId="{E9D28416-8D12-4E2D-8C99-D03F4F4953C1}" srcOrd="3" destOrd="0" presId="urn:microsoft.com/office/officeart/2005/8/layout/hProcess4"/>
    <dgm:cxn modelId="{1A364137-E6C8-4F76-B6D4-095BC7C13CBE}" type="presParOf" srcId="{74C622D8-FB7A-4DF6-8C21-D63A20A9641A}" destId="{3517B0C2-D65F-4D14-85ED-982A63FD957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FC90FCC-1201-479A-93B1-69752F41A638}" type="doc">
      <dgm:prSet loTypeId="urn:microsoft.com/office/officeart/2005/8/layout/cycle4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894D9BB4-1776-4D16-9D13-3D86FF96773A}">
      <dgm:prSet phldrT="[Texto]"/>
      <dgm:spPr/>
      <dgm:t>
        <a:bodyPr/>
        <a:lstStyle/>
        <a:p>
          <a:r>
            <a:rPr lang="es-MX" dirty="0" smtClean="0"/>
            <a:t>Público para </a:t>
          </a:r>
          <a:r>
            <a:rPr lang="es-MX" i="1" dirty="0" err="1" smtClean="0"/>
            <a:t>Publicity</a:t>
          </a:r>
          <a:endParaRPr lang="es-MX" i="1" dirty="0"/>
        </a:p>
      </dgm:t>
    </dgm:pt>
    <dgm:pt modelId="{1577C65D-9FB6-4A1B-8769-89F9027CBB44}" type="parTrans" cxnId="{DEB63955-7B48-40D4-856F-6C84D305019D}">
      <dgm:prSet/>
      <dgm:spPr/>
      <dgm:t>
        <a:bodyPr/>
        <a:lstStyle/>
        <a:p>
          <a:endParaRPr lang="es-MX"/>
        </a:p>
      </dgm:t>
    </dgm:pt>
    <dgm:pt modelId="{9386B94A-00FE-45FE-90A0-EE2524A58FAF}" type="sibTrans" cxnId="{DEB63955-7B48-40D4-856F-6C84D305019D}">
      <dgm:prSet/>
      <dgm:spPr/>
      <dgm:t>
        <a:bodyPr/>
        <a:lstStyle/>
        <a:p>
          <a:endParaRPr lang="es-MX"/>
        </a:p>
      </dgm:t>
    </dgm:pt>
    <dgm:pt modelId="{A91C1501-5B71-4A8D-97B4-BEDA737EA04B}">
      <dgm:prSet phldrT="[Texto]"/>
      <dgm:spPr/>
      <dgm:t>
        <a:bodyPr/>
        <a:lstStyle/>
        <a:p>
          <a:r>
            <a:rPr lang="es-MX" dirty="0" smtClean="0"/>
            <a:t>18 – 24 años</a:t>
          </a:r>
          <a:endParaRPr lang="es-MX" dirty="0"/>
        </a:p>
      </dgm:t>
    </dgm:pt>
    <dgm:pt modelId="{9FF2C151-F391-4D86-B8D8-0B4F79610E63}" type="parTrans" cxnId="{0BF73220-0668-4FB6-A273-0FE82BB62715}">
      <dgm:prSet/>
      <dgm:spPr/>
      <dgm:t>
        <a:bodyPr/>
        <a:lstStyle/>
        <a:p>
          <a:endParaRPr lang="es-MX"/>
        </a:p>
      </dgm:t>
    </dgm:pt>
    <dgm:pt modelId="{0567CF50-DED6-4A58-9FBC-B7DE20EF4C24}" type="sibTrans" cxnId="{0BF73220-0668-4FB6-A273-0FE82BB62715}">
      <dgm:prSet/>
      <dgm:spPr/>
      <dgm:t>
        <a:bodyPr/>
        <a:lstStyle/>
        <a:p>
          <a:endParaRPr lang="es-MX"/>
        </a:p>
      </dgm:t>
    </dgm:pt>
    <dgm:pt modelId="{ADD612F1-4608-4607-946F-9E800259623C}">
      <dgm:prSet phldrT="[Texto]"/>
      <dgm:spPr/>
      <dgm:t>
        <a:bodyPr/>
        <a:lstStyle/>
        <a:p>
          <a:r>
            <a:rPr lang="es-MX" dirty="0" smtClean="0"/>
            <a:t>Sedes en EU</a:t>
          </a:r>
          <a:endParaRPr lang="es-MX" dirty="0"/>
        </a:p>
      </dgm:t>
    </dgm:pt>
    <dgm:pt modelId="{355B2B18-E2E7-47A7-9CE2-CBC499BD80F2}" type="parTrans" cxnId="{DB2D9693-2E8D-4C39-9EA1-267CD4D65837}">
      <dgm:prSet/>
      <dgm:spPr/>
      <dgm:t>
        <a:bodyPr/>
        <a:lstStyle/>
        <a:p>
          <a:endParaRPr lang="es-MX"/>
        </a:p>
      </dgm:t>
    </dgm:pt>
    <dgm:pt modelId="{47457EBF-A1E2-40D9-A100-74EF2FF5295F}" type="sibTrans" cxnId="{DB2D9693-2E8D-4C39-9EA1-267CD4D65837}">
      <dgm:prSet/>
      <dgm:spPr/>
      <dgm:t>
        <a:bodyPr/>
        <a:lstStyle/>
        <a:p>
          <a:endParaRPr lang="es-MX"/>
        </a:p>
      </dgm:t>
    </dgm:pt>
    <dgm:pt modelId="{140D95D4-F096-4BDF-BC26-E9A6CF6650E5}">
      <dgm:prSet phldrT="[Texto]"/>
      <dgm:spPr/>
      <dgm:t>
        <a:bodyPr/>
        <a:lstStyle/>
        <a:p>
          <a:r>
            <a:rPr lang="es-MX" dirty="0" smtClean="0"/>
            <a:t>New York </a:t>
          </a:r>
          <a:endParaRPr lang="es-MX" dirty="0"/>
        </a:p>
      </dgm:t>
    </dgm:pt>
    <dgm:pt modelId="{DC589DC7-43DA-4A94-983E-0034895F09D5}" type="parTrans" cxnId="{B43D7794-7B70-4F86-8DF1-952BC0422764}">
      <dgm:prSet/>
      <dgm:spPr/>
      <dgm:t>
        <a:bodyPr/>
        <a:lstStyle/>
        <a:p>
          <a:endParaRPr lang="es-MX"/>
        </a:p>
      </dgm:t>
    </dgm:pt>
    <dgm:pt modelId="{02DC94FF-F09C-46B0-B07B-CA3325928340}" type="sibTrans" cxnId="{B43D7794-7B70-4F86-8DF1-952BC0422764}">
      <dgm:prSet/>
      <dgm:spPr/>
      <dgm:t>
        <a:bodyPr/>
        <a:lstStyle/>
        <a:p>
          <a:endParaRPr lang="es-MX"/>
        </a:p>
      </dgm:t>
    </dgm:pt>
    <dgm:pt modelId="{7CF164FD-3428-4D79-98B3-90FC71BE960A}">
      <dgm:prSet phldrT="[Texto]"/>
      <dgm:spPr/>
      <dgm:t>
        <a:bodyPr/>
        <a:lstStyle/>
        <a:p>
          <a:r>
            <a:rPr lang="es-MX" dirty="0" smtClean="0"/>
            <a:t>RRPP Especializada</a:t>
          </a:r>
          <a:endParaRPr lang="es-MX" dirty="0"/>
        </a:p>
      </dgm:t>
    </dgm:pt>
    <dgm:pt modelId="{0611BE9F-3453-4B70-B077-C8BA5E3A81C8}" type="parTrans" cxnId="{E42A8ECC-1F74-48A1-8B30-BF8EB4B0A9E9}">
      <dgm:prSet/>
      <dgm:spPr/>
      <dgm:t>
        <a:bodyPr/>
        <a:lstStyle/>
        <a:p>
          <a:endParaRPr lang="es-MX"/>
        </a:p>
      </dgm:t>
    </dgm:pt>
    <dgm:pt modelId="{1C1E3560-9CD6-4004-BD77-A5ECCC706072}" type="sibTrans" cxnId="{E42A8ECC-1F74-48A1-8B30-BF8EB4B0A9E9}">
      <dgm:prSet/>
      <dgm:spPr/>
      <dgm:t>
        <a:bodyPr/>
        <a:lstStyle/>
        <a:p>
          <a:endParaRPr lang="es-MX"/>
        </a:p>
      </dgm:t>
    </dgm:pt>
    <dgm:pt modelId="{31692CF0-5ACE-4352-8928-987A08DFB217}">
      <dgm:prSet phldrT="[Texto]" custT="1"/>
      <dgm:spPr/>
      <dgm:t>
        <a:bodyPr/>
        <a:lstStyle/>
        <a:p>
          <a:r>
            <a:rPr lang="es-MX" sz="1200" dirty="0" smtClean="0"/>
            <a:t>Sembradores (clientes individuales)</a:t>
          </a:r>
          <a:endParaRPr lang="es-MX" sz="1200" dirty="0"/>
        </a:p>
      </dgm:t>
    </dgm:pt>
    <dgm:pt modelId="{B4867B64-2191-492E-9237-7CF213346433}" type="parTrans" cxnId="{32807FE8-E3C9-4FBC-87AF-219632A178FA}">
      <dgm:prSet/>
      <dgm:spPr/>
      <dgm:t>
        <a:bodyPr/>
        <a:lstStyle/>
        <a:p>
          <a:endParaRPr lang="es-MX"/>
        </a:p>
      </dgm:t>
    </dgm:pt>
    <dgm:pt modelId="{299FBFFB-E001-4EF9-8F00-C42ACEFC1EAA}" type="sibTrans" cxnId="{32807FE8-E3C9-4FBC-87AF-219632A178FA}">
      <dgm:prSet/>
      <dgm:spPr/>
      <dgm:t>
        <a:bodyPr/>
        <a:lstStyle/>
        <a:p>
          <a:endParaRPr lang="es-MX"/>
        </a:p>
      </dgm:t>
    </dgm:pt>
    <dgm:pt modelId="{5918B351-B33D-4D7E-AFF5-0EA5E1FD45D9}">
      <dgm:prSet phldrT="[Texto]"/>
      <dgm:spPr/>
      <dgm:t>
        <a:bodyPr/>
        <a:lstStyle/>
        <a:p>
          <a:r>
            <a:rPr lang="es-MX" i="1" dirty="0" err="1" smtClean="0"/>
            <a:t>Product</a:t>
          </a:r>
          <a:r>
            <a:rPr lang="es-MX" i="1" dirty="0" smtClean="0"/>
            <a:t> </a:t>
          </a:r>
          <a:r>
            <a:rPr lang="es-MX" i="1" dirty="0" err="1" smtClean="0"/>
            <a:t>Placement</a:t>
          </a:r>
          <a:endParaRPr lang="es-MX" i="1" dirty="0"/>
        </a:p>
      </dgm:t>
    </dgm:pt>
    <dgm:pt modelId="{D36419D2-3564-4991-9159-BADFF1842A11}" type="parTrans" cxnId="{5C992AAA-D243-4767-866B-DBC55BC41F9A}">
      <dgm:prSet/>
      <dgm:spPr/>
      <dgm:t>
        <a:bodyPr/>
        <a:lstStyle/>
        <a:p>
          <a:endParaRPr lang="es-MX"/>
        </a:p>
      </dgm:t>
    </dgm:pt>
    <dgm:pt modelId="{AA05E6EF-1A09-4FDE-BFA0-AC8149411FB8}" type="sibTrans" cxnId="{5C992AAA-D243-4767-866B-DBC55BC41F9A}">
      <dgm:prSet/>
      <dgm:spPr/>
      <dgm:t>
        <a:bodyPr/>
        <a:lstStyle/>
        <a:p>
          <a:endParaRPr lang="es-MX"/>
        </a:p>
      </dgm:t>
    </dgm:pt>
    <dgm:pt modelId="{B3B45618-A19E-4C92-BEF1-3066F69DF2AA}">
      <dgm:prSet phldrT="[Texto]"/>
      <dgm:spPr/>
      <dgm:t>
        <a:bodyPr/>
        <a:lstStyle/>
        <a:p>
          <a:r>
            <a:rPr lang="es-MX" dirty="0" smtClean="0"/>
            <a:t>Promocionar entradas</a:t>
          </a:r>
          <a:endParaRPr lang="es-MX" dirty="0"/>
        </a:p>
      </dgm:t>
    </dgm:pt>
    <dgm:pt modelId="{A0036F24-0D1E-4C9F-AD8A-ED290984D87C}" type="parTrans" cxnId="{15D40725-7210-4270-9E18-ECFE54CE7EA2}">
      <dgm:prSet/>
      <dgm:spPr/>
      <dgm:t>
        <a:bodyPr/>
        <a:lstStyle/>
        <a:p>
          <a:endParaRPr lang="es-MX"/>
        </a:p>
      </dgm:t>
    </dgm:pt>
    <dgm:pt modelId="{EF3E3DAB-DECA-44A0-A23C-7DEB35CEB3D0}" type="sibTrans" cxnId="{15D40725-7210-4270-9E18-ECFE54CE7EA2}">
      <dgm:prSet/>
      <dgm:spPr/>
      <dgm:t>
        <a:bodyPr/>
        <a:lstStyle/>
        <a:p>
          <a:endParaRPr lang="es-MX"/>
        </a:p>
      </dgm:t>
    </dgm:pt>
    <dgm:pt modelId="{590DF5DB-39F7-49D0-BAC1-944F0BA97928}">
      <dgm:prSet phldrT="[Texto]"/>
      <dgm:spPr/>
      <dgm:t>
        <a:bodyPr/>
        <a:lstStyle/>
        <a:p>
          <a:r>
            <a:rPr lang="es-MX" dirty="0" smtClean="0"/>
            <a:t>El 75% menores de 39 años</a:t>
          </a:r>
          <a:endParaRPr lang="es-MX" dirty="0"/>
        </a:p>
      </dgm:t>
    </dgm:pt>
    <dgm:pt modelId="{B3910BB4-A02E-4B83-BF22-16EEDDD24F5F}" type="parTrans" cxnId="{D241B108-18CE-400C-8CBB-1FAF94F11BB6}">
      <dgm:prSet/>
      <dgm:spPr/>
      <dgm:t>
        <a:bodyPr/>
        <a:lstStyle/>
        <a:p>
          <a:endParaRPr lang="es-MX"/>
        </a:p>
      </dgm:t>
    </dgm:pt>
    <dgm:pt modelId="{C28C89C7-EFF4-4877-B686-0CFD291FECEB}" type="sibTrans" cxnId="{D241B108-18CE-400C-8CBB-1FAF94F11BB6}">
      <dgm:prSet/>
      <dgm:spPr/>
      <dgm:t>
        <a:bodyPr/>
        <a:lstStyle/>
        <a:p>
          <a:endParaRPr lang="es-MX"/>
        </a:p>
      </dgm:t>
    </dgm:pt>
    <dgm:pt modelId="{48AD5652-AF0A-4CBB-A93C-2C3CF4000865}">
      <dgm:prSet phldrT="[Texto]"/>
      <dgm:spPr/>
      <dgm:t>
        <a:bodyPr/>
        <a:lstStyle/>
        <a:p>
          <a:r>
            <a:rPr lang="es-MX" dirty="0" smtClean="0"/>
            <a:t>Los Ángeles</a:t>
          </a:r>
          <a:endParaRPr lang="es-MX" dirty="0"/>
        </a:p>
      </dgm:t>
    </dgm:pt>
    <dgm:pt modelId="{C0B30F1D-B13C-476E-9F50-5DB5AE70CB1C}" type="parTrans" cxnId="{565EB885-9926-4760-BB41-E7C0D46E1AF7}">
      <dgm:prSet/>
      <dgm:spPr/>
      <dgm:t>
        <a:bodyPr/>
        <a:lstStyle/>
        <a:p>
          <a:endParaRPr lang="es-MX"/>
        </a:p>
      </dgm:t>
    </dgm:pt>
    <dgm:pt modelId="{D8ADB5EF-709D-4D1C-8468-535D8B9F67FD}" type="sibTrans" cxnId="{565EB885-9926-4760-BB41-E7C0D46E1AF7}">
      <dgm:prSet/>
      <dgm:spPr/>
      <dgm:t>
        <a:bodyPr/>
        <a:lstStyle/>
        <a:p>
          <a:endParaRPr lang="es-MX"/>
        </a:p>
      </dgm:t>
    </dgm:pt>
    <dgm:pt modelId="{D246CDCE-6DE7-4F49-A0D6-AE0943ADA936}">
      <dgm:prSet phldrT="[Texto]"/>
      <dgm:spPr/>
      <dgm:t>
        <a:bodyPr/>
        <a:lstStyle/>
        <a:p>
          <a:endParaRPr lang="es-MX" sz="1000" dirty="0"/>
        </a:p>
      </dgm:t>
    </dgm:pt>
    <dgm:pt modelId="{4576D43E-433F-44FB-B175-34215C28C1DB}" type="parTrans" cxnId="{C6208188-9DC0-4F8B-99E4-5A0FA40EBE98}">
      <dgm:prSet/>
      <dgm:spPr/>
      <dgm:t>
        <a:bodyPr/>
        <a:lstStyle/>
        <a:p>
          <a:endParaRPr lang="es-MX"/>
        </a:p>
      </dgm:t>
    </dgm:pt>
    <dgm:pt modelId="{E0967529-D602-49DE-A6E1-5523598EC4A5}" type="sibTrans" cxnId="{C6208188-9DC0-4F8B-99E4-5A0FA40EBE98}">
      <dgm:prSet/>
      <dgm:spPr/>
      <dgm:t>
        <a:bodyPr/>
        <a:lstStyle/>
        <a:p>
          <a:endParaRPr lang="es-MX"/>
        </a:p>
      </dgm:t>
    </dgm:pt>
    <dgm:pt modelId="{634AA462-6055-4446-91AE-B912B26D09F0}">
      <dgm:prSet phldrT="[Texto]" custT="1"/>
      <dgm:spPr/>
      <dgm:t>
        <a:bodyPr/>
        <a:lstStyle/>
        <a:p>
          <a:r>
            <a:rPr lang="es-MX" sz="1200" dirty="0" smtClean="0"/>
            <a:t>Reservas (</a:t>
          </a:r>
          <a:r>
            <a:rPr lang="es-MX" sz="1200" dirty="0" err="1" smtClean="0"/>
            <a:t>talk</a:t>
          </a:r>
          <a:r>
            <a:rPr lang="es-MX" sz="1200" dirty="0" smtClean="0"/>
            <a:t> shows)</a:t>
          </a:r>
          <a:endParaRPr lang="es-MX" sz="1200" dirty="0"/>
        </a:p>
      </dgm:t>
    </dgm:pt>
    <dgm:pt modelId="{2884563E-DA08-41DE-A89F-FD2C09C643E0}" type="parTrans" cxnId="{A26011AC-AA09-4410-8224-E882DC21177F}">
      <dgm:prSet/>
      <dgm:spPr/>
      <dgm:t>
        <a:bodyPr/>
        <a:lstStyle/>
        <a:p>
          <a:endParaRPr lang="es-MX"/>
        </a:p>
      </dgm:t>
    </dgm:pt>
    <dgm:pt modelId="{53FA8DAB-FFA0-44BB-A2AC-0E235AD011A1}" type="sibTrans" cxnId="{A26011AC-AA09-4410-8224-E882DC21177F}">
      <dgm:prSet/>
      <dgm:spPr/>
      <dgm:t>
        <a:bodyPr/>
        <a:lstStyle/>
        <a:p>
          <a:endParaRPr lang="es-MX"/>
        </a:p>
      </dgm:t>
    </dgm:pt>
    <dgm:pt modelId="{2A940B46-E880-46BE-AB6A-898D688CA035}">
      <dgm:prSet phldrT="[Texto]" custT="1"/>
      <dgm:spPr/>
      <dgm:t>
        <a:bodyPr/>
        <a:lstStyle/>
        <a:p>
          <a:endParaRPr lang="es-MX" sz="1200" dirty="0"/>
        </a:p>
      </dgm:t>
    </dgm:pt>
    <dgm:pt modelId="{42A9E88B-87D7-48C2-82AA-083476828224}" type="parTrans" cxnId="{1782E295-0AA5-4D5E-A7DA-F26E08892F61}">
      <dgm:prSet/>
      <dgm:spPr/>
      <dgm:t>
        <a:bodyPr/>
        <a:lstStyle/>
        <a:p>
          <a:endParaRPr lang="es-MX"/>
        </a:p>
      </dgm:t>
    </dgm:pt>
    <dgm:pt modelId="{5419ADCD-3197-4EB2-90EE-3A54DDDEAAB8}" type="sibTrans" cxnId="{1782E295-0AA5-4D5E-A7DA-F26E08892F61}">
      <dgm:prSet/>
      <dgm:spPr/>
      <dgm:t>
        <a:bodyPr/>
        <a:lstStyle/>
        <a:p>
          <a:endParaRPr lang="es-MX"/>
        </a:p>
      </dgm:t>
    </dgm:pt>
    <dgm:pt modelId="{63CB0A3D-5CAA-4227-AED1-0D484D473E52}">
      <dgm:prSet phldrT="[Texto]" custT="1"/>
      <dgm:spPr/>
      <dgm:t>
        <a:bodyPr/>
        <a:lstStyle/>
        <a:p>
          <a:r>
            <a:rPr lang="es-MX" sz="1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Exclusivas</a:t>
          </a:r>
          <a:r>
            <a:rPr lang="es-MX" sz="1200" dirty="0" smtClean="0"/>
            <a:t> </a:t>
          </a:r>
          <a:endParaRPr lang="es-MX" sz="1200" dirty="0"/>
        </a:p>
      </dgm:t>
    </dgm:pt>
    <dgm:pt modelId="{DCA463A4-D8CD-44D1-8254-689216029206}" type="parTrans" cxnId="{90F42377-E7DC-48D1-AC0F-8FCB2BE6AAC1}">
      <dgm:prSet/>
      <dgm:spPr/>
      <dgm:t>
        <a:bodyPr/>
        <a:lstStyle/>
        <a:p>
          <a:endParaRPr lang="es-MX"/>
        </a:p>
      </dgm:t>
    </dgm:pt>
    <dgm:pt modelId="{BB551762-B065-4026-898A-F3C71B9A6E71}" type="sibTrans" cxnId="{90F42377-E7DC-48D1-AC0F-8FCB2BE6AAC1}">
      <dgm:prSet/>
      <dgm:spPr/>
      <dgm:t>
        <a:bodyPr/>
        <a:lstStyle/>
        <a:p>
          <a:endParaRPr lang="es-MX"/>
        </a:p>
      </dgm:t>
    </dgm:pt>
    <dgm:pt modelId="{AF008F27-523E-49FD-9134-D51FFFF917DC}">
      <dgm:prSet phldrT="[Texto]"/>
      <dgm:spPr/>
      <dgm:t>
        <a:bodyPr/>
        <a:lstStyle/>
        <a:p>
          <a:r>
            <a:rPr lang="es-MX" dirty="0" smtClean="0"/>
            <a:t>Alianzas con otras empresas (colocar productos)</a:t>
          </a:r>
          <a:endParaRPr lang="es-MX" dirty="0"/>
        </a:p>
      </dgm:t>
    </dgm:pt>
    <dgm:pt modelId="{864F7B5D-6FA9-4310-8C73-BF793E684DC8}" type="parTrans" cxnId="{8CFC69E1-78AE-4F5D-8974-9024219D90E2}">
      <dgm:prSet/>
      <dgm:spPr/>
      <dgm:t>
        <a:bodyPr/>
        <a:lstStyle/>
        <a:p>
          <a:endParaRPr lang="es-MX"/>
        </a:p>
      </dgm:t>
    </dgm:pt>
    <dgm:pt modelId="{F843972C-FACB-447A-9F53-58659B130383}" type="sibTrans" cxnId="{8CFC69E1-78AE-4F5D-8974-9024219D90E2}">
      <dgm:prSet/>
      <dgm:spPr/>
      <dgm:t>
        <a:bodyPr/>
        <a:lstStyle/>
        <a:p>
          <a:endParaRPr lang="es-MX"/>
        </a:p>
      </dgm:t>
    </dgm:pt>
    <dgm:pt modelId="{725C0ADC-622E-4398-B727-EC2C7D9E5809}" type="pres">
      <dgm:prSet presAssocID="{DFC90FCC-1201-479A-93B1-69752F41A63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D55FDB7-F6C5-4C8C-A1E2-931AAB69791D}" type="pres">
      <dgm:prSet presAssocID="{DFC90FCC-1201-479A-93B1-69752F41A638}" presName="children" presStyleCnt="0"/>
      <dgm:spPr/>
    </dgm:pt>
    <dgm:pt modelId="{CB774528-5845-4569-9B11-38495E7336C4}" type="pres">
      <dgm:prSet presAssocID="{DFC90FCC-1201-479A-93B1-69752F41A638}" presName="child1group" presStyleCnt="0"/>
      <dgm:spPr/>
    </dgm:pt>
    <dgm:pt modelId="{ABE0D6C6-BAA8-49B6-A526-09F16992F8CF}" type="pres">
      <dgm:prSet presAssocID="{DFC90FCC-1201-479A-93B1-69752F41A638}" presName="child1" presStyleLbl="bgAcc1" presStyleIdx="0" presStyleCnt="4"/>
      <dgm:spPr/>
      <dgm:t>
        <a:bodyPr/>
        <a:lstStyle/>
        <a:p>
          <a:endParaRPr lang="es-MX"/>
        </a:p>
      </dgm:t>
    </dgm:pt>
    <dgm:pt modelId="{102A195A-E634-43EF-A483-ADD387D1906E}" type="pres">
      <dgm:prSet presAssocID="{DFC90FCC-1201-479A-93B1-69752F41A63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6353CA-F4D7-4C53-A7DC-AE5BE630B7B8}" type="pres">
      <dgm:prSet presAssocID="{DFC90FCC-1201-479A-93B1-69752F41A638}" presName="child2group" presStyleCnt="0"/>
      <dgm:spPr/>
    </dgm:pt>
    <dgm:pt modelId="{F352A43F-20F9-47ED-A4A2-E650077AA069}" type="pres">
      <dgm:prSet presAssocID="{DFC90FCC-1201-479A-93B1-69752F41A638}" presName="child2" presStyleLbl="bgAcc1" presStyleIdx="1" presStyleCnt="4"/>
      <dgm:spPr/>
      <dgm:t>
        <a:bodyPr/>
        <a:lstStyle/>
        <a:p>
          <a:endParaRPr lang="es-MX"/>
        </a:p>
      </dgm:t>
    </dgm:pt>
    <dgm:pt modelId="{0F15621C-F2A1-446D-B2F4-3F26C356FC1E}" type="pres">
      <dgm:prSet presAssocID="{DFC90FCC-1201-479A-93B1-69752F41A63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FA4C8B-5714-40BA-B09F-32BE803760CC}" type="pres">
      <dgm:prSet presAssocID="{DFC90FCC-1201-479A-93B1-69752F41A638}" presName="child3group" presStyleCnt="0"/>
      <dgm:spPr/>
    </dgm:pt>
    <dgm:pt modelId="{548AD551-E3A9-433B-A06E-67E10A485A63}" type="pres">
      <dgm:prSet presAssocID="{DFC90FCC-1201-479A-93B1-69752F41A638}" presName="child3" presStyleLbl="bgAcc1" presStyleIdx="2" presStyleCnt="4" custScaleX="107830"/>
      <dgm:spPr/>
      <dgm:t>
        <a:bodyPr/>
        <a:lstStyle/>
        <a:p>
          <a:endParaRPr lang="es-MX"/>
        </a:p>
      </dgm:t>
    </dgm:pt>
    <dgm:pt modelId="{7E6AD649-B66E-434F-9E94-263BEE7E6110}" type="pres">
      <dgm:prSet presAssocID="{DFC90FCC-1201-479A-93B1-69752F41A63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1BDED8A-085E-4C00-8313-4926EED0C408}" type="pres">
      <dgm:prSet presAssocID="{DFC90FCC-1201-479A-93B1-69752F41A638}" presName="child4group" presStyleCnt="0"/>
      <dgm:spPr/>
    </dgm:pt>
    <dgm:pt modelId="{DFE10529-7CC7-4739-9D6B-8B4A67DD79DB}" type="pres">
      <dgm:prSet presAssocID="{DFC90FCC-1201-479A-93B1-69752F41A638}" presName="child4" presStyleLbl="bgAcc1" presStyleIdx="3" presStyleCnt="4"/>
      <dgm:spPr/>
      <dgm:t>
        <a:bodyPr/>
        <a:lstStyle/>
        <a:p>
          <a:endParaRPr lang="es-MX"/>
        </a:p>
      </dgm:t>
    </dgm:pt>
    <dgm:pt modelId="{196BD6E7-9BFB-4EF0-9CA2-94D648432AF0}" type="pres">
      <dgm:prSet presAssocID="{DFC90FCC-1201-479A-93B1-69752F41A63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71FD4CA-B546-4827-BD8E-79C606611636}" type="pres">
      <dgm:prSet presAssocID="{DFC90FCC-1201-479A-93B1-69752F41A638}" presName="childPlaceholder" presStyleCnt="0"/>
      <dgm:spPr/>
    </dgm:pt>
    <dgm:pt modelId="{2A91B5AA-C570-482E-8DC4-571950C6005B}" type="pres">
      <dgm:prSet presAssocID="{DFC90FCC-1201-479A-93B1-69752F41A638}" presName="circle" presStyleCnt="0"/>
      <dgm:spPr/>
    </dgm:pt>
    <dgm:pt modelId="{3C75D446-8794-499A-9092-74E3E93D5AB5}" type="pres">
      <dgm:prSet presAssocID="{DFC90FCC-1201-479A-93B1-69752F41A638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452D5B-014F-4F8F-9D6E-59E75FA7A040}" type="pres">
      <dgm:prSet presAssocID="{DFC90FCC-1201-479A-93B1-69752F41A638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EF499DE-67DC-4917-A8D0-819D7EFA26F9}" type="pres">
      <dgm:prSet presAssocID="{DFC90FCC-1201-479A-93B1-69752F41A63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82AAC4D-8B66-4D91-A2B1-BB759504294B}" type="pres">
      <dgm:prSet presAssocID="{DFC90FCC-1201-479A-93B1-69752F41A638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310EF80-AA9E-46F4-8446-7D8BF38B3108}" type="pres">
      <dgm:prSet presAssocID="{DFC90FCC-1201-479A-93B1-69752F41A638}" presName="quadrantPlaceholder" presStyleCnt="0"/>
      <dgm:spPr/>
    </dgm:pt>
    <dgm:pt modelId="{B9A794F6-CBB6-44A3-B221-65E38221EB32}" type="pres">
      <dgm:prSet presAssocID="{DFC90FCC-1201-479A-93B1-69752F41A638}" presName="center1" presStyleLbl="fgShp" presStyleIdx="0" presStyleCnt="2"/>
      <dgm:spPr/>
    </dgm:pt>
    <dgm:pt modelId="{4852888E-9911-4D6C-8D55-7FD8EF888D7D}" type="pres">
      <dgm:prSet presAssocID="{DFC90FCC-1201-479A-93B1-69752F41A638}" presName="center2" presStyleLbl="fgShp" presStyleIdx="1" presStyleCnt="2"/>
      <dgm:spPr/>
    </dgm:pt>
  </dgm:ptLst>
  <dgm:cxnLst>
    <dgm:cxn modelId="{B96E2116-0ED0-4763-AD41-A4A882DCADDB}" type="presOf" srcId="{ADD612F1-4608-4607-946F-9E800259623C}" destId="{D1452D5B-014F-4F8F-9D6E-59E75FA7A040}" srcOrd="0" destOrd="0" presId="urn:microsoft.com/office/officeart/2005/8/layout/cycle4"/>
    <dgm:cxn modelId="{8C17637F-1040-48AE-8B0E-A7A10A894CD2}" type="presOf" srcId="{7CF164FD-3428-4D79-98B3-90FC71BE960A}" destId="{1EF499DE-67DC-4917-A8D0-819D7EFA26F9}" srcOrd="0" destOrd="0" presId="urn:microsoft.com/office/officeart/2005/8/layout/cycle4"/>
    <dgm:cxn modelId="{BB8F005B-E693-4B65-BD0E-8891B2B5DA2C}" type="presOf" srcId="{634AA462-6055-4446-91AE-B912B26D09F0}" destId="{7E6AD649-B66E-434F-9E94-263BEE7E6110}" srcOrd="1" destOrd="2" presId="urn:microsoft.com/office/officeart/2005/8/layout/cycle4"/>
    <dgm:cxn modelId="{B0BD95DC-853F-4799-960C-FCF1EA2362DF}" type="presOf" srcId="{31692CF0-5ACE-4352-8928-987A08DFB217}" destId="{7E6AD649-B66E-434F-9E94-263BEE7E6110}" srcOrd="1" destOrd="1" presId="urn:microsoft.com/office/officeart/2005/8/layout/cycle4"/>
    <dgm:cxn modelId="{A26011AC-AA09-4410-8224-E882DC21177F}" srcId="{7CF164FD-3428-4D79-98B3-90FC71BE960A}" destId="{634AA462-6055-4446-91AE-B912B26D09F0}" srcOrd="2" destOrd="0" parTransId="{2884563E-DA08-41DE-A89F-FD2C09C643E0}" sibTransId="{53FA8DAB-FFA0-44BB-A2AC-0E235AD011A1}"/>
    <dgm:cxn modelId="{41E9FB52-4932-4B74-9D42-7780678822AB}" type="presOf" srcId="{2A940B46-E880-46BE-AB6A-898D688CA035}" destId="{7E6AD649-B66E-434F-9E94-263BEE7E6110}" srcOrd="1" destOrd="0" presId="urn:microsoft.com/office/officeart/2005/8/layout/cycle4"/>
    <dgm:cxn modelId="{C6208188-9DC0-4F8B-99E4-5A0FA40EBE98}" srcId="{7CF164FD-3428-4D79-98B3-90FC71BE960A}" destId="{D246CDCE-6DE7-4F49-A0D6-AE0943ADA936}" srcOrd="4" destOrd="0" parTransId="{4576D43E-433F-44FB-B175-34215C28C1DB}" sibTransId="{E0967529-D602-49DE-A6E1-5523598EC4A5}"/>
    <dgm:cxn modelId="{0BF73220-0668-4FB6-A273-0FE82BB62715}" srcId="{894D9BB4-1776-4D16-9D13-3D86FF96773A}" destId="{A91C1501-5B71-4A8D-97B4-BEDA737EA04B}" srcOrd="0" destOrd="0" parTransId="{9FF2C151-F391-4D86-B8D8-0B4F79610E63}" sibTransId="{0567CF50-DED6-4A58-9FBC-B7DE20EF4C24}"/>
    <dgm:cxn modelId="{2D0117AE-91C5-4661-A7F1-11AC74743238}" type="presOf" srcId="{63CB0A3D-5CAA-4227-AED1-0D484D473E52}" destId="{7E6AD649-B66E-434F-9E94-263BEE7E6110}" srcOrd="1" destOrd="3" presId="urn:microsoft.com/office/officeart/2005/8/layout/cycle4"/>
    <dgm:cxn modelId="{A30F3D22-BE8E-468B-9CCA-D77B7D1714BA}" type="presOf" srcId="{590DF5DB-39F7-49D0-BAC1-944F0BA97928}" destId="{102A195A-E634-43EF-A483-ADD387D1906E}" srcOrd="1" destOrd="1" presId="urn:microsoft.com/office/officeart/2005/8/layout/cycle4"/>
    <dgm:cxn modelId="{D0FA8A0B-9DF9-40C9-9642-9828B8C56502}" type="presOf" srcId="{48AD5652-AF0A-4CBB-A93C-2C3CF4000865}" destId="{F352A43F-20F9-47ED-A4A2-E650077AA069}" srcOrd="0" destOrd="1" presId="urn:microsoft.com/office/officeart/2005/8/layout/cycle4"/>
    <dgm:cxn modelId="{3602A66B-BF99-462C-8541-F60C017AA3B0}" type="presOf" srcId="{D246CDCE-6DE7-4F49-A0D6-AE0943ADA936}" destId="{7E6AD649-B66E-434F-9E94-263BEE7E6110}" srcOrd="1" destOrd="4" presId="urn:microsoft.com/office/officeart/2005/8/layout/cycle4"/>
    <dgm:cxn modelId="{1782E295-0AA5-4D5E-A7DA-F26E08892F61}" srcId="{7CF164FD-3428-4D79-98B3-90FC71BE960A}" destId="{2A940B46-E880-46BE-AB6A-898D688CA035}" srcOrd="0" destOrd="0" parTransId="{42A9E88B-87D7-48C2-82AA-083476828224}" sibTransId="{5419ADCD-3197-4EB2-90EE-3A54DDDEAAB8}"/>
    <dgm:cxn modelId="{9DF290BC-39BB-48A7-BF82-F668CF28115C}" type="presOf" srcId="{AF008F27-523E-49FD-9134-D51FFFF917DC}" destId="{DFE10529-7CC7-4739-9D6B-8B4A67DD79DB}" srcOrd="0" destOrd="1" presId="urn:microsoft.com/office/officeart/2005/8/layout/cycle4"/>
    <dgm:cxn modelId="{93EBEDC7-DF03-4611-90BA-C19303A14442}" type="presOf" srcId="{5918B351-B33D-4D7E-AFF5-0EA5E1FD45D9}" destId="{682AAC4D-8B66-4D91-A2B1-BB759504294B}" srcOrd="0" destOrd="0" presId="urn:microsoft.com/office/officeart/2005/8/layout/cycle4"/>
    <dgm:cxn modelId="{94D776CE-7276-43A2-BA8C-6043368B0FD1}" type="presOf" srcId="{634AA462-6055-4446-91AE-B912B26D09F0}" destId="{548AD551-E3A9-433B-A06E-67E10A485A63}" srcOrd="0" destOrd="2" presId="urn:microsoft.com/office/officeart/2005/8/layout/cycle4"/>
    <dgm:cxn modelId="{310E925D-359E-4E05-9501-4FE55CDBDE5D}" type="presOf" srcId="{140D95D4-F096-4BDF-BC26-E9A6CF6650E5}" destId="{F352A43F-20F9-47ED-A4A2-E650077AA069}" srcOrd="0" destOrd="0" presId="urn:microsoft.com/office/officeart/2005/8/layout/cycle4"/>
    <dgm:cxn modelId="{9A5EAC66-E06E-493B-AAED-36165679218D}" type="presOf" srcId="{A91C1501-5B71-4A8D-97B4-BEDA737EA04B}" destId="{ABE0D6C6-BAA8-49B6-A526-09F16992F8CF}" srcOrd="0" destOrd="0" presId="urn:microsoft.com/office/officeart/2005/8/layout/cycle4"/>
    <dgm:cxn modelId="{9C6AFD13-388F-40E1-9032-DDA29B4ABC7D}" type="presOf" srcId="{2A940B46-E880-46BE-AB6A-898D688CA035}" destId="{548AD551-E3A9-433B-A06E-67E10A485A63}" srcOrd="0" destOrd="0" presId="urn:microsoft.com/office/officeart/2005/8/layout/cycle4"/>
    <dgm:cxn modelId="{32807FE8-E3C9-4FBC-87AF-219632A178FA}" srcId="{7CF164FD-3428-4D79-98B3-90FC71BE960A}" destId="{31692CF0-5ACE-4352-8928-987A08DFB217}" srcOrd="1" destOrd="0" parTransId="{B4867B64-2191-492E-9237-7CF213346433}" sibTransId="{299FBFFB-E001-4EF9-8F00-C42ACEFC1EAA}"/>
    <dgm:cxn modelId="{5B851843-196B-466E-AE0D-C3F785B7E231}" type="presOf" srcId="{A91C1501-5B71-4A8D-97B4-BEDA737EA04B}" destId="{102A195A-E634-43EF-A483-ADD387D1906E}" srcOrd="1" destOrd="0" presId="urn:microsoft.com/office/officeart/2005/8/layout/cycle4"/>
    <dgm:cxn modelId="{5C992AAA-D243-4767-866B-DBC55BC41F9A}" srcId="{DFC90FCC-1201-479A-93B1-69752F41A638}" destId="{5918B351-B33D-4D7E-AFF5-0EA5E1FD45D9}" srcOrd="3" destOrd="0" parTransId="{D36419D2-3564-4991-9159-BADFF1842A11}" sibTransId="{AA05E6EF-1A09-4FDE-BFA0-AC8149411FB8}"/>
    <dgm:cxn modelId="{8DA866F5-B093-459C-BDB7-C973E47BE3E6}" type="presOf" srcId="{31692CF0-5ACE-4352-8928-987A08DFB217}" destId="{548AD551-E3A9-433B-A06E-67E10A485A63}" srcOrd="0" destOrd="1" presId="urn:microsoft.com/office/officeart/2005/8/layout/cycle4"/>
    <dgm:cxn modelId="{1338C489-2C51-441E-8368-8A1AD7839FD8}" type="presOf" srcId="{48AD5652-AF0A-4CBB-A93C-2C3CF4000865}" destId="{0F15621C-F2A1-446D-B2F4-3F26C356FC1E}" srcOrd="1" destOrd="1" presId="urn:microsoft.com/office/officeart/2005/8/layout/cycle4"/>
    <dgm:cxn modelId="{565EB885-9926-4760-BB41-E7C0D46E1AF7}" srcId="{ADD612F1-4608-4607-946F-9E800259623C}" destId="{48AD5652-AF0A-4CBB-A93C-2C3CF4000865}" srcOrd="1" destOrd="0" parTransId="{C0B30F1D-B13C-476E-9F50-5DB5AE70CB1C}" sibTransId="{D8ADB5EF-709D-4D1C-8468-535D8B9F67FD}"/>
    <dgm:cxn modelId="{D241B108-18CE-400C-8CBB-1FAF94F11BB6}" srcId="{894D9BB4-1776-4D16-9D13-3D86FF96773A}" destId="{590DF5DB-39F7-49D0-BAC1-944F0BA97928}" srcOrd="1" destOrd="0" parTransId="{B3910BB4-A02E-4B83-BF22-16EEDDD24F5F}" sibTransId="{C28C89C7-EFF4-4877-B686-0CFD291FECEB}"/>
    <dgm:cxn modelId="{2ABA44A3-EB96-4DE8-843B-E731670AD5CE}" type="presOf" srcId="{DFC90FCC-1201-479A-93B1-69752F41A638}" destId="{725C0ADC-622E-4398-B727-EC2C7D9E5809}" srcOrd="0" destOrd="0" presId="urn:microsoft.com/office/officeart/2005/8/layout/cycle4"/>
    <dgm:cxn modelId="{CF79BCFE-8669-4FA8-993E-FEBBB3503593}" type="presOf" srcId="{894D9BB4-1776-4D16-9D13-3D86FF96773A}" destId="{3C75D446-8794-499A-9092-74E3E93D5AB5}" srcOrd="0" destOrd="0" presId="urn:microsoft.com/office/officeart/2005/8/layout/cycle4"/>
    <dgm:cxn modelId="{7A7E0E9D-20F8-4949-B183-53A7160F9057}" type="presOf" srcId="{63CB0A3D-5CAA-4227-AED1-0D484D473E52}" destId="{548AD551-E3A9-433B-A06E-67E10A485A63}" srcOrd="0" destOrd="3" presId="urn:microsoft.com/office/officeart/2005/8/layout/cycle4"/>
    <dgm:cxn modelId="{39C9DE0D-4554-4146-8C9E-EA387781B49C}" type="presOf" srcId="{B3B45618-A19E-4C92-BEF1-3066F69DF2AA}" destId="{DFE10529-7CC7-4739-9D6B-8B4A67DD79DB}" srcOrd="0" destOrd="0" presId="urn:microsoft.com/office/officeart/2005/8/layout/cycle4"/>
    <dgm:cxn modelId="{1C28A5E3-2D81-4237-9DA6-2CC86877FAEE}" type="presOf" srcId="{B3B45618-A19E-4C92-BEF1-3066F69DF2AA}" destId="{196BD6E7-9BFB-4EF0-9CA2-94D648432AF0}" srcOrd="1" destOrd="0" presId="urn:microsoft.com/office/officeart/2005/8/layout/cycle4"/>
    <dgm:cxn modelId="{DB2D9693-2E8D-4C39-9EA1-267CD4D65837}" srcId="{DFC90FCC-1201-479A-93B1-69752F41A638}" destId="{ADD612F1-4608-4607-946F-9E800259623C}" srcOrd="1" destOrd="0" parTransId="{355B2B18-E2E7-47A7-9CE2-CBC499BD80F2}" sibTransId="{47457EBF-A1E2-40D9-A100-74EF2FF5295F}"/>
    <dgm:cxn modelId="{C7DFCFA9-344B-47F2-9125-3CA89BD109BD}" type="presOf" srcId="{590DF5DB-39F7-49D0-BAC1-944F0BA97928}" destId="{ABE0D6C6-BAA8-49B6-A526-09F16992F8CF}" srcOrd="0" destOrd="1" presId="urn:microsoft.com/office/officeart/2005/8/layout/cycle4"/>
    <dgm:cxn modelId="{D8FBB975-7E06-4CCF-B7FC-2937D27969BB}" type="presOf" srcId="{140D95D4-F096-4BDF-BC26-E9A6CF6650E5}" destId="{0F15621C-F2A1-446D-B2F4-3F26C356FC1E}" srcOrd="1" destOrd="0" presId="urn:microsoft.com/office/officeart/2005/8/layout/cycle4"/>
    <dgm:cxn modelId="{DEB63955-7B48-40D4-856F-6C84D305019D}" srcId="{DFC90FCC-1201-479A-93B1-69752F41A638}" destId="{894D9BB4-1776-4D16-9D13-3D86FF96773A}" srcOrd="0" destOrd="0" parTransId="{1577C65D-9FB6-4A1B-8769-89F9027CBB44}" sibTransId="{9386B94A-00FE-45FE-90A0-EE2524A58FAF}"/>
    <dgm:cxn modelId="{B43D7794-7B70-4F86-8DF1-952BC0422764}" srcId="{ADD612F1-4608-4607-946F-9E800259623C}" destId="{140D95D4-F096-4BDF-BC26-E9A6CF6650E5}" srcOrd="0" destOrd="0" parTransId="{DC589DC7-43DA-4A94-983E-0034895F09D5}" sibTransId="{02DC94FF-F09C-46B0-B07B-CA3325928340}"/>
    <dgm:cxn modelId="{8CFC69E1-78AE-4F5D-8974-9024219D90E2}" srcId="{5918B351-B33D-4D7E-AFF5-0EA5E1FD45D9}" destId="{AF008F27-523E-49FD-9134-D51FFFF917DC}" srcOrd="1" destOrd="0" parTransId="{864F7B5D-6FA9-4310-8C73-BF793E684DC8}" sibTransId="{F843972C-FACB-447A-9F53-58659B130383}"/>
    <dgm:cxn modelId="{90F42377-E7DC-48D1-AC0F-8FCB2BE6AAC1}" srcId="{7CF164FD-3428-4D79-98B3-90FC71BE960A}" destId="{63CB0A3D-5CAA-4227-AED1-0D484D473E52}" srcOrd="3" destOrd="0" parTransId="{DCA463A4-D8CD-44D1-8254-689216029206}" sibTransId="{BB551762-B065-4026-898A-F3C71B9A6E71}"/>
    <dgm:cxn modelId="{15D40725-7210-4270-9E18-ECFE54CE7EA2}" srcId="{5918B351-B33D-4D7E-AFF5-0EA5E1FD45D9}" destId="{B3B45618-A19E-4C92-BEF1-3066F69DF2AA}" srcOrd="0" destOrd="0" parTransId="{A0036F24-0D1E-4C9F-AD8A-ED290984D87C}" sibTransId="{EF3E3DAB-DECA-44A0-A23C-7DEB35CEB3D0}"/>
    <dgm:cxn modelId="{65D98EE4-3FD2-4AAB-80D2-E56049A6D6B1}" type="presOf" srcId="{AF008F27-523E-49FD-9134-D51FFFF917DC}" destId="{196BD6E7-9BFB-4EF0-9CA2-94D648432AF0}" srcOrd="1" destOrd="1" presId="urn:microsoft.com/office/officeart/2005/8/layout/cycle4"/>
    <dgm:cxn modelId="{E42A8ECC-1F74-48A1-8B30-BF8EB4B0A9E9}" srcId="{DFC90FCC-1201-479A-93B1-69752F41A638}" destId="{7CF164FD-3428-4D79-98B3-90FC71BE960A}" srcOrd="2" destOrd="0" parTransId="{0611BE9F-3453-4B70-B077-C8BA5E3A81C8}" sibTransId="{1C1E3560-9CD6-4004-BD77-A5ECCC706072}"/>
    <dgm:cxn modelId="{AC4FBC11-E5D7-4DC8-9BC1-603A6B8DF3C2}" type="presOf" srcId="{D246CDCE-6DE7-4F49-A0D6-AE0943ADA936}" destId="{548AD551-E3A9-433B-A06E-67E10A485A63}" srcOrd="0" destOrd="4" presId="urn:microsoft.com/office/officeart/2005/8/layout/cycle4"/>
    <dgm:cxn modelId="{20590B2B-9EF9-48AD-BFCF-9521842F1755}" type="presParOf" srcId="{725C0ADC-622E-4398-B727-EC2C7D9E5809}" destId="{0D55FDB7-F6C5-4C8C-A1E2-931AAB69791D}" srcOrd="0" destOrd="0" presId="urn:microsoft.com/office/officeart/2005/8/layout/cycle4"/>
    <dgm:cxn modelId="{13D3872E-8F62-4A05-ACEE-45E710E11A35}" type="presParOf" srcId="{0D55FDB7-F6C5-4C8C-A1E2-931AAB69791D}" destId="{CB774528-5845-4569-9B11-38495E7336C4}" srcOrd="0" destOrd="0" presId="urn:microsoft.com/office/officeart/2005/8/layout/cycle4"/>
    <dgm:cxn modelId="{DF196F82-FE1D-465F-801C-5E6A688E7754}" type="presParOf" srcId="{CB774528-5845-4569-9B11-38495E7336C4}" destId="{ABE0D6C6-BAA8-49B6-A526-09F16992F8CF}" srcOrd="0" destOrd="0" presId="urn:microsoft.com/office/officeart/2005/8/layout/cycle4"/>
    <dgm:cxn modelId="{1C6AC324-01F7-46C2-ADFB-05E2A7AFEF32}" type="presParOf" srcId="{CB774528-5845-4569-9B11-38495E7336C4}" destId="{102A195A-E634-43EF-A483-ADD387D1906E}" srcOrd="1" destOrd="0" presId="urn:microsoft.com/office/officeart/2005/8/layout/cycle4"/>
    <dgm:cxn modelId="{A056704C-99F6-46BC-BC27-487D34602205}" type="presParOf" srcId="{0D55FDB7-F6C5-4C8C-A1E2-931AAB69791D}" destId="{1B6353CA-F4D7-4C53-A7DC-AE5BE630B7B8}" srcOrd="1" destOrd="0" presId="urn:microsoft.com/office/officeart/2005/8/layout/cycle4"/>
    <dgm:cxn modelId="{4BF58816-27D4-47A3-98BB-A2F8E620D25F}" type="presParOf" srcId="{1B6353CA-F4D7-4C53-A7DC-AE5BE630B7B8}" destId="{F352A43F-20F9-47ED-A4A2-E650077AA069}" srcOrd="0" destOrd="0" presId="urn:microsoft.com/office/officeart/2005/8/layout/cycle4"/>
    <dgm:cxn modelId="{388A8790-A61E-4EBA-AC42-2E003187F731}" type="presParOf" srcId="{1B6353CA-F4D7-4C53-A7DC-AE5BE630B7B8}" destId="{0F15621C-F2A1-446D-B2F4-3F26C356FC1E}" srcOrd="1" destOrd="0" presId="urn:microsoft.com/office/officeart/2005/8/layout/cycle4"/>
    <dgm:cxn modelId="{454C9925-17FA-459D-A5E2-C5B9F060AB85}" type="presParOf" srcId="{0D55FDB7-F6C5-4C8C-A1E2-931AAB69791D}" destId="{6BFA4C8B-5714-40BA-B09F-32BE803760CC}" srcOrd="2" destOrd="0" presId="urn:microsoft.com/office/officeart/2005/8/layout/cycle4"/>
    <dgm:cxn modelId="{7BE5291C-72B6-4839-ADD8-8015597ADFB8}" type="presParOf" srcId="{6BFA4C8B-5714-40BA-B09F-32BE803760CC}" destId="{548AD551-E3A9-433B-A06E-67E10A485A63}" srcOrd="0" destOrd="0" presId="urn:microsoft.com/office/officeart/2005/8/layout/cycle4"/>
    <dgm:cxn modelId="{51CFC114-7E74-4622-967A-08AA284704B8}" type="presParOf" srcId="{6BFA4C8B-5714-40BA-B09F-32BE803760CC}" destId="{7E6AD649-B66E-434F-9E94-263BEE7E6110}" srcOrd="1" destOrd="0" presId="urn:microsoft.com/office/officeart/2005/8/layout/cycle4"/>
    <dgm:cxn modelId="{EB1D278F-18E2-4AC7-9E20-C5B6C3295795}" type="presParOf" srcId="{0D55FDB7-F6C5-4C8C-A1E2-931AAB69791D}" destId="{A1BDED8A-085E-4C00-8313-4926EED0C408}" srcOrd="3" destOrd="0" presId="urn:microsoft.com/office/officeart/2005/8/layout/cycle4"/>
    <dgm:cxn modelId="{11A90C3B-FDD1-478E-B274-D34E7DF2DE93}" type="presParOf" srcId="{A1BDED8A-085E-4C00-8313-4926EED0C408}" destId="{DFE10529-7CC7-4739-9D6B-8B4A67DD79DB}" srcOrd="0" destOrd="0" presId="urn:microsoft.com/office/officeart/2005/8/layout/cycle4"/>
    <dgm:cxn modelId="{64ADD962-F303-4507-B3F7-1527A8E548D8}" type="presParOf" srcId="{A1BDED8A-085E-4C00-8313-4926EED0C408}" destId="{196BD6E7-9BFB-4EF0-9CA2-94D648432AF0}" srcOrd="1" destOrd="0" presId="urn:microsoft.com/office/officeart/2005/8/layout/cycle4"/>
    <dgm:cxn modelId="{C2C0E299-49C6-4E33-B13E-455BE3E35D3A}" type="presParOf" srcId="{0D55FDB7-F6C5-4C8C-A1E2-931AAB69791D}" destId="{371FD4CA-B546-4827-BD8E-79C606611636}" srcOrd="4" destOrd="0" presId="urn:microsoft.com/office/officeart/2005/8/layout/cycle4"/>
    <dgm:cxn modelId="{A13312C2-5CFB-4F7C-A11F-2409EE59F86A}" type="presParOf" srcId="{725C0ADC-622E-4398-B727-EC2C7D9E5809}" destId="{2A91B5AA-C570-482E-8DC4-571950C6005B}" srcOrd="1" destOrd="0" presId="urn:microsoft.com/office/officeart/2005/8/layout/cycle4"/>
    <dgm:cxn modelId="{100B463E-442C-45AB-AC5F-3DE73D8B226A}" type="presParOf" srcId="{2A91B5AA-C570-482E-8DC4-571950C6005B}" destId="{3C75D446-8794-499A-9092-74E3E93D5AB5}" srcOrd="0" destOrd="0" presId="urn:microsoft.com/office/officeart/2005/8/layout/cycle4"/>
    <dgm:cxn modelId="{ABFE2DA3-6ECF-4446-B73B-30C779A80642}" type="presParOf" srcId="{2A91B5AA-C570-482E-8DC4-571950C6005B}" destId="{D1452D5B-014F-4F8F-9D6E-59E75FA7A040}" srcOrd="1" destOrd="0" presId="urn:microsoft.com/office/officeart/2005/8/layout/cycle4"/>
    <dgm:cxn modelId="{F9079AAF-E2D8-4BE7-8DE0-44DDF4253C1D}" type="presParOf" srcId="{2A91B5AA-C570-482E-8DC4-571950C6005B}" destId="{1EF499DE-67DC-4917-A8D0-819D7EFA26F9}" srcOrd="2" destOrd="0" presId="urn:microsoft.com/office/officeart/2005/8/layout/cycle4"/>
    <dgm:cxn modelId="{2B9137C6-DBD1-49E5-984C-70EA12013BF9}" type="presParOf" srcId="{2A91B5AA-C570-482E-8DC4-571950C6005B}" destId="{682AAC4D-8B66-4D91-A2B1-BB759504294B}" srcOrd="3" destOrd="0" presId="urn:microsoft.com/office/officeart/2005/8/layout/cycle4"/>
    <dgm:cxn modelId="{D15A25D5-B1D2-445D-89A9-C04D1A6CEBBC}" type="presParOf" srcId="{2A91B5AA-C570-482E-8DC4-571950C6005B}" destId="{C310EF80-AA9E-46F4-8446-7D8BF38B3108}" srcOrd="4" destOrd="0" presId="urn:microsoft.com/office/officeart/2005/8/layout/cycle4"/>
    <dgm:cxn modelId="{542DD261-27A0-45A8-AF4E-D84AA2CD7B63}" type="presParOf" srcId="{725C0ADC-622E-4398-B727-EC2C7D9E5809}" destId="{B9A794F6-CBB6-44A3-B221-65E38221EB32}" srcOrd="2" destOrd="0" presId="urn:microsoft.com/office/officeart/2005/8/layout/cycle4"/>
    <dgm:cxn modelId="{93D8AD2C-D3AF-4895-82AA-C4B0FF68E796}" type="presParOf" srcId="{725C0ADC-622E-4398-B727-EC2C7D9E5809}" destId="{4852888E-9911-4D6C-8D55-7FD8EF888D7D}" srcOrd="3" destOrd="0" presId="urn:microsoft.com/office/officeart/2005/8/layout/cycle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1EBD40-32B9-4DA8-A1C3-4B6B54D828B9}" type="doc">
      <dgm:prSet loTypeId="urn:microsoft.com/office/officeart/2005/8/layout/h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20BF99D8-0659-4504-A60E-9BB7E0B39E2D}">
      <dgm:prSet phldrT="[Texto]"/>
      <dgm:spPr/>
      <dgm:t>
        <a:bodyPr/>
        <a:lstStyle/>
        <a:p>
          <a:r>
            <a:rPr lang="es-MX" dirty="0" smtClean="0"/>
            <a:t>Orgullo</a:t>
          </a:r>
          <a:endParaRPr lang="es-MX" dirty="0"/>
        </a:p>
      </dgm:t>
    </dgm:pt>
    <dgm:pt modelId="{1DA26FD4-DA20-4C7A-8C9A-D378E1DE7718}" type="parTrans" cxnId="{308B5816-AE36-466E-AE70-B3A70553F58D}">
      <dgm:prSet/>
      <dgm:spPr/>
      <dgm:t>
        <a:bodyPr/>
        <a:lstStyle/>
        <a:p>
          <a:endParaRPr lang="es-MX"/>
        </a:p>
      </dgm:t>
    </dgm:pt>
    <dgm:pt modelId="{0272E883-8328-4A3D-9756-975D5D493BAD}" type="sibTrans" cxnId="{308B5816-AE36-466E-AE70-B3A70553F58D}">
      <dgm:prSet/>
      <dgm:spPr/>
      <dgm:t>
        <a:bodyPr/>
        <a:lstStyle/>
        <a:p>
          <a:endParaRPr lang="es-MX"/>
        </a:p>
      </dgm:t>
    </dgm:pt>
    <dgm:pt modelId="{1ED1A004-372C-4A08-904C-19E5221F2980}">
      <dgm:prSet phldrT="[Texto]"/>
      <dgm:spPr>
        <a:solidFill>
          <a:srgbClr val="FFC000"/>
        </a:solidFill>
      </dgm:spPr>
      <dgm:t>
        <a:bodyPr/>
        <a:lstStyle/>
        <a:p>
          <a:r>
            <a:rPr lang="es-MX" sz="1600" b="1" dirty="0" smtClean="0"/>
            <a:t>Provocar mayor interés (equipos o jugadores)</a:t>
          </a:r>
          <a:endParaRPr lang="es-MX" sz="1600" b="1" dirty="0"/>
        </a:p>
      </dgm:t>
    </dgm:pt>
    <dgm:pt modelId="{A1BE7C8A-4EE1-4B05-BBA5-68A808B0AED4}" type="parTrans" cxnId="{AF9BAB0C-50E5-4207-B900-029EB52CC580}">
      <dgm:prSet/>
      <dgm:spPr/>
      <dgm:t>
        <a:bodyPr/>
        <a:lstStyle/>
        <a:p>
          <a:endParaRPr lang="es-MX"/>
        </a:p>
      </dgm:t>
    </dgm:pt>
    <dgm:pt modelId="{3B6D851F-1D12-411E-963F-2F78E6CDB840}" type="sibTrans" cxnId="{AF9BAB0C-50E5-4207-B900-029EB52CC580}">
      <dgm:prSet/>
      <dgm:spPr/>
      <dgm:t>
        <a:bodyPr/>
        <a:lstStyle/>
        <a:p>
          <a:endParaRPr lang="es-MX"/>
        </a:p>
      </dgm:t>
    </dgm:pt>
    <dgm:pt modelId="{C4B8A899-ACB4-429A-92CB-0C3A1311F4A7}">
      <dgm:prSet phldrT="[Texto]" custT="1"/>
      <dgm:spPr>
        <a:solidFill>
          <a:srgbClr val="FFC000"/>
        </a:solidFill>
      </dgm:spPr>
      <dgm:t>
        <a:bodyPr/>
        <a:lstStyle/>
        <a:p>
          <a:r>
            <a:rPr lang="es-MX" sz="1200" dirty="0" smtClean="0"/>
            <a:t>Identificación (emocional)</a:t>
          </a:r>
          <a:endParaRPr lang="es-MX" sz="1200" dirty="0"/>
        </a:p>
      </dgm:t>
    </dgm:pt>
    <dgm:pt modelId="{E4D23BA1-DE0C-499B-9CF5-032AE5AE46BF}" type="parTrans" cxnId="{58A87C42-5B57-4171-A05C-3D687CE5C820}">
      <dgm:prSet/>
      <dgm:spPr/>
      <dgm:t>
        <a:bodyPr/>
        <a:lstStyle/>
        <a:p>
          <a:endParaRPr lang="es-MX"/>
        </a:p>
      </dgm:t>
    </dgm:pt>
    <dgm:pt modelId="{14F8735D-DA7E-4B6C-8B01-61C115B479D5}" type="sibTrans" cxnId="{58A87C42-5B57-4171-A05C-3D687CE5C820}">
      <dgm:prSet/>
      <dgm:spPr/>
      <dgm:t>
        <a:bodyPr/>
        <a:lstStyle/>
        <a:p>
          <a:endParaRPr lang="es-MX"/>
        </a:p>
      </dgm:t>
    </dgm:pt>
    <dgm:pt modelId="{BB165826-3751-401F-9138-72CC69F0AAD9}">
      <dgm:prSet phldrT="[Texto]"/>
      <dgm:spPr/>
      <dgm:t>
        <a:bodyPr/>
        <a:lstStyle/>
        <a:p>
          <a:r>
            <a:rPr lang="es-MX" dirty="0" smtClean="0"/>
            <a:t>Ventas</a:t>
          </a:r>
          <a:endParaRPr lang="es-MX" dirty="0"/>
        </a:p>
      </dgm:t>
    </dgm:pt>
    <dgm:pt modelId="{6A2037C7-4640-48ED-848A-EE3AE4F982C1}" type="parTrans" cxnId="{1925E522-9B49-47F1-9BE4-90050FB0DECF}">
      <dgm:prSet/>
      <dgm:spPr/>
      <dgm:t>
        <a:bodyPr/>
        <a:lstStyle/>
        <a:p>
          <a:endParaRPr lang="es-MX"/>
        </a:p>
      </dgm:t>
    </dgm:pt>
    <dgm:pt modelId="{09C2C491-87C9-4BAA-85EF-BDD0C4E1C6F5}" type="sibTrans" cxnId="{1925E522-9B49-47F1-9BE4-90050FB0DECF}">
      <dgm:prSet/>
      <dgm:spPr/>
      <dgm:t>
        <a:bodyPr/>
        <a:lstStyle/>
        <a:p>
          <a:endParaRPr lang="es-MX"/>
        </a:p>
      </dgm:t>
    </dgm:pt>
    <dgm:pt modelId="{A4B2F632-CABE-4FD1-BC3F-2692015D6D36}">
      <dgm:prSet phldrT="[Texto]"/>
      <dgm:spPr>
        <a:solidFill>
          <a:srgbClr val="0070C0"/>
        </a:solidFill>
      </dgm:spPr>
      <dgm:t>
        <a:bodyPr/>
        <a:lstStyle/>
        <a:p>
          <a:r>
            <a:rPr lang="es-MX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Vender más entradas</a:t>
          </a:r>
          <a:endParaRPr lang="es-MX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62E28C-525A-4263-98B5-33680A2B6B44}" type="parTrans" cxnId="{D045A540-9D55-413D-9764-F7C9D1360537}">
      <dgm:prSet/>
      <dgm:spPr/>
      <dgm:t>
        <a:bodyPr/>
        <a:lstStyle/>
        <a:p>
          <a:endParaRPr lang="es-MX"/>
        </a:p>
      </dgm:t>
    </dgm:pt>
    <dgm:pt modelId="{D930FE86-74F4-48C8-A443-5D835F5867A1}" type="sibTrans" cxnId="{D045A540-9D55-413D-9764-F7C9D1360537}">
      <dgm:prSet/>
      <dgm:spPr/>
      <dgm:t>
        <a:bodyPr/>
        <a:lstStyle/>
        <a:p>
          <a:endParaRPr lang="es-MX"/>
        </a:p>
      </dgm:t>
    </dgm:pt>
    <dgm:pt modelId="{EDB1EF8B-A821-49B0-87D5-38C9B170D191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1200" dirty="0" smtClean="0"/>
            <a:t>Evitar el desaliento al perder</a:t>
          </a:r>
          <a:endParaRPr lang="es-MX" sz="1200" dirty="0"/>
        </a:p>
      </dgm:t>
    </dgm:pt>
    <dgm:pt modelId="{E73262CE-2216-459C-B32D-4903CA1241CE}" type="parTrans" cxnId="{781E5987-576C-4CFE-B6EE-063E80A24B79}">
      <dgm:prSet/>
      <dgm:spPr/>
      <dgm:t>
        <a:bodyPr/>
        <a:lstStyle/>
        <a:p>
          <a:endParaRPr lang="es-MX"/>
        </a:p>
      </dgm:t>
    </dgm:pt>
    <dgm:pt modelId="{4F9E2476-FB0D-40AA-AD46-FBBFCA28A9FD}" type="sibTrans" cxnId="{781E5987-576C-4CFE-B6EE-063E80A24B79}">
      <dgm:prSet/>
      <dgm:spPr/>
      <dgm:t>
        <a:bodyPr/>
        <a:lstStyle/>
        <a:p>
          <a:endParaRPr lang="es-MX"/>
        </a:p>
      </dgm:t>
    </dgm:pt>
    <dgm:pt modelId="{73519A0D-6E9E-44FE-98BD-8CFE54B197B4}">
      <dgm:prSet phldrT="[Texto]"/>
      <dgm:spPr/>
      <dgm:t>
        <a:bodyPr/>
        <a:lstStyle/>
        <a:p>
          <a:r>
            <a:rPr lang="es-MX" dirty="0" smtClean="0"/>
            <a:t>Negocio</a:t>
          </a:r>
          <a:endParaRPr lang="es-MX" dirty="0"/>
        </a:p>
      </dgm:t>
    </dgm:pt>
    <dgm:pt modelId="{D65FB84E-B357-49F5-BD53-9C65E6CBB1F1}" type="parTrans" cxnId="{290E473B-A863-440E-AE51-3084CECE487E}">
      <dgm:prSet/>
      <dgm:spPr/>
      <dgm:t>
        <a:bodyPr/>
        <a:lstStyle/>
        <a:p>
          <a:endParaRPr lang="es-MX"/>
        </a:p>
      </dgm:t>
    </dgm:pt>
    <dgm:pt modelId="{86B8284D-4AF5-421D-A445-CA4C28B1E5D0}" type="sibTrans" cxnId="{290E473B-A863-440E-AE51-3084CECE487E}">
      <dgm:prSet/>
      <dgm:spPr/>
      <dgm:t>
        <a:bodyPr/>
        <a:lstStyle/>
        <a:p>
          <a:endParaRPr lang="es-MX"/>
        </a:p>
      </dgm:t>
    </dgm:pt>
    <dgm:pt modelId="{AAAF8D73-99E2-496C-89C5-E5AE8FD739C6}">
      <dgm:prSet phldrT="[Texto]"/>
      <dgm:spPr>
        <a:solidFill>
          <a:srgbClr val="FF0000"/>
        </a:solidFill>
      </dgm:spPr>
      <dgm:t>
        <a:bodyPr/>
        <a:lstStyle/>
        <a:p>
          <a:r>
            <a:rPr lang="es-MX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Vender más productos de los patrocinios</a:t>
          </a:r>
          <a:endParaRPr lang="es-MX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DE427A-7C34-43BE-BAC1-0360F5E1F542}" type="parTrans" cxnId="{AF6A3B08-42E0-456C-8371-1A44824C7AA3}">
      <dgm:prSet/>
      <dgm:spPr/>
      <dgm:t>
        <a:bodyPr/>
        <a:lstStyle/>
        <a:p>
          <a:endParaRPr lang="es-MX"/>
        </a:p>
      </dgm:t>
    </dgm:pt>
    <dgm:pt modelId="{2D9ED1E7-89C7-4EC3-9FE2-81964E3AA2AA}" type="sibTrans" cxnId="{AF6A3B08-42E0-456C-8371-1A44824C7AA3}">
      <dgm:prSet/>
      <dgm:spPr/>
      <dgm:t>
        <a:bodyPr/>
        <a:lstStyle/>
        <a:p>
          <a:endParaRPr lang="es-MX"/>
        </a:p>
      </dgm:t>
    </dgm:pt>
    <dgm:pt modelId="{ADCD595F-2ECC-46FF-B6D2-D05A07878645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MX" sz="1200" dirty="0" smtClean="0"/>
            <a:t>Ropa</a:t>
          </a:r>
          <a:endParaRPr lang="es-MX" sz="1200" dirty="0"/>
        </a:p>
      </dgm:t>
    </dgm:pt>
    <dgm:pt modelId="{927CE095-6ECD-476D-89F5-0052CD553598}" type="parTrans" cxnId="{042299D0-39EF-43AB-97C5-E94B22E173AC}">
      <dgm:prSet/>
      <dgm:spPr/>
      <dgm:t>
        <a:bodyPr/>
        <a:lstStyle/>
        <a:p>
          <a:endParaRPr lang="es-MX"/>
        </a:p>
      </dgm:t>
    </dgm:pt>
    <dgm:pt modelId="{A898F06C-7A0C-452E-A342-298E768D25D5}" type="sibTrans" cxnId="{042299D0-39EF-43AB-97C5-E94B22E173AC}">
      <dgm:prSet/>
      <dgm:spPr/>
      <dgm:t>
        <a:bodyPr/>
        <a:lstStyle/>
        <a:p>
          <a:endParaRPr lang="es-MX"/>
        </a:p>
      </dgm:t>
    </dgm:pt>
    <dgm:pt modelId="{A013BDD7-059F-48BC-90E9-B90B13F9ADA4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MX" sz="1200" dirty="0" smtClean="0"/>
            <a:t>Artículos promocionales</a:t>
          </a:r>
          <a:endParaRPr lang="es-MX" sz="1200" dirty="0"/>
        </a:p>
      </dgm:t>
    </dgm:pt>
    <dgm:pt modelId="{CDDE9919-14B8-49F7-8CEB-7BE29BCA2C3D}" type="parTrans" cxnId="{14732E35-6E67-4C4F-88B8-1B26E2874FF3}">
      <dgm:prSet/>
      <dgm:spPr/>
      <dgm:t>
        <a:bodyPr/>
        <a:lstStyle/>
        <a:p>
          <a:endParaRPr lang="es-MX"/>
        </a:p>
      </dgm:t>
    </dgm:pt>
    <dgm:pt modelId="{C9ED50A3-5C12-45E5-8300-2CBD141EA681}" type="sibTrans" cxnId="{14732E35-6E67-4C4F-88B8-1B26E2874FF3}">
      <dgm:prSet/>
      <dgm:spPr/>
      <dgm:t>
        <a:bodyPr/>
        <a:lstStyle/>
        <a:p>
          <a:endParaRPr lang="es-MX"/>
        </a:p>
      </dgm:t>
    </dgm:pt>
    <dgm:pt modelId="{54C68CBC-B2B3-4E33-AF41-088B5BAF8968}">
      <dgm:prSet phldrT="[Texto]" custT="1"/>
      <dgm:spPr>
        <a:solidFill>
          <a:srgbClr val="FFC000"/>
        </a:solidFill>
      </dgm:spPr>
      <dgm:t>
        <a:bodyPr/>
        <a:lstStyle/>
        <a:p>
          <a:r>
            <a:rPr lang="es-MX" sz="1200" dirty="0" smtClean="0"/>
            <a:t>Menciones y apariciones en medios</a:t>
          </a:r>
          <a:endParaRPr lang="es-MX" sz="1200" dirty="0"/>
        </a:p>
      </dgm:t>
    </dgm:pt>
    <dgm:pt modelId="{1BE3AC08-E1A4-4C4B-BD1C-82C59C18C0C4}" type="parTrans" cxnId="{EB575D3D-DF3A-4177-BE3E-3C2E47E71AA7}">
      <dgm:prSet/>
      <dgm:spPr/>
      <dgm:t>
        <a:bodyPr/>
        <a:lstStyle/>
        <a:p>
          <a:endParaRPr lang="es-MX"/>
        </a:p>
      </dgm:t>
    </dgm:pt>
    <dgm:pt modelId="{EC23C13E-60EF-4B2E-A06F-544CAC9B2DC7}" type="sibTrans" cxnId="{EB575D3D-DF3A-4177-BE3E-3C2E47E71AA7}">
      <dgm:prSet/>
      <dgm:spPr/>
      <dgm:t>
        <a:bodyPr/>
        <a:lstStyle/>
        <a:p>
          <a:endParaRPr lang="es-MX"/>
        </a:p>
      </dgm:t>
    </dgm:pt>
    <dgm:pt modelId="{D0506834-166A-4A65-B96B-A4BBC8B6BA9F}">
      <dgm:prSet phldrT="[Texto]" custT="1"/>
      <dgm:spPr>
        <a:solidFill>
          <a:srgbClr val="FFC000"/>
        </a:solidFill>
      </dgm:spPr>
      <dgm:t>
        <a:bodyPr/>
        <a:lstStyle/>
        <a:p>
          <a:r>
            <a:rPr lang="es-MX" sz="1200" dirty="0" smtClean="0"/>
            <a:t>Entrevistas</a:t>
          </a:r>
          <a:endParaRPr lang="es-MX" sz="1200" dirty="0"/>
        </a:p>
      </dgm:t>
    </dgm:pt>
    <dgm:pt modelId="{AF121D8D-DAC5-4A1D-8753-1075E7B7928C}" type="parTrans" cxnId="{47E2042D-8C58-4690-9656-F600D17922AF}">
      <dgm:prSet/>
      <dgm:spPr/>
      <dgm:t>
        <a:bodyPr/>
        <a:lstStyle/>
        <a:p>
          <a:endParaRPr lang="es-MX"/>
        </a:p>
      </dgm:t>
    </dgm:pt>
    <dgm:pt modelId="{EF77119F-A439-42BC-BADF-CEDFEFBEAF7F}" type="sibTrans" cxnId="{47E2042D-8C58-4690-9656-F600D17922AF}">
      <dgm:prSet/>
      <dgm:spPr/>
      <dgm:t>
        <a:bodyPr/>
        <a:lstStyle/>
        <a:p>
          <a:endParaRPr lang="es-MX"/>
        </a:p>
      </dgm:t>
    </dgm:pt>
    <dgm:pt modelId="{25370442-0543-4D85-9BBC-8CD1830C7187}">
      <dgm:prSet phldrT="[Texto]"/>
      <dgm:spPr>
        <a:solidFill>
          <a:srgbClr val="FFC000"/>
        </a:solidFill>
      </dgm:spPr>
      <dgm:t>
        <a:bodyPr/>
        <a:lstStyle/>
        <a:p>
          <a:endParaRPr lang="es-MX" sz="1600" dirty="0"/>
        </a:p>
      </dgm:t>
    </dgm:pt>
    <dgm:pt modelId="{6F409262-3BDE-4316-B100-14AD769BB9ED}" type="parTrans" cxnId="{0B18FFEA-176E-47D6-BF08-35853EA76719}">
      <dgm:prSet/>
      <dgm:spPr/>
      <dgm:t>
        <a:bodyPr/>
        <a:lstStyle/>
        <a:p>
          <a:endParaRPr lang="es-MX"/>
        </a:p>
      </dgm:t>
    </dgm:pt>
    <dgm:pt modelId="{B4813A9E-E840-4900-8174-CAD4B5FBAC4B}" type="sibTrans" cxnId="{0B18FFEA-176E-47D6-BF08-35853EA76719}">
      <dgm:prSet/>
      <dgm:spPr/>
      <dgm:t>
        <a:bodyPr/>
        <a:lstStyle/>
        <a:p>
          <a:endParaRPr lang="es-MX"/>
        </a:p>
      </dgm:t>
    </dgm:pt>
    <dgm:pt modelId="{B00333B2-125D-4F96-81B7-DCCA1CFAD809}">
      <dgm:prSet phldrT="[Texto]"/>
      <dgm:spPr>
        <a:solidFill>
          <a:srgbClr val="FFC000"/>
        </a:solidFill>
      </dgm:spPr>
      <dgm:t>
        <a:bodyPr/>
        <a:lstStyle/>
        <a:p>
          <a:endParaRPr lang="es-MX" sz="1600" dirty="0"/>
        </a:p>
      </dgm:t>
    </dgm:pt>
    <dgm:pt modelId="{CF033F31-C855-4E24-BD55-03D05A0B52B0}" type="parTrans" cxnId="{2F9FE68F-6948-47CE-A501-418F77D0D87E}">
      <dgm:prSet/>
      <dgm:spPr/>
      <dgm:t>
        <a:bodyPr/>
        <a:lstStyle/>
        <a:p>
          <a:endParaRPr lang="es-MX"/>
        </a:p>
      </dgm:t>
    </dgm:pt>
    <dgm:pt modelId="{6B043C1E-A200-4D2D-B5AF-8C0747707809}" type="sibTrans" cxnId="{2F9FE68F-6948-47CE-A501-418F77D0D87E}">
      <dgm:prSet/>
      <dgm:spPr/>
      <dgm:t>
        <a:bodyPr/>
        <a:lstStyle/>
        <a:p>
          <a:endParaRPr lang="es-MX"/>
        </a:p>
      </dgm:t>
    </dgm:pt>
    <dgm:pt modelId="{5257F173-2620-483A-95D6-6A0FE2D48913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1200" dirty="0" smtClean="0"/>
            <a:t>Aprovechar el éxito (equipos o jugadores)</a:t>
          </a:r>
          <a:endParaRPr lang="es-MX" sz="1200" dirty="0"/>
        </a:p>
      </dgm:t>
    </dgm:pt>
    <dgm:pt modelId="{15C15019-FDBF-498F-9B26-1D7CF550AEBE}" type="parTrans" cxnId="{A19C5FA2-7273-4B00-9570-0DBFF070E3F9}">
      <dgm:prSet/>
      <dgm:spPr/>
      <dgm:t>
        <a:bodyPr/>
        <a:lstStyle/>
        <a:p>
          <a:endParaRPr lang="es-MX"/>
        </a:p>
      </dgm:t>
    </dgm:pt>
    <dgm:pt modelId="{1B2C2B8C-6F6A-45B8-994E-9391B29A5CB4}" type="sibTrans" cxnId="{A19C5FA2-7273-4B00-9570-0DBFF070E3F9}">
      <dgm:prSet/>
      <dgm:spPr/>
      <dgm:t>
        <a:bodyPr/>
        <a:lstStyle/>
        <a:p>
          <a:endParaRPr lang="es-MX"/>
        </a:p>
      </dgm:t>
    </dgm:pt>
    <dgm:pt modelId="{D7A02BA4-56B8-40B7-B0B1-A18E08453A84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MX" sz="1200" dirty="0" smtClean="0"/>
            <a:t>Aumentar asistencia a deportes menos populares</a:t>
          </a:r>
          <a:endParaRPr lang="es-MX" sz="1200" dirty="0"/>
        </a:p>
      </dgm:t>
    </dgm:pt>
    <dgm:pt modelId="{8108F577-5D90-4E94-A4B4-A2AD60CDF68E}" type="parTrans" cxnId="{C8DD8F67-3E74-4F78-A5C3-4303B4177F35}">
      <dgm:prSet/>
      <dgm:spPr/>
      <dgm:t>
        <a:bodyPr/>
        <a:lstStyle/>
        <a:p>
          <a:endParaRPr lang="es-MX"/>
        </a:p>
      </dgm:t>
    </dgm:pt>
    <dgm:pt modelId="{C078E05E-999B-4A58-99C7-5565C1B8AF5E}" type="sibTrans" cxnId="{C8DD8F67-3E74-4F78-A5C3-4303B4177F35}">
      <dgm:prSet/>
      <dgm:spPr/>
      <dgm:t>
        <a:bodyPr/>
        <a:lstStyle/>
        <a:p>
          <a:endParaRPr lang="es-MX"/>
        </a:p>
      </dgm:t>
    </dgm:pt>
    <dgm:pt modelId="{6BB2E859-3DB1-47B4-AEC6-C206F46E096D}" type="pres">
      <dgm:prSet presAssocID="{731EBD40-32B9-4DA8-A1C3-4B6B54D828B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3656592D-543A-4997-A54A-2AEB452D45EC}" type="pres">
      <dgm:prSet presAssocID="{20BF99D8-0659-4504-A60E-9BB7E0B39E2D}" presName="compositeNode" presStyleCnt="0">
        <dgm:presLayoutVars>
          <dgm:bulletEnabled val="1"/>
        </dgm:presLayoutVars>
      </dgm:prSet>
      <dgm:spPr/>
    </dgm:pt>
    <dgm:pt modelId="{83555559-8DFE-4215-B7FE-5E7D16A93140}" type="pres">
      <dgm:prSet presAssocID="{20BF99D8-0659-4504-A60E-9BB7E0B39E2D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es-MX"/>
        </a:p>
      </dgm:t>
    </dgm:pt>
    <dgm:pt modelId="{C9942C01-2CE4-408F-B8B1-32A149D4A39E}" type="pres">
      <dgm:prSet presAssocID="{20BF99D8-0659-4504-A60E-9BB7E0B39E2D}" presName="childNode" presStyleLbl="node1" presStyleIdx="0" presStyleCnt="3" custScaleY="72715" custLinFactNeighborX="-192" custLinFactNeighborY="-31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0A8EAC8-A85F-4AF5-A39C-BAB6AB8A0DE7}" type="pres">
      <dgm:prSet presAssocID="{20BF99D8-0659-4504-A60E-9BB7E0B39E2D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0A97B35-789B-4125-A1F0-D98FD2FCA4CD}" type="pres">
      <dgm:prSet presAssocID="{0272E883-8328-4A3D-9756-975D5D493BAD}" presName="sibTrans" presStyleCnt="0"/>
      <dgm:spPr/>
    </dgm:pt>
    <dgm:pt modelId="{056824A6-F1DB-40F3-895F-B5E04975D703}" type="pres">
      <dgm:prSet presAssocID="{BB165826-3751-401F-9138-72CC69F0AAD9}" presName="compositeNode" presStyleCnt="0">
        <dgm:presLayoutVars>
          <dgm:bulletEnabled val="1"/>
        </dgm:presLayoutVars>
      </dgm:prSet>
      <dgm:spPr/>
    </dgm:pt>
    <dgm:pt modelId="{7DF9624D-A982-4503-BFF3-9B091C15D8A5}" type="pres">
      <dgm:prSet presAssocID="{BB165826-3751-401F-9138-72CC69F0AAD9}" presName="imag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s-MX"/>
        </a:p>
      </dgm:t>
    </dgm:pt>
    <dgm:pt modelId="{E7E75BCC-8365-4688-9A28-F48CEA3C8A17}" type="pres">
      <dgm:prSet presAssocID="{BB165826-3751-401F-9138-72CC69F0AAD9}" presName="childNode" presStyleLbl="node1" presStyleIdx="1" presStyleCnt="3" custScaleY="72716" custLinFactNeighborY="-31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416A0AC-3627-433B-8F84-8F0AD01B71EC}" type="pres">
      <dgm:prSet presAssocID="{BB165826-3751-401F-9138-72CC69F0AAD9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A27146-FCF4-4AC7-AE71-9C034E57DB02}" type="pres">
      <dgm:prSet presAssocID="{09C2C491-87C9-4BAA-85EF-BDD0C4E1C6F5}" presName="sibTrans" presStyleCnt="0"/>
      <dgm:spPr/>
    </dgm:pt>
    <dgm:pt modelId="{3BBF9FAA-E9DC-447A-BD90-18ECF52D575F}" type="pres">
      <dgm:prSet presAssocID="{73519A0D-6E9E-44FE-98BD-8CFE54B197B4}" presName="compositeNode" presStyleCnt="0">
        <dgm:presLayoutVars>
          <dgm:bulletEnabled val="1"/>
        </dgm:presLayoutVars>
      </dgm:prSet>
      <dgm:spPr/>
    </dgm:pt>
    <dgm:pt modelId="{5C73DFA9-09AF-40A2-B975-25C0E5B8E83F}" type="pres">
      <dgm:prSet presAssocID="{73519A0D-6E9E-44FE-98BD-8CFE54B197B4}" presName="imag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s-MX"/>
        </a:p>
      </dgm:t>
    </dgm:pt>
    <dgm:pt modelId="{FB4CAC32-69A2-408D-9D8E-9A57B2512148}" type="pres">
      <dgm:prSet presAssocID="{73519A0D-6E9E-44FE-98BD-8CFE54B197B4}" presName="childNode" presStyleLbl="node1" presStyleIdx="2" presStyleCnt="3" custScaleY="72716" custLinFactNeighborY="-31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9509E83-31B0-4793-881B-D9F156E372DE}" type="pres">
      <dgm:prSet presAssocID="{73519A0D-6E9E-44FE-98BD-8CFE54B197B4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58A87C42-5B57-4171-A05C-3D687CE5C820}" srcId="{1ED1A004-372C-4A08-904C-19E5221F2980}" destId="{C4B8A899-ACB4-429A-92CB-0C3A1311F4A7}" srcOrd="0" destOrd="0" parTransId="{E4D23BA1-DE0C-499B-9CF5-032AE5AE46BF}" sibTransId="{14F8735D-DA7E-4B6C-8B01-61C115B479D5}"/>
    <dgm:cxn modelId="{4AA637EA-9157-422A-BC91-6F1627A16972}" type="presOf" srcId="{20BF99D8-0659-4504-A60E-9BB7E0B39E2D}" destId="{00A8EAC8-A85F-4AF5-A39C-BAB6AB8A0DE7}" srcOrd="0" destOrd="0" presId="urn:microsoft.com/office/officeart/2005/8/layout/hList2"/>
    <dgm:cxn modelId="{972D93C6-D281-4FBA-A1B7-ED4A65F68111}" type="presOf" srcId="{B00333B2-125D-4F96-81B7-DCCA1CFAD809}" destId="{C9942C01-2CE4-408F-B8B1-32A149D4A39E}" srcOrd="0" destOrd="4" presId="urn:microsoft.com/office/officeart/2005/8/layout/hList2"/>
    <dgm:cxn modelId="{781E5987-576C-4CFE-B6EE-063E80A24B79}" srcId="{BB165826-3751-401F-9138-72CC69F0AAD9}" destId="{EDB1EF8B-A821-49B0-87D5-38C9B170D191}" srcOrd="1" destOrd="0" parTransId="{E73262CE-2216-459C-B32D-4903CA1241CE}" sibTransId="{4F9E2476-FB0D-40AA-AD46-FBBFCA28A9FD}"/>
    <dgm:cxn modelId="{E7F20BFC-4BB5-4C55-AEAF-DB65E053D106}" type="presOf" srcId="{1ED1A004-372C-4A08-904C-19E5221F2980}" destId="{C9942C01-2CE4-408F-B8B1-32A149D4A39E}" srcOrd="0" destOrd="0" presId="urn:microsoft.com/office/officeart/2005/8/layout/hList2"/>
    <dgm:cxn modelId="{1925E522-9B49-47F1-9BE4-90050FB0DECF}" srcId="{731EBD40-32B9-4DA8-A1C3-4B6B54D828B9}" destId="{BB165826-3751-401F-9138-72CC69F0AAD9}" srcOrd="1" destOrd="0" parTransId="{6A2037C7-4640-48ED-848A-EE3AE4F982C1}" sibTransId="{09C2C491-87C9-4BAA-85EF-BDD0C4E1C6F5}"/>
    <dgm:cxn modelId="{B7F3FB1C-6501-4D7D-98F3-1F516EA5A8B8}" type="presOf" srcId="{BB165826-3751-401F-9138-72CC69F0AAD9}" destId="{2416A0AC-3627-433B-8F84-8F0AD01B71EC}" srcOrd="0" destOrd="0" presId="urn:microsoft.com/office/officeart/2005/8/layout/hList2"/>
    <dgm:cxn modelId="{AF9BAB0C-50E5-4207-B900-029EB52CC580}" srcId="{20BF99D8-0659-4504-A60E-9BB7E0B39E2D}" destId="{1ED1A004-372C-4A08-904C-19E5221F2980}" srcOrd="0" destOrd="0" parTransId="{A1BE7C8A-4EE1-4B05-BBA5-68A808B0AED4}" sibTransId="{3B6D851F-1D12-411E-963F-2F78E6CDB840}"/>
    <dgm:cxn modelId="{AF6A3B08-42E0-456C-8371-1A44824C7AA3}" srcId="{73519A0D-6E9E-44FE-98BD-8CFE54B197B4}" destId="{AAAF8D73-99E2-496C-89C5-E5AE8FD739C6}" srcOrd="0" destOrd="0" parTransId="{3FDE427A-7C34-43BE-BAC1-0360F5E1F542}" sibTransId="{2D9ED1E7-89C7-4EC3-9FE2-81964E3AA2AA}"/>
    <dgm:cxn modelId="{78488D81-5E48-43AD-B229-A6A4497E249A}" type="presOf" srcId="{A013BDD7-059F-48BC-90E9-B90B13F9ADA4}" destId="{FB4CAC32-69A2-408D-9D8E-9A57B2512148}" srcOrd="0" destOrd="2" presId="urn:microsoft.com/office/officeart/2005/8/layout/hList2"/>
    <dgm:cxn modelId="{042299D0-39EF-43AB-97C5-E94B22E173AC}" srcId="{AAAF8D73-99E2-496C-89C5-E5AE8FD739C6}" destId="{ADCD595F-2ECC-46FF-B6D2-D05A07878645}" srcOrd="0" destOrd="0" parTransId="{927CE095-6ECD-476D-89F5-0052CD553598}" sibTransId="{A898F06C-7A0C-452E-A342-298E768D25D5}"/>
    <dgm:cxn modelId="{2171D99B-105F-4602-A7B3-FD3F5E98EBEA}" type="presOf" srcId="{73519A0D-6E9E-44FE-98BD-8CFE54B197B4}" destId="{09509E83-31B0-4793-881B-D9F156E372DE}" srcOrd="0" destOrd="0" presId="urn:microsoft.com/office/officeart/2005/8/layout/hList2"/>
    <dgm:cxn modelId="{2F0994D3-BF2A-4248-B5DC-23237D859630}" type="presOf" srcId="{AAAF8D73-99E2-496C-89C5-E5AE8FD739C6}" destId="{FB4CAC32-69A2-408D-9D8E-9A57B2512148}" srcOrd="0" destOrd="0" presId="urn:microsoft.com/office/officeart/2005/8/layout/hList2"/>
    <dgm:cxn modelId="{2F9FE68F-6948-47CE-A501-418F77D0D87E}" srcId="{1ED1A004-372C-4A08-904C-19E5221F2980}" destId="{B00333B2-125D-4F96-81B7-DCCA1CFAD809}" srcOrd="3" destOrd="0" parTransId="{CF033F31-C855-4E24-BD55-03D05A0B52B0}" sibTransId="{6B043C1E-A200-4D2D-B5AF-8C0747707809}"/>
    <dgm:cxn modelId="{9A3EB712-45F0-4167-AFA9-8FC3A4531AF9}" type="presOf" srcId="{EDB1EF8B-A821-49B0-87D5-38C9B170D191}" destId="{E7E75BCC-8365-4688-9A28-F48CEA3C8A17}" srcOrd="0" destOrd="1" presId="urn:microsoft.com/office/officeart/2005/8/layout/hList2"/>
    <dgm:cxn modelId="{47E2042D-8C58-4690-9656-F600D17922AF}" srcId="{1ED1A004-372C-4A08-904C-19E5221F2980}" destId="{D0506834-166A-4A65-B96B-A4BBC8B6BA9F}" srcOrd="2" destOrd="0" parTransId="{AF121D8D-DAC5-4A1D-8753-1075E7B7928C}" sibTransId="{EF77119F-A439-42BC-BADF-CEDFEFBEAF7F}"/>
    <dgm:cxn modelId="{4BB6D71F-BB53-43CE-84B7-C4BB869AA3FE}" type="presOf" srcId="{C4B8A899-ACB4-429A-92CB-0C3A1311F4A7}" destId="{C9942C01-2CE4-408F-B8B1-32A149D4A39E}" srcOrd="0" destOrd="1" presId="urn:microsoft.com/office/officeart/2005/8/layout/hList2"/>
    <dgm:cxn modelId="{D045A540-9D55-413D-9764-F7C9D1360537}" srcId="{BB165826-3751-401F-9138-72CC69F0AAD9}" destId="{A4B2F632-CABE-4FD1-BC3F-2692015D6D36}" srcOrd="0" destOrd="0" parTransId="{3162E28C-525A-4263-98B5-33680A2B6B44}" sibTransId="{D930FE86-74F4-48C8-A443-5D835F5867A1}"/>
    <dgm:cxn modelId="{40C83E63-567A-42F2-9420-FE978A133FE3}" type="presOf" srcId="{731EBD40-32B9-4DA8-A1C3-4B6B54D828B9}" destId="{6BB2E859-3DB1-47B4-AEC6-C206F46E096D}" srcOrd="0" destOrd="0" presId="urn:microsoft.com/office/officeart/2005/8/layout/hList2"/>
    <dgm:cxn modelId="{308B5816-AE36-466E-AE70-B3A70553F58D}" srcId="{731EBD40-32B9-4DA8-A1C3-4B6B54D828B9}" destId="{20BF99D8-0659-4504-A60E-9BB7E0B39E2D}" srcOrd="0" destOrd="0" parTransId="{1DA26FD4-DA20-4C7A-8C9A-D378E1DE7718}" sibTransId="{0272E883-8328-4A3D-9756-975D5D493BAD}"/>
    <dgm:cxn modelId="{C70BD576-E57B-40C3-BFD9-94289B901CC9}" type="presOf" srcId="{54C68CBC-B2B3-4E33-AF41-088B5BAF8968}" destId="{C9942C01-2CE4-408F-B8B1-32A149D4A39E}" srcOrd="0" destOrd="2" presId="urn:microsoft.com/office/officeart/2005/8/layout/hList2"/>
    <dgm:cxn modelId="{B4DCB698-3AED-4027-B39D-4A983A7931F1}" type="presOf" srcId="{A4B2F632-CABE-4FD1-BC3F-2692015D6D36}" destId="{E7E75BCC-8365-4688-9A28-F48CEA3C8A17}" srcOrd="0" destOrd="0" presId="urn:microsoft.com/office/officeart/2005/8/layout/hList2"/>
    <dgm:cxn modelId="{0B18FFEA-176E-47D6-BF08-35853EA76719}" srcId="{20BF99D8-0659-4504-A60E-9BB7E0B39E2D}" destId="{25370442-0543-4D85-9BBC-8CD1830C7187}" srcOrd="1" destOrd="0" parTransId="{6F409262-3BDE-4316-B100-14AD769BB9ED}" sibTransId="{B4813A9E-E840-4900-8174-CAD4B5FBAC4B}"/>
    <dgm:cxn modelId="{C8DD8F67-3E74-4F78-A5C3-4303B4177F35}" srcId="{BB165826-3751-401F-9138-72CC69F0AAD9}" destId="{D7A02BA4-56B8-40B7-B0B1-A18E08453A84}" srcOrd="3" destOrd="0" parTransId="{8108F577-5D90-4E94-A4B4-A2AD60CDF68E}" sibTransId="{C078E05E-999B-4A58-99C7-5565C1B8AF5E}"/>
    <dgm:cxn modelId="{14732E35-6E67-4C4F-88B8-1B26E2874FF3}" srcId="{AAAF8D73-99E2-496C-89C5-E5AE8FD739C6}" destId="{A013BDD7-059F-48BC-90E9-B90B13F9ADA4}" srcOrd="1" destOrd="0" parTransId="{CDDE9919-14B8-49F7-8CEB-7BE29BCA2C3D}" sibTransId="{C9ED50A3-5C12-45E5-8300-2CBD141EA681}"/>
    <dgm:cxn modelId="{EB575D3D-DF3A-4177-BE3E-3C2E47E71AA7}" srcId="{1ED1A004-372C-4A08-904C-19E5221F2980}" destId="{54C68CBC-B2B3-4E33-AF41-088B5BAF8968}" srcOrd="1" destOrd="0" parTransId="{1BE3AC08-E1A4-4C4B-BD1C-82C59C18C0C4}" sibTransId="{EC23C13E-60EF-4B2E-A06F-544CAC9B2DC7}"/>
    <dgm:cxn modelId="{BC5560FC-65EF-4160-B700-77C745A86D06}" type="presOf" srcId="{25370442-0543-4D85-9BBC-8CD1830C7187}" destId="{C9942C01-2CE4-408F-B8B1-32A149D4A39E}" srcOrd="0" destOrd="5" presId="urn:microsoft.com/office/officeart/2005/8/layout/hList2"/>
    <dgm:cxn modelId="{3479ADF8-E0E1-4EC9-80A6-AFD75DAE0FC2}" type="presOf" srcId="{D7A02BA4-56B8-40B7-B0B1-A18E08453A84}" destId="{E7E75BCC-8365-4688-9A28-F48CEA3C8A17}" srcOrd="0" destOrd="3" presId="urn:microsoft.com/office/officeart/2005/8/layout/hList2"/>
    <dgm:cxn modelId="{08798A76-5082-407A-A380-9C8C2E88E84A}" type="presOf" srcId="{D0506834-166A-4A65-B96B-A4BBC8B6BA9F}" destId="{C9942C01-2CE4-408F-B8B1-32A149D4A39E}" srcOrd="0" destOrd="3" presId="urn:microsoft.com/office/officeart/2005/8/layout/hList2"/>
    <dgm:cxn modelId="{D7D51AB2-C17C-4B41-8AFB-2376FED985C8}" type="presOf" srcId="{ADCD595F-2ECC-46FF-B6D2-D05A07878645}" destId="{FB4CAC32-69A2-408D-9D8E-9A57B2512148}" srcOrd="0" destOrd="1" presId="urn:microsoft.com/office/officeart/2005/8/layout/hList2"/>
    <dgm:cxn modelId="{8FD5A054-805F-46D2-BB97-2D63C920D1A3}" type="presOf" srcId="{5257F173-2620-483A-95D6-6A0FE2D48913}" destId="{E7E75BCC-8365-4688-9A28-F48CEA3C8A17}" srcOrd="0" destOrd="2" presId="urn:microsoft.com/office/officeart/2005/8/layout/hList2"/>
    <dgm:cxn modelId="{290E473B-A863-440E-AE51-3084CECE487E}" srcId="{731EBD40-32B9-4DA8-A1C3-4B6B54D828B9}" destId="{73519A0D-6E9E-44FE-98BD-8CFE54B197B4}" srcOrd="2" destOrd="0" parTransId="{D65FB84E-B357-49F5-BD53-9C65E6CBB1F1}" sibTransId="{86B8284D-4AF5-421D-A445-CA4C28B1E5D0}"/>
    <dgm:cxn modelId="{A19C5FA2-7273-4B00-9570-0DBFF070E3F9}" srcId="{BB165826-3751-401F-9138-72CC69F0AAD9}" destId="{5257F173-2620-483A-95D6-6A0FE2D48913}" srcOrd="2" destOrd="0" parTransId="{15C15019-FDBF-498F-9B26-1D7CF550AEBE}" sibTransId="{1B2C2B8C-6F6A-45B8-994E-9391B29A5CB4}"/>
    <dgm:cxn modelId="{3598A683-9FDF-4CD1-AD6B-42F2E868B3AD}" type="presParOf" srcId="{6BB2E859-3DB1-47B4-AEC6-C206F46E096D}" destId="{3656592D-543A-4997-A54A-2AEB452D45EC}" srcOrd="0" destOrd="0" presId="urn:microsoft.com/office/officeart/2005/8/layout/hList2"/>
    <dgm:cxn modelId="{E6180546-38A0-463D-A357-3EA89E75084E}" type="presParOf" srcId="{3656592D-543A-4997-A54A-2AEB452D45EC}" destId="{83555559-8DFE-4215-B7FE-5E7D16A93140}" srcOrd="0" destOrd="0" presId="urn:microsoft.com/office/officeart/2005/8/layout/hList2"/>
    <dgm:cxn modelId="{FAFC06DC-403F-43A2-8A03-C0077C8ECC6B}" type="presParOf" srcId="{3656592D-543A-4997-A54A-2AEB452D45EC}" destId="{C9942C01-2CE4-408F-B8B1-32A149D4A39E}" srcOrd="1" destOrd="0" presId="urn:microsoft.com/office/officeart/2005/8/layout/hList2"/>
    <dgm:cxn modelId="{1F745F95-8828-4E18-9647-F0F53A0D9398}" type="presParOf" srcId="{3656592D-543A-4997-A54A-2AEB452D45EC}" destId="{00A8EAC8-A85F-4AF5-A39C-BAB6AB8A0DE7}" srcOrd="2" destOrd="0" presId="urn:microsoft.com/office/officeart/2005/8/layout/hList2"/>
    <dgm:cxn modelId="{E81FB3A6-2FDD-45EE-B47A-CA1F2BAB641C}" type="presParOf" srcId="{6BB2E859-3DB1-47B4-AEC6-C206F46E096D}" destId="{E0A97B35-789B-4125-A1F0-D98FD2FCA4CD}" srcOrd="1" destOrd="0" presId="urn:microsoft.com/office/officeart/2005/8/layout/hList2"/>
    <dgm:cxn modelId="{7695C633-716B-4F0E-B588-F0E9FD1A188D}" type="presParOf" srcId="{6BB2E859-3DB1-47B4-AEC6-C206F46E096D}" destId="{056824A6-F1DB-40F3-895F-B5E04975D703}" srcOrd="2" destOrd="0" presId="urn:microsoft.com/office/officeart/2005/8/layout/hList2"/>
    <dgm:cxn modelId="{0EA36FF3-7AAF-49B8-86B7-0B6C5D45171F}" type="presParOf" srcId="{056824A6-F1DB-40F3-895F-B5E04975D703}" destId="{7DF9624D-A982-4503-BFF3-9B091C15D8A5}" srcOrd="0" destOrd="0" presId="urn:microsoft.com/office/officeart/2005/8/layout/hList2"/>
    <dgm:cxn modelId="{AEE3AEC7-27F5-4AAA-9BDF-B22B78FEAA3F}" type="presParOf" srcId="{056824A6-F1DB-40F3-895F-B5E04975D703}" destId="{E7E75BCC-8365-4688-9A28-F48CEA3C8A17}" srcOrd="1" destOrd="0" presId="urn:microsoft.com/office/officeart/2005/8/layout/hList2"/>
    <dgm:cxn modelId="{27577AF6-535D-428E-AE4D-FF92E85FFE43}" type="presParOf" srcId="{056824A6-F1DB-40F3-895F-B5E04975D703}" destId="{2416A0AC-3627-433B-8F84-8F0AD01B71EC}" srcOrd="2" destOrd="0" presId="urn:microsoft.com/office/officeart/2005/8/layout/hList2"/>
    <dgm:cxn modelId="{783971B3-9453-4D55-8D39-B8FAA8B4971E}" type="presParOf" srcId="{6BB2E859-3DB1-47B4-AEC6-C206F46E096D}" destId="{CBA27146-FCF4-4AC7-AE71-9C034E57DB02}" srcOrd="3" destOrd="0" presId="urn:microsoft.com/office/officeart/2005/8/layout/hList2"/>
    <dgm:cxn modelId="{917A00A5-CCDA-446E-95E6-F177C950A3B2}" type="presParOf" srcId="{6BB2E859-3DB1-47B4-AEC6-C206F46E096D}" destId="{3BBF9FAA-E9DC-447A-BD90-18ECF52D575F}" srcOrd="4" destOrd="0" presId="urn:microsoft.com/office/officeart/2005/8/layout/hList2"/>
    <dgm:cxn modelId="{114D4D8C-41A9-44B9-9878-3D5A60738131}" type="presParOf" srcId="{3BBF9FAA-E9DC-447A-BD90-18ECF52D575F}" destId="{5C73DFA9-09AF-40A2-B975-25C0E5B8E83F}" srcOrd="0" destOrd="0" presId="urn:microsoft.com/office/officeart/2005/8/layout/hList2"/>
    <dgm:cxn modelId="{DDE11658-5811-42B2-9FDE-EED1C980CC0E}" type="presParOf" srcId="{3BBF9FAA-E9DC-447A-BD90-18ECF52D575F}" destId="{FB4CAC32-69A2-408D-9D8E-9A57B2512148}" srcOrd="1" destOrd="0" presId="urn:microsoft.com/office/officeart/2005/8/layout/hList2"/>
    <dgm:cxn modelId="{FA6C73CD-0E85-48A9-9DA8-6EA197B690F1}" type="presParOf" srcId="{3BBF9FAA-E9DC-447A-BD90-18ECF52D575F}" destId="{09509E83-31B0-4793-881B-D9F156E372D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D0A82F8-F6A1-43B1-80F4-E5FDFE89843F}" type="doc">
      <dgm:prSet loTypeId="urn:microsoft.com/office/officeart/2008/layout/VerticalAccentList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A39E75E9-7D6C-474D-AC6A-F10B0ED9A889}">
      <dgm:prSet phldrT="[Texto]"/>
      <dgm:spPr/>
      <dgm:t>
        <a:bodyPr/>
        <a:lstStyle/>
        <a:p>
          <a:r>
            <a:rPr lang="es-MX" dirty="0" smtClean="0"/>
            <a:t>Modelos sociales</a:t>
          </a:r>
          <a:endParaRPr lang="es-MX" dirty="0"/>
        </a:p>
      </dgm:t>
    </dgm:pt>
    <dgm:pt modelId="{FD77C981-FFCA-4F1F-B393-8A493D397B75}" type="parTrans" cxnId="{D40B9363-E6E3-463B-944C-15BD4E656806}">
      <dgm:prSet/>
      <dgm:spPr/>
      <dgm:t>
        <a:bodyPr/>
        <a:lstStyle/>
        <a:p>
          <a:endParaRPr lang="es-MX"/>
        </a:p>
      </dgm:t>
    </dgm:pt>
    <dgm:pt modelId="{965CC0FE-6B0D-42DC-AD04-423656DF65D0}" type="sibTrans" cxnId="{D40B9363-E6E3-463B-944C-15BD4E656806}">
      <dgm:prSet/>
      <dgm:spPr/>
      <dgm:t>
        <a:bodyPr/>
        <a:lstStyle/>
        <a:p>
          <a:endParaRPr lang="es-MX"/>
        </a:p>
      </dgm:t>
    </dgm:pt>
    <dgm:pt modelId="{0D3CB6AA-9353-43B0-8DE5-1956A23407F5}">
      <dgm:prSet phldrT="[Texto]"/>
      <dgm:spPr/>
      <dgm:t>
        <a:bodyPr/>
        <a:lstStyle/>
        <a:p>
          <a:r>
            <a:rPr lang="es-MX" dirty="0" smtClean="0"/>
            <a:t>Egos desmesurados</a:t>
          </a:r>
          <a:endParaRPr lang="es-MX" dirty="0"/>
        </a:p>
      </dgm:t>
    </dgm:pt>
    <dgm:pt modelId="{77C68A11-7F32-4B5E-B6BC-416B01B5E90F}" type="parTrans" cxnId="{9A77CF02-BE5F-4ACD-BC9B-A65F3C18CA86}">
      <dgm:prSet/>
      <dgm:spPr/>
      <dgm:t>
        <a:bodyPr/>
        <a:lstStyle/>
        <a:p>
          <a:endParaRPr lang="es-MX"/>
        </a:p>
      </dgm:t>
    </dgm:pt>
    <dgm:pt modelId="{FAD9C1CC-40A1-431A-B96A-C8655B7ED4AB}" type="sibTrans" cxnId="{9A77CF02-BE5F-4ACD-BC9B-A65F3C18CA86}">
      <dgm:prSet/>
      <dgm:spPr/>
      <dgm:t>
        <a:bodyPr/>
        <a:lstStyle/>
        <a:p>
          <a:endParaRPr lang="es-MX"/>
        </a:p>
      </dgm:t>
    </dgm:pt>
    <dgm:pt modelId="{3BE0BE08-ED06-4D38-959E-5337224F57B9}">
      <dgm:prSet phldrT="[Texto]"/>
      <dgm:spPr/>
      <dgm:t>
        <a:bodyPr/>
        <a:lstStyle/>
        <a:p>
          <a:r>
            <a:rPr lang="es-MX" dirty="0" smtClean="0"/>
            <a:t>Atención en los medios</a:t>
          </a:r>
          <a:endParaRPr lang="es-MX" dirty="0"/>
        </a:p>
      </dgm:t>
    </dgm:pt>
    <dgm:pt modelId="{187E44CF-C60D-4C84-8D53-C3B66FEFC383}" type="parTrans" cxnId="{33C2D6D4-2148-43BD-A3F1-621197B242A9}">
      <dgm:prSet/>
      <dgm:spPr/>
      <dgm:t>
        <a:bodyPr/>
        <a:lstStyle/>
        <a:p>
          <a:endParaRPr lang="es-MX"/>
        </a:p>
      </dgm:t>
    </dgm:pt>
    <dgm:pt modelId="{D4C2EF0C-FFB4-4AD7-AAB7-C1F1EC753A39}" type="sibTrans" cxnId="{33C2D6D4-2148-43BD-A3F1-621197B242A9}">
      <dgm:prSet/>
      <dgm:spPr/>
      <dgm:t>
        <a:bodyPr/>
        <a:lstStyle/>
        <a:p>
          <a:endParaRPr lang="es-MX"/>
        </a:p>
      </dgm:t>
    </dgm:pt>
    <dgm:pt modelId="{00CDCD4E-3DDC-4C08-A552-839302FB9005}">
      <dgm:prSet phldrT="[Texto]" phldr="1"/>
      <dgm:spPr/>
      <dgm:t>
        <a:bodyPr/>
        <a:lstStyle/>
        <a:p>
          <a:endParaRPr lang="es-MX" dirty="0"/>
        </a:p>
      </dgm:t>
    </dgm:pt>
    <dgm:pt modelId="{293C07DE-B541-4CE1-BBCA-866239A7F00C}" type="sibTrans" cxnId="{8EDD25AB-A2B7-4D0F-A6CB-CF345C75B487}">
      <dgm:prSet/>
      <dgm:spPr/>
      <dgm:t>
        <a:bodyPr/>
        <a:lstStyle/>
        <a:p>
          <a:endParaRPr lang="es-MX"/>
        </a:p>
      </dgm:t>
    </dgm:pt>
    <dgm:pt modelId="{39BCADC5-9246-406D-A525-604320ED9ABE}" type="parTrans" cxnId="{8EDD25AB-A2B7-4D0F-A6CB-CF345C75B487}">
      <dgm:prSet/>
      <dgm:spPr/>
      <dgm:t>
        <a:bodyPr/>
        <a:lstStyle/>
        <a:p>
          <a:endParaRPr lang="es-MX"/>
        </a:p>
      </dgm:t>
    </dgm:pt>
    <dgm:pt modelId="{FE812B6E-F328-4324-B342-5DD1631F6492}">
      <dgm:prSet phldrT="[Texto]" phldr="1"/>
      <dgm:spPr/>
      <dgm:t>
        <a:bodyPr/>
        <a:lstStyle/>
        <a:p>
          <a:endParaRPr lang="es-MX" dirty="0"/>
        </a:p>
      </dgm:t>
    </dgm:pt>
    <dgm:pt modelId="{D1DA1026-8B41-404E-83CB-ED7DA64D2D8C}" type="sibTrans" cxnId="{6517B3C6-215E-4F7B-8DD8-84358F0D6944}">
      <dgm:prSet/>
      <dgm:spPr/>
      <dgm:t>
        <a:bodyPr/>
        <a:lstStyle/>
        <a:p>
          <a:endParaRPr lang="es-MX"/>
        </a:p>
      </dgm:t>
    </dgm:pt>
    <dgm:pt modelId="{E7FA14EA-5379-4A52-BFAD-0A0B5410665B}" type="parTrans" cxnId="{6517B3C6-215E-4F7B-8DD8-84358F0D6944}">
      <dgm:prSet/>
      <dgm:spPr/>
      <dgm:t>
        <a:bodyPr/>
        <a:lstStyle/>
        <a:p>
          <a:endParaRPr lang="es-MX"/>
        </a:p>
      </dgm:t>
    </dgm:pt>
    <dgm:pt modelId="{D9C3CAC0-8399-4321-A8C1-2ACEAFCB8E51}">
      <dgm:prSet phldrT="[Texto]" phldr="1"/>
      <dgm:spPr/>
      <dgm:t>
        <a:bodyPr/>
        <a:lstStyle/>
        <a:p>
          <a:endParaRPr lang="es-MX" dirty="0"/>
        </a:p>
      </dgm:t>
    </dgm:pt>
    <dgm:pt modelId="{B304603E-15BF-4126-939E-9EB358AD386C}" type="sibTrans" cxnId="{E0DC1536-6BBA-4BBA-8AB6-B99029999FBF}">
      <dgm:prSet/>
      <dgm:spPr/>
      <dgm:t>
        <a:bodyPr/>
        <a:lstStyle/>
        <a:p>
          <a:endParaRPr lang="es-MX"/>
        </a:p>
      </dgm:t>
    </dgm:pt>
    <dgm:pt modelId="{D42AC867-6BCD-4762-90CF-F8BE6316A0AB}" type="parTrans" cxnId="{E0DC1536-6BBA-4BBA-8AB6-B99029999FBF}">
      <dgm:prSet/>
      <dgm:spPr/>
      <dgm:t>
        <a:bodyPr/>
        <a:lstStyle/>
        <a:p>
          <a:endParaRPr lang="es-MX"/>
        </a:p>
      </dgm:t>
    </dgm:pt>
    <dgm:pt modelId="{167FBF27-6C80-45CE-83F5-CB2263A64B92}" type="pres">
      <dgm:prSet presAssocID="{9D0A82F8-F6A1-43B1-80F4-E5FDFE89843F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MX"/>
        </a:p>
      </dgm:t>
    </dgm:pt>
    <dgm:pt modelId="{7531EA45-3519-4246-B056-82ACE430A896}" type="pres">
      <dgm:prSet presAssocID="{D9C3CAC0-8399-4321-A8C1-2ACEAFCB8E51}" presName="parenttextcomposite" presStyleCnt="0"/>
      <dgm:spPr/>
    </dgm:pt>
    <dgm:pt modelId="{002B3289-653C-4A83-8E9E-7F06010C91B4}" type="pres">
      <dgm:prSet presAssocID="{D9C3CAC0-8399-4321-A8C1-2ACEAFCB8E51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67580A3-382D-4812-9983-77A0564D34C4}" type="pres">
      <dgm:prSet presAssocID="{D9C3CAC0-8399-4321-A8C1-2ACEAFCB8E51}" presName="composite" presStyleCnt="0"/>
      <dgm:spPr/>
    </dgm:pt>
    <dgm:pt modelId="{D44CB271-BDAB-4EBE-A2BD-C41E2249FCDB}" type="pres">
      <dgm:prSet presAssocID="{D9C3CAC0-8399-4321-A8C1-2ACEAFCB8E51}" presName="chevron1" presStyleLbl="alignNode1" presStyleIdx="0" presStyleCnt="21"/>
      <dgm:spPr/>
    </dgm:pt>
    <dgm:pt modelId="{06C0F737-E926-4EDD-AA5B-85C259DA209B}" type="pres">
      <dgm:prSet presAssocID="{D9C3CAC0-8399-4321-A8C1-2ACEAFCB8E51}" presName="chevron2" presStyleLbl="alignNode1" presStyleIdx="1" presStyleCnt="21"/>
      <dgm:spPr/>
    </dgm:pt>
    <dgm:pt modelId="{B901D022-DBCE-488C-99BA-ED5AC0EC9A8B}" type="pres">
      <dgm:prSet presAssocID="{D9C3CAC0-8399-4321-A8C1-2ACEAFCB8E51}" presName="chevron3" presStyleLbl="alignNode1" presStyleIdx="2" presStyleCnt="21"/>
      <dgm:spPr/>
    </dgm:pt>
    <dgm:pt modelId="{D7EEF0B9-F3C8-453D-9D59-36A8F3D14601}" type="pres">
      <dgm:prSet presAssocID="{D9C3CAC0-8399-4321-A8C1-2ACEAFCB8E51}" presName="chevron4" presStyleLbl="alignNode1" presStyleIdx="3" presStyleCnt="21"/>
      <dgm:spPr/>
    </dgm:pt>
    <dgm:pt modelId="{315981E4-038C-4792-B519-55C093957134}" type="pres">
      <dgm:prSet presAssocID="{D9C3CAC0-8399-4321-A8C1-2ACEAFCB8E51}" presName="chevron5" presStyleLbl="alignNode1" presStyleIdx="4" presStyleCnt="21"/>
      <dgm:spPr/>
    </dgm:pt>
    <dgm:pt modelId="{839CC0C5-6CBF-414A-A120-DEF4D0886657}" type="pres">
      <dgm:prSet presAssocID="{D9C3CAC0-8399-4321-A8C1-2ACEAFCB8E51}" presName="chevron6" presStyleLbl="alignNode1" presStyleIdx="5" presStyleCnt="21"/>
      <dgm:spPr/>
    </dgm:pt>
    <dgm:pt modelId="{9FE782DD-D457-410B-929D-2B307796F335}" type="pres">
      <dgm:prSet presAssocID="{D9C3CAC0-8399-4321-A8C1-2ACEAFCB8E51}" presName="chevron7" presStyleLbl="alignNode1" presStyleIdx="6" presStyleCnt="21"/>
      <dgm:spPr/>
    </dgm:pt>
    <dgm:pt modelId="{11143B2E-B26D-4AD4-BFC0-5485D39D910E}" type="pres">
      <dgm:prSet presAssocID="{D9C3CAC0-8399-4321-A8C1-2ACEAFCB8E51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8C041A-37CC-4441-95E7-473A4D681FBA}" type="pres">
      <dgm:prSet presAssocID="{B304603E-15BF-4126-939E-9EB358AD386C}" presName="sibTrans" presStyleCnt="0"/>
      <dgm:spPr/>
    </dgm:pt>
    <dgm:pt modelId="{C47B7FEF-1CC4-4349-B8E7-1D7D59480A87}" type="pres">
      <dgm:prSet presAssocID="{FE812B6E-F328-4324-B342-5DD1631F6492}" presName="parenttextcomposite" presStyleCnt="0"/>
      <dgm:spPr/>
    </dgm:pt>
    <dgm:pt modelId="{4D98AEC3-487A-4408-B3A7-1534FD6FB20F}" type="pres">
      <dgm:prSet presAssocID="{FE812B6E-F328-4324-B342-5DD1631F6492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54E1BE-BD17-42A6-987D-7240A745F3C9}" type="pres">
      <dgm:prSet presAssocID="{FE812B6E-F328-4324-B342-5DD1631F6492}" presName="composite" presStyleCnt="0"/>
      <dgm:spPr/>
    </dgm:pt>
    <dgm:pt modelId="{34058E44-6E4F-460F-A2FC-681E3DC05D9C}" type="pres">
      <dgm:prSet presAssocID="{FE812B6E-F328-4324-B342-5DD1631F6492}" presName="chevron1" presStyleLbl="alignNode1" presStyleIdx="7" presStyleCnt="21"/>
      <dgm:spPr/>
    </dgm:pt>
    <dgm:pt modelId="{7F22D4C3-4A93-485E-9428-3E7494B8C583}" type="pres">
      <dgm:prSet presAssocID="{FE812B6E-F328-4324-B342-5DD1631F6492}" presName="chevron2" presStyleLbl="alignNode1" presStyleIdx="8" presStyleCnt="21"/>
      <dgm:spPr/>
    </dgm:pt>
    <dgm:pt modelId="{7F008D7B-DBF9-4DA5-9917-A45D8B956B09}" type="pres">
      <dgm:prSet presAssocID="{FE812B6E-F328-4324-B342-5DD1631F6492}" presName="chevron3" presStyleLbl="alignNode1" presStyleIdx="9" presStyleCnt="21"/>
      <dgm:spPr/>
    </dgm:pt>
    <dgm:pt modelId="{E0295393-FC68-4511-A1D2-DF93567A73F8}" type="pres">
      <dgm:prSet presAssocID="{FE812B6E-F328-4324-B342-5DD1631F6492}" presName="chevron4" presStyleLbl="alignNode1" presStyleIdx="10" presStyleCnt="21"/>
      <dgm:spPr/>
    </dgm:pt>
    <dgm:pt modelId="{96901782-3ED6-4D0F-8647-005C42E4414C}" type="pres">
      <dgm:prSet presAssocID="{FE812B6E-F328-4324-B342-5DD1631F6492}" presName="chevron5" presStyleLbl="alignNode1" presStyleIdx="11" presStyleCnt="21"/>
      <dgm:spPr/>
    </dgm:pt>
    <dgm:pt modelId="{9591A03C-7EBB-42F2-8FBF-C6B9B4AE5B80}" type="pres">
      <dgm:prSet presAssocID="{FE812B6E-F328-4324-B342-5DD1631F6492}" presName="chevron6" presStyleLbl="alignNode1" presStyleIdx="12" presStyleCnt="21"/>
      <dgm:spPr/>
    </dgm:pt>
    <dgm:pt modelId="{90997DFA-FE02-4C69-BBC9-7D44909D9726}" type="pres">
      <dgm:prSet presAssocID="{FE812B6E-F328-4324-B342-5DD1631F6492}" presName="chevron7" presStyleLbl="alignNode1" presStyleIdx="13" presStyleCnt="21"/>
      <dgm:spPr/>
    </dgm:pt>
    <dgm:pt modelId="{5B85269B-42C6-43EC-91C3-7C114FB3960A}" type="pres">
      <dgm:prSet presAssocID="{FE812B6E-F328-4324-B342-5DD1631F6492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2E50CD-7120-4626-ADDC-614729D3EA32}" type="pres">
      <dgm:prSet presAssocID="{D1DA1026-8B41-404E-83CB-ED7DA64D2D8C}" presName="sibTrans" presStyleCnt="0"/>
      <dgm:spPr/>
    </dgm:pt>
    <dgm:pt modelId="{123670B8-70D5-4C17-9CD0-54455A332EA0}" type="pres">
      <dgm:prSet presAssocID="{00CDCD4E-3DDC-4C08-A552-839302FB9005}" presName="parenttextcomposite" presStyleCnt="0"/>
      <dgm:spPr/>
    </dgm:pt>
    <dgm:pt modelId="{999E2D39-7F1E-4033-ADF9-B48B295A783F}" type="pres">
      <dgm:prSet presAssocID="{00CDCD4E-3DDC-4C08-A552-839302FB9005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9048484-0056-4323-B135-69051BD2BAE7}" type="pres">
      <dgm:prSet presAssocID="{00CDCD4E-3DDC-4C08-A552-839302FB9005}" presName="composite" presStyleCnt="0"/>
      <dgm:spPr/>
    </dgm:pt>
    <dgm:pt modelId="{77EF217E-B68B-4A45-BBA1-F4F373A45EA7}" type="pres">
      <dgm:prSet presAssocID="{00CDCD4E-3DDC-4C08-A552-839302FB9005}" presName="chevron1" presStyleLbl="alignNode1" presStyleIdx="14" presStyleCnt="21"/>
      <dgm:spPr/>
    </dgm:pt>
    <dgm:pt modelId="{0217DCE0-F41C-49A3-B45D-B2F7391F67BC}" type="pres">
      <dgm:prSet presAssocID="{00CDCD4E-3DDC-4C08-A552-839302FB9005}" presName="chevron2" presStyleLbl="alignNode1" presStyleIdx="15" presStyleCnt="21"/>
      <dgm:spPr/>
    </dgm:pt>
    <dgm:pt modelId="{B6750D7B-D559-4600-948D-8B59671A54A0}" type="pres">
      <dgm:prSet presAssocID="{00CDCD4E-3DDC-4C08-A552-839302FB9005}" presName="chevron3" presStyleLbl="alignNode1" presStyleIdx="16" presStyleCnt="21"/>
      <dgm:spPr/>
    </dgm:pt>
    <dgm:pt modelId="{FB9390A6-CE4F-4EBC-A213-3D7D8D5DEFA1}" type="pres">
      <dgm:prSet presAssocID="{00CDCD4E-3DDC-4C08-A552-839302FB9005}" presName="chevron4" presStyleLbl="alignNode1" presStyleIdx="17" presStyleCnt="21"/>
      <dgm:spPr/>
    </dgm:pt>
    <dgm:pt modelId="{3EE48EAA-C7D3-4C41-A705-9D52EF986E7E}" type="pres">
      <dgm:prSet presAssocID="{00CDCD4E-3DDC-4C08-A552-839302FB9005}" presName="chevron5" presStyleLbl="alignNode1" presStyleIdx="18" presStyleCnt="21"/>
      <dgm:spPr/>
    </dgm:pt>
    <dgm:pt modelId="{6496DF45-DF96-457F-91B3-1DFB5B289149}" type="pres">
      <dgm:prSet presAssocID="{00CDCD4E-3DDC-4C08-A552-839302FB9005}" presName="chevron6" presStyleLbl="alignNode1" presStyleIdx="19" presStyleCnt="21"/>
      <dgm:spPr/>
    </dgm:pt>
    <dgm:pt modelId="{71A72B5D-9F1F-40D6-9160-E1B3E6CEF24E}" type="pres">
      <dgm:prSet presAssocID="{00CDCD4E-3DDC-4C08-A552-839302FB9005}" presName="chevron7" presStyleLbl="alignNode1" presStyleIdx="20" presStyleCnt="21"/>
      <dgm:spPr/>
    </dgm:pt>
    <dgm:pt modelId="{81A3CB67-9486-4AC1-9CDE-7B2ECFC3D89D}" type="pres">
      <dgm:prSet presAssocID="{00CDCD4E-3DDC-4C08-A552-839302FB9005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053A21D-26E1-430E-B44F-C4A3ABBCD232}" type="presOf" srcId="{3BE0BE08-ED06-4D38-959E-5337224F57B9}" destId="{81A3CB67-9486-4AC1-9CDE-7B2ECFC3D89D}" srcOrd="0" destOrd="0" presId="urn:microsoft.com/office/officeart/2008/layout/VerticalAccentList"/>
    <dgm:cxn modelId="{D40B9363-E6E3-463B-944C-15BD4E656806}" srcId="{D9C3CAC0-8399-4321-A8C1-2ACEAFCB8E51}" destId="{A39E75E9-7D6C-474D-AC6A-F10B0ED9A889}" srcOrd="0" destOrd="0" parTransId="{FD77C981-FFCA-4F1F-B393-8A493D397B75}" sibTransId="{965CC0FE-6B0D-42DC-AD04-423656DF65D0}"/>
    <dgm:cxn modelId="{9B58C06A-D705-4295-B2BC-71F04D9B069F}" type="presOf" srcId="{00CDCD4E-3DDC-4C08-A552-839302FB9005}" destId="{999E2D39-7F1E-4033-ADF9-B48B295A783F}" srcOrd="0" destOrd="0" presId="urn:microsoft.com/office/officeart/2008/layout/VerticalAccentList"/>
    <dgm:cxn modelId="{8EDD25AB-A2B7-4D0F-A6CB-CF345C75B487}" srcId="{9D0A82F8-F6A1-43B1-80F4-E5FDFE89843F}" destId="{00CDCD4E-3DDC-4C08-A552-839302FB9005}" srcOrd="2" destOrd="0" parTransId="{39BCADC5-9246-406D-A525-604320ED9ABE}" sibTransId="{293C07DE-B541-4CE1-BBCA-866239A7F00C}"/>
    <dgm:cxn modelId="{9A77CF02-BE5F-4ACD-BC9B-A65F3C18CA86}" srcId="{FE812B6E-F328-4324-B342-5DD1631F6492}" destId="{0D3CB6AA-9353-43B0-8DE5-1956A23407F5}" srcOrd="0" destOrd="0" parTransId="{77C68A11-7F32-4B5E-B6BC-416B01B5E90F}" sibTransId="{FAD9C1CC-40A1-431A-B96A-C8655B7ED4AB}"/>
    <dgm:cxn modelId="{6D54E781-503D-4B55-A11F-9C01795487BD}" type="presOf" srcId="{9D0A82F8-F6A1-43B1-80F4-E5FDFE89843F}" destId="{167FBF27-6C80-45CE-83F5-CB2263A64B92}" srcOrd="0" destOrd="0" presId="urn:microsoft.com/office/officeart/2008/layout/VerticalAccentList"/>
    <dgm:cxn modelId="{D72B7501-FCDA-4B79-8518-F9FD4A4F69ED}" type="presOf" srcId="{A39E75E9-7D6C-474D-AC6A-F10B0ED9A889}" destId="{11143B2E-B26D-4AD4-BFC0-5485D39D910E}" srcOrd="0" destOrd="0" presId="urn:microsoft.com/office/officeart/2008/layout/VerticalAccentList"/>
    <dgm:cxn modelId="{4B2B3938-C918-4ADA-AC27-E33E5321FB1F}" type="presOf" srcId="{FE812B6E-F328-4324-B342-5DD1631F6492}" destId="{4D98AEC3-487A-4408-B3A7-1534FD6FB20F}" srcOrd="0" destOrd="0" presId="urn:microsoft.com/office/officeart/2008/layout/VerticalAccentList"/>
    <dgm:cxn modelId="{33C2D6D4-2148-43BD-A3F1-621197B242A9}" srcId="{00CDCD4E-3DDC-4C08-A552-839302FB9005}" destId="{3BE0BE08-ED06-4D38-959E-5337224F57B9}" srcOrd="0" destOrd="0" parTransId="{187E44CF-C60D-4C84-8D53-C3B66FEFC383}" sibTransId="{D4C2EF0C-FFB4-4AD7-AAB7-C1F1EC753A39}"/>
    <dgm:cxn modelId="{C0C36515-568A-485F-A7A3-0B31B615798C}" type="presOf" srcId="{0D3CB6AA-9353-43B0-8DE5-1956A23407F5}" destId="{5B85269B-42C6-43EC-91C3-7C114FB3960A}" srcOrd="0" destOrd="0" presId="urn:microsoft.com/office/officeart/2008/layout/VerticalAccentList"/>
    <dgm:cxn modelId="{5ACFE224-0A11-499D-B2BA-3785A35347C9}" type="presOf" srcId="{D9C3CAC0-8399-4321-A8C1-2ACEAFCB8E51}" destId="{002B3289-653C-4A83-8E9E-7F06010C91B4}" srcOrd="0" destOrd="0" presId="urn:microsoft.com/office/officeart/2008/layout/VerticalAccentList"/>
    <dgm:cxn modelId="{6517B3C6-215E-4F7B-8DD8-84358F0D6944}" srcId="{9D0A82F8-F6A1-43B1-80F4-E5FDFE89843F}" destId="{FE812B6E-F328-4324-B342-5DD1631F6492}" srcOrd="1" destOrd="0" parTransId="{E7FA14EA-5379-4A52-BFAD-0A0B5410665B}" sibTransId="{D1DA1026-8B41-404E-83CB-ED7DA64D2D8C}"/>
    <dgm:cxn modelId="{E0DC1536-6BBA-4BBA-8AB6-B99029999FBF}" srcId="{9D0A82F8-F6A1-43B1-80F4-E5FDFE89843F}" destId="{D9C3CAC0-8399-4321-A8C1-2ACEAFCB8E51}" srcOrd="0" destOrd="0" parTransId="{D42AC867-6BCD-4762-90CF-F8BE6316A0AB}" sibTransId="{B304603E-15BF-4126-939E-9EB358AD386C}"/>
    <dgm:cxn modelId="{93B329F0-9E65-4686-BB58-18CD8FA0276F}" type="presParOf" srcId="{167FBF27-6C80-45CE-83F5-CB2263A64B92}" destId="{7531EA45-3519-4246-B056-82ACE430A896}" srcOrd="0" destOrd="0" presId="urn:microsoft.com/office/officeart/2008/layout/VerticalAccentList"/>
    <dgm:cxn modelId="{B311EA21-EDA7-4173-B646-5E372B2C8378}" type="presParOf" srcId="{7531EA45-3519-4246-B056-82ACE430A896}" destId="{002B3289-653C-4A83-8E9E-7F06010C91B4}" srcOrd="0" destOrd="0" presId="urn:microsoft.com/office/officeart/2008/layout/VerticalAccentList"/>
    <dgm:cxn modelId="{73E8BDA2-0E90-4A1B-B163-4B43C7B9CEF6}" type="presParOf" srcId="{167FBF27-6C80-45CE-83F5-CB2263A64B92}" destId="{E67580A3-382D-4812-9983-77A0564D34C4}" srcOrd="1" destOrd="0" presId="urn:microsoft.com/office/officeart/2008/layout/VerticalAccentList"/>
    <dgm:cxn modelId="{328943D2-733B-4A84-8705-A05B91A258E0}" type="presParOf" srcId="{E67580A3-382D-4812-9983-77A0564D34C4}" destId="{D44CB271-BDAB-4EBE-A2BD-C41E2249FCDB}" srcOrd="0" destOrd="0" presId="urn:microsoft.com/office/officeart/2008/layout/VerticalAccentList"/>
    <dgm:cxn modelId="{17AE9059-2125-416F-8B77-0D4220E98D54}" type="presParOf" srcId="{E67580A3-382D-4812-9983-77A0564D34C4}" destId="{06C0F737-E926-4EDD-AA5B-85C259DA209B}" srcOrd="1" destOrd="0" presId="urn:microsoft.com/office/officeart/2008/layout/VerticalAccentList"/>
    <dgm:cxn modelId="{5287C4E7-5EF4-4154-BCFE-422F1B322EC3}" type="presParOf" srcId="{E67580A3-382D-4812-9983-77A0564D34C4}" destId="{B901D022-DBCE-488C-99BA-ED5AC0EC9A8B}" srcOrd="2" destOrd="0" presId="urn:microsoft.com/office/officeart/2008/layout/VerticalAccentList"/>
    <dgm:cxn modelId="{B7BD1954-EC04-46CE-8520-EC57B7DD6010}" type="presParOf" srcId="{E67580A3-382D-4812-9983-77A0564D34C4}" destId="{D7EEF0B9-F3C8-453D-9D59-36A8F3D14601}" srcOrd="3" destOrd="0" presId="urn:microsoft.com/office/officeart/2008/layout/VerticalAccentList"/>
    <dgm:cxn modelId="{3B3DC70C-500D-4C38-9B0C-ED14C6C5E132}" type="presParOf" srcId="{E67580A3-382D-4812-9983-77A0564D34C4}" destId="{315981E4-038C-4792-B519-55C093957134}" srcOrd="4" destOrd="0" presId="urn:microsoft.com/office/officeart/2008/layout/VerticalAccentList"/>
    <dgm:cxn modelId="{F17C9368-3D64-478F-8718-499CE17DE448}" type="presParOf" srcId="{E67580A3-382D-4812-9983-77A0564D34C4}" destId="{839CC0C5-6CBF-414A-A120-DEF4D0886657}" srcOrd="5" destOrd="0" presId="urn:microsoft.com/office/officeart/2008/layout/VerticalAccentList"/>
    <dgm:cxn modelId="{587EBADD-3E5B-4333-9E89-605A5CC3A6EA}" type="presParOf" srcId="{E67580A3-382D-4812-9983-77A0564D34C4}" destId="{9FE782DD-D457-410B-929D-2B307796F335}" srcOrd="6" destOrd="0" presId="urn:microsoft.com/office/officeart/2008/layout/VerticalAccentList"/>
    <dgm:cxn modelId="{97211C75-E59B-4C6A-9D63-0C68EEB054A3}" type="presParOf" srcId="{E67580A3-382D-4812-9983-77A0564D34C4}" destId="{11143B2E-B26D-4AD4-BFC0-5485D39D910E}" srcOrd="7" destOrd="0" presId="urn:microsoft.com/office/officeart/2008/layout/VerticalAccentList"/>
    <dgm:cxn modelId="{F294D03C-92A0-4CD7-ADAF-9675C990DA15}" type="presParOf" srcId="{167FBF27-6C80-45CE-83F5-CB2263A64B92}" destId="{958C041A-37CC-4441-95E7-473A4D681FBA}" srcOrd="2" destOrd="0" presId="urn:microsoft.com/office/officeart/2008/layout/VerticalAccentList"/>
    <dgm:cxn modelId="{8A19D5CD-8237-415C-837F-85031072DBF9}" type="presParOf" srcId="{167FBF27-6C80-45CE-83F5-CB2263A64B92}" destId="{C47B7FEF-1CC4-4349-B8E7-1D7D59480A87}" srcOrd="3" destOrd="0" presId="urn:microsoft.com/office/officeart/2008/layout/VerticalAccentList"/>
    <dgm:cxn modelId="{66B32A30-7C0F-47AD-98D6-845B91E87BCA}" type="presParOf" srcId="{C47B7FEF-1CC4-4349-B8E7-1D7D59480A87}" destId="{4D98AEC3-487A-4408-B3A7-1534FD6FB20F}" srcOrd="0" destOrd="0" presId="urn:microsoft.com/office/officeart/2008/layout/VerticalAccentList"/>
    <dgm:cxn modelId="{654B7554-1755-4118-B84B-D0C431365EB0}" type="presParOf" srcId="{167FBF27-6C80-45CE-83F5-CB2263A64B92}" destId="{2F54E1BE-BD17-42A6-987D-7240A745F3C9}" srcOrd="4" destOrd="0" presId="urn:microsoft.com/office/officeart/2008/layout/VerticalAccentList"/>
    <dgm:cxn modelId="{3FD29B80-B69E-4860-B6BE-EB90B26CD4CD}" type="presParOf" srcId="{2F54E1BE-BD17-42A6-987D-7240A745F3C9}" destId="{34058E44-6E4F-460F-A2FC-681E3DC05D9C}" srcOrd="0" destOrd="0" presId="urn:microsoft.com/office/officeart/2008/layout/VerticalAccentList"/>
    <dgm:cxn modelId="{098C0D98-46D7-4570-81AB-A30BD48EF497}" type="presParOf" srcId="{2F54E1BE-BD17-42A6-987D-7240A745F3C9}" destId="{7F22D4C3-4A93-485E-9428-3E7494B8C583}" srcOrd="1" destOrd="0" presId="urn:microsoft.com/office/officeart/2008/layout/VerticalAccentList"/>
    <dgm:cxn modelId="{BB9EA989-F791-4F30-A0DA-465CF287B753}" type="presParOf" srcId="{2F54E1BE-BD17-42A6-987D-7240A745F3C9}" destId="{7F008D7B-DBF9-4DA5-9917-A45D8B956B09}" srcOrd="2" destOrd="0" presId="urn:microsoft.com/office/officeart/2008/layout/VerticalAccentList"/>
    <dgm:cxn modelId="{9F1530CA-677C-4B16-B175-213FCBE1183F}" type="presParOf" srcId="{2F54E1BE-BD17-42A6-987D-7240A745F3C9}" destId="{E0295393-FC68-4511-A1D2-DF93567A73F8}" srcOrd="3" destOrd="0" presId="urn:microsoft.com/office/officeart/2008/layout/VerticalAccentList"/>
    <dgm:cxn modelId="{E3B7733F-C096-49AA-8A77-82D84A8E2C68}" type="presParOf" srcId="{2F54E1BE-BD17-42A6-987D-7240A745F3C9}" destId="{96901782-3ED6-4D0F-8647-005C42E4414C}" srcOrd="4" destOrd="0" presId="urn:microsoft.com/office/officeart/2008/layout/VerticalAccentList"/>
    <dgm:cxn modelId="{4BC2D33A-E522-42FB-9155-C7A37A70C438}" type="presParOf" srcId="{2F54E1BE-BD17-42A6-987D-7240A745F3C9}" destId="{9591A03C-7EBB-42F2-8FBF-C6B9B4AE5B80}" srcOrd="5" destOrd="0" presId="urn:microsoft.com/office/officeart/2008/layout/VerticalAccentList"/>
    <dgm:cxn modelId="{5A4342C8-7827-4216-8547-F79CD075CA82}" type="presParOf" srcId="{2F54E1BE-BD17-42A6-987D-7240A745F3C9}" destId="{90997DFA-FE02-4C69-BBC9-7D44909D9726}" srcOrd="6" destOrd="0" presId="urn:microsoft.com/office/officeart/2008/layout/VerticalAccentList"/>
    <dgm:cxn modelId="{586E3C53-56D2-462E-B0B2-3AF3803353F6}" type="presParOf" srcId="{2F54E1BE-BD17-42A6-987D-7240A745F3C9}" destId="{5B85269B-42C6-43EC-91C3-7C114FB3960A}" srcOrd="7" destOrd="0" presId="urn:microsoft.com/office/officeart/2008/layout/VerticalAccentList"/>
    <dgm:cxn modelId="{B41EFD85-536F-42C7-9E5E-4404F03938DE}" type="presParOf" srcId="{167FBF27-6C80-45CE-83F5-CB2263A64B92}" destId="{2D2E50CD-7120-4626-ADDC-614729D3EA32}" srcOrd="5" destOrd="0" presId="urn:microsoft.com/office/officeart/2008/layout/VerticalAccentList"/>
    <dgm:cxn modelId="{B7B5CA3A-ACC9-489B-9758-2B5423F68436}" type="presParOf" srcId="{167FBF27-6C80-45CE-83F5-CB2263A64B92}" destId="{123670B8-70D5-4C17-9CD0-54455A332EA0}" srcOrd="6" destOrd="0" presId="urn:microsoft.com/office/officeart/2008/layout/VerticalAccentList"/>
    <dgm:cxn modelId="{AEA21DAF-0597-4B95-B0AB-1279D9239724}" type="presParOf" srcId="{123670B8-70D5-4C17-9CD0-54455A332EA0}" destId="{999E2D39-7F1E-4033-ADF9-B48B295A783F}" srcOrd="0" destOrd="0" presId="urn:microsoft.com/office/officeart/2008/layout/VerticalAccentList"/>
    <dgm:cxn modelId="{918EA62B-BEF9-41E0-BCDD-5A2167C481F5}" type="presParOf" srcId="{167FBF27-6C80-45CE-83F5-CB2263A64B92}" destId="{C9048484-0056-4323-B135-69051BD2BAE7}" srcOrd="7" destOrd="0" presId="urn:microsoft.com/office/officeart/2008/layout/VerticalAccentList"/>
    <dgm:cxn modelId="{267CCA05-2BD8-4E15-951D-E8B09B97E905}" type="presParOf" srcId="{C9048484-0056-4323-B135-69051BD2BAE7}" destId="{77EF217E-B68B-4A45-BBA1-F4F373A45EA7}" srcOrd="0" destOrd="0" presId="urn:microsoft.com/office/officeart/2008/layout/VerticalAccentList"/>
    <dgm:cxn modelId="{820128BC-9071-47C1-955B-D930E569AA06}" type="presParOf" srcId="{C9048484-0056-4323-B135-69051BD2BAE7}" destId="{0217DCE0-F41C-49A3-B45D-B2F7391F67BC}" srcOrd="1" destOrd="0" presId="urn:microsoft.com/office/officeart/2008/layout/VerticalAccentList"/>
    <dgm:cxn modelId="{FFBC9DBB-A4DE-4D0F-960A-3F9718BEE217}" type="presParOf" srcId="{C9048484-0056-4323-B135-69051BD2BAE7}" destId="{B6750D7B-D559-4600-948D-8B59671A54A0}" srcOrd="2" destOrd="0" presId="urn:microsoft.com/office/officeart/2008/layout/VerticalAccentList"/>
    <dgm:cxn modelId="{11C715A9-639B-459E-961A-488B365755DF}" type="presParOf" srcId="{C9048484-0056-4323-B135-69051BD2BAE7}" destId="{FB9390A6-CE4F-4EBC-A213-3D7D8D5DEFA1}" srcOrd="3" destOrd="0" presId="urn:microsoft.com/office/officeart/2008/layout/VerticalAccentList"/>
    <dgm:cxn modelId="{81BFDC21-C77D-45F3-AE29-C0D703FB14E7}" type="presParOf" srcId="{C9048484-0056-4323-B135-69051BD2BAE7}" destId="{3EE48EAA-C7D3-4C41-A705-9D52EF986E7E}" srcOrd="4" destOrd="0" presId="urn:microsoft.com/office/officeart/2008/layout/VerticalAccentList"/>
    <dgm:cxn modelId="{1CCF8E38-0D94-4AE8-8E33-8503C26B3585}" type="presParOf" srcId="{C9048484-0056-4323-B135-69051BD2BAE7}" destId="{6496DF45-DF96-457F-91B3-1DFB5B289149}" srcOrd="5" destOrd="0" presId="urn:microsoft.com/office/officeart/2008/layout/VerticalAccentList"/>
    <dgm:cxn modelId="{D22EB20F-D1E9-4777-A228-9D5EC15BFD67}" type="presParOf" srcId="{C9048484-0056-4323-B135-69051BD2BAE7}" destId="{71A72B5D-9F1F-40D6-9160-E1B3E6CEF24E}" srcOrd="6" destOrd="0" presId="urn:microsoft.com/office/officeart/2008/layout/VerticalAccentList"/>
    <dgm:cxn modelId="{38526081-32F9-44E4-B13B-7E30756CAC62}" type="presParOf" srcId="{C9048484-0056-4323-B135-69051BD2BAE7}" destId="{81A3CB67-9486-4AC1-9CDE-7B2ECFC3D89D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17BC324-D808-442B-808C-D01D4FFDFAC2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82538662-D4D2-4980-BB66-44BA2D6BABD2}">
      <dgm:prSet phldrT="[Texto]"/>
      <dgm:spPr/>
      <dgm:t>
        <a:bodyPr/>
        <a:lstStyle/>
        <a:p>
          <a:r>
            <a:rPr lang="es-MX" dirty="0" smtClean="0"/>
            <a:t>Atractivo para los medios de comunicación</a:t>
          </a:r>
          <a:endParaRPr lang="es-MX" dirty="0"/>
        </a:p>
      </dgm:t>
    </dgm:pt>
    <dgm:pt modelId="{1F6FE1E4-4BFF-43EB-AD03-7182FCC75E64}" type="parTrans" cxnId="{B907FAB2-10AA-41CD-87D7-5BDAA719412F}">
      <dgm:prSet/>
      <dgm:spPr/>
      <dgm:t>
        <a:bodyPr/>
        <a:lstStyle/>
        <a:p>
          <a:endParaRPr lang="es-MX"/>
        </a:p>
      </dgm:t>
    </dgm:pt>
    <dgm:pt modelId="{5D6126D3-37B4-4CC7-913C-8B644D02C69A}" type="sibTrans" cxnId="{B907FAB2-10AA-41CD-87D7-5BDAA719412F}">
      <dgm:prSet/>
      <dgm:spPr/>
      <dgm:t>
        <a:bodyPr/>
        <a:lstStyle/>
        <a:p>
          <a:endParaRPr lang="es-MX"/>
        </a:p>
      </dgm:t>
    </dgm:pt>
    <dgm:pt modelId="{4E5C9791-AC4A-4AE9-A6AE-E73951FCA50C}">
      <dgm:prSet phldrT="[Texto]"/>
      <dgm:spPr/>
      <dgm:t>
        <a:bodyPr/>
        <a:lstStyle/>
        <a:p>
          <a:r>
            <a:rPr lang="es-MX" dirty="0" smtClean="0"/>
            <a:t>Aplicaciones temáticas</a:t>
          </a:r>
          <a:endParaRPr lang="es-MX" dirty="0"/>
        </a:p>
      </dgm:t>
    </dgm:pt>
    <dgm:pt modelId="{6D9FFA9C-172E-486D-8E3A-B6DFB57A0053}" type="parTrans" cxnId="{A213629C-BBA4-4A2D-A8D9-AB9FD7819212}">
      <dgm:prSet/>
      <dgm:spPr/>
      <dgm:t>
        <a:bodyPr/>
        <a:lstStyle/>
        <a:p>
          <a:endParaRPr lang="es-MX"/>
        </a:p>
      </dgm:t>
    </dgm:pt>
    <dgm:pt modelId="{45E96BA1-C2B3-44A2-BBA6-93AFAB4888F9}" type="sibTrans" cxnId="{A213629C-BBA4-4A2D-A8D9-AB9FD7819212}">
      <dgm:prSet/>
      <dgm:spPr/>
      <dgm:t>
        <a:bodyPr/>
        <a:lstStyle/>
        <a:p>
          <a:endParaRPr lang="es-MX"/>
        </a:p>
      </dgm:t>
    </dgm:pt>
    <dgm:pt modelId="{6D0B301A-7561-489A-9576-15C3A4F9110C}">
      <dgm:prSet phldrT="[Texto]"/>
      <dgm:spPr/>
      <dgm:t>
        <a:bodyPr/>
        <a:lstStyle/>
        <a:p>
          <a:r>
            <a:rPr lang="es-MX" dirty="0" smtClean="0"/>
            <a:t>Potencial de acontecimientos especiales</a:t>
          </a:r>
          <a:endParaRPr lang="es-MX" dirty="0"/>
        </a:p>
      </dgm:t>
    </dgm:pt>
    <dgm:pt modelId="{56C0F48F-FE68-47CB-A753-A3B746C10F06}" type="parTrans" cxnId="{6A261DBD-B9FF-4188-BABE-2D961417DBA7}">
      <dgm:prSet/>
      <dgm:spPr/>
      <dgm:t>
        <a:bodyPr/>
        <a:lstStyle/>
        <a:p>
          <a:endParaRPr lang="es-MX"/>
        </a:p>
      </dgm:t>
    </dgm:pt>
    <dgm:pt modelId="{FF348F74-B673-43E5-B23F-82649FC22CC1}" type="sibTrans" cxnId="{6A261DBD-B9FF-4188-BABE-2D961417DBA7}">
      <dgm:prSet/>
      <dgm:spPr/>
      <dgm:t>
        <a:bodyPr/>
        <a:lstStyle/>
        <a:p>
          <a:endParaRPr lang="es-MX"/>
        </a:p>
      </dgm:t>
    </dgm:pt>
    <dgm:pt modelId="{EE6E923C-5B8D-4E24-90F1-2B5A8D19D802}">
      <dgm:prSet/>
      <dgm:spPr/>
      <dgm:t>
        <a:bodyPr/>
        <a:lstStyle/>
        <a:p>
          <a:r>
            <a:rPr lang="es-MX" dirty="0" smtClean="0"/>
            <a:t>Simpatiza a la audiencia</a:t>
          </a:r>
          <a:endParaRPr lang="es-MX" dirty="0"/>
        </a:p>
      </dgm:t>
    </dgm:pt>
    <dgm:pt modelId="{FD01B0D8-6D38-4B81-A8C0-4336ABA1DFAA}" type="parTrans" cxnId="{51EF2333-2AA2-4C38-A266-72BB6679487D}">
      <dgm:prSet/>
      <dgm:spPr/>
      <dgm:t>
        <a:bodyPr/>
        <a:lstStyle/>
        <a:p>
          <a:endParaRPr lang="es-MX"/>
        </a:p>
      </dgm:t>
    </dgm:pt>
    <dgm:pt modelId="{1CF62840-011A-44D5-9FFE-2ECD8F2C5996}" type="sibTrans" cxnId="{51EF2333-2AA2-4C38-A266-72BB6679487D}">
      <dgm:prSet/>
      <dgm:spPr/>
      <dgm:t>
        <a:bodyPr/>
        <a:lstStyle/>
        <a:p>
          <a:endParaRPr lang="es-MX"/>
        </a:p>
      </dgm:t>
    </dgm:pt>
    <dgm:pt modelId="{6A43092C-9580-43A2-9C44-5C0E5FB984FE}">
      <dgm:prSet/>
      <dgm:spPr/>
      <dgm:t>
        <a:bodyPr/>
        <a:lstStyle/>
        <a:p>
          <a:r>
            <a:rPr lang="es-MX" dirty="0" smtClean="0"/>
            <a:t>Atractivo para las ventas</a:t>
          </a:r>
          <a:endParaRPr lang="es-MX" dirty="0"/>
        </a:p>
      </dgm:t>
    </dgm:pt>
    <dgm:pt modelId="{443E5C1F-6CE3-4757-9A64-3301CBE4BF37}" type="parTrans" cxnId="{687C59E8-1E8D-423E-A00A-5E8A992B31D5}">
      <dgm:prSet/>
      <dgm:spPr/>
      <dgm:t>
        <a:bodyPr/>
        <a:lstStyle/>
        <a:p>
          <a:endParaRPr lang="es-MX"/>
        </a:p>
      </dgm:t>
    </dgm:pt>
    <dgm:pt modelId="{99582A5B-0A67-4717-8FE8-87CD7852CDFD}" type="sibTrans" cxnId="{687C59E8-1E8D-423E-A00A-5E8A992B31D5}">
      <dgm:prSet/>
      <dgm:spPr/>
      <dgm:t>
        <a:bodyPr/>
        <a:lstStyle/>
        <a:p>
          <a:endParaRPr lang="es-MX"/>
        </a:p>
      </dgm:t>
    </dgm:pt>
    <dgm:pt modelId="{E21D2C77-0907-4D5A-818C-DDB78817AABF}" type="pres">
      <dgm:prSet presAssocID="{517BC324-D808-442B-808C-D01D4FFDFAC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CE200F75-81C0-4DE9-94D6-7683C4454BA1}" type="pres">
      <dgm:prSet presAssocID="{517BC324-D808-442B-808C-D01D4FFDFAC2}" presName="Name1" presStyleCnt="0"/>
      <dgm:spPr/>
    </dgm:pt>
    <dgm:pt modelId="{E899C95B-0356-4F4E-A479-F23E3D735452}" type="pres">
      <dgm:prSet presAssocID="{517BC324-D808-442B-808C-D01D4FFDFAC2}" presName="cycle" presStyleCnt="0"/>
      <dgm:spPr/>
    </dgm:pt>
    <dgm:pt modelId="{32750727-E1FB-410D-9E54-EC10E13E67BD}" type="pres">
      <dgm:prSet presAssocID="{517BC324-D808-442B-808C-D01D4FFDFAC2}" presName="srcNode" presStyleLbl="node1" presStyleIdx="0" presStyleCnt="5"/>
      <dgm:spPr/>
    </dgm:pt>
    <dgm:pt modelId="{70395C65-A1B4-47D6-8120-429652FA8C01}" type="pres">
      <dgm:prSet presAssocID="{517BC324-D808-442B-808C-D01D4FFDFAC2}" presName="conn" presStyleLbl="parChTrans1D2" presStyleIdx="0" presStyleCnt="1"/>
      <dgm:spPr/>
      <dgm:t>
        <a:bodyPr/>
        <a:lstStyle/>
        <a:p>
          <a:endParaRPr lang="es-MX"/>
        </a:p>
      </dgm:t>
    </dgm:pt>
    <dgm:pt modelId="{879E45DF-F976-4983-B758-0112F16CEBF4}" type="pres">
      <dgm:prSet presAssocID="{517BC324-D808-442B-808C-D01D4FFDFAC2}" presName="extraNode" presStyleLbl="node1" presStyleIdx="0" presStyleCnt="5"/>
      <dgm:spPr/>
    </dgm:pt>
    <dgm:pt modelId="{908ECB70-71D2-4FAF-A498-61B0EBC82865}" type="pres">
      <dgm:prSet presAssocID="{517BC324-D808-442B-808C-D01D4FFDFAC2}" presName="dstNode" presStyleLbl="node1" presStyleIdx="0" presStyleCnt="5"/>
      <dgm:spPr/>
    </dgm:pt>
    <dgm:pt modelId="{9B19F6C0-78B6-43E1-AC0C-3C32B41B8C84}" type="pres">
      <dgm:prSet presAssocID="{82538662-D4D2-4980-BB66-44BA2D6BABD2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CD20BB5-3C22-4F8F-986C-AA3875676B9A}" type="pres">
      <dgm:prSet presAssocID="{82538662-D4D2-4980-BB66-44BA2D6BABD2}" presName="accent_1" presStyleCnt="0"/>
      <dgm:spPr/>
    </dgm:pt>
    <dgm:pt modelId="{33A918C9-4AAB-42E3-A292-41259DF021DA}" type="pres">
      <dgm:prSet presAssocID="{82538662-D4D2-4980-BB66-44BA2D6BABD2}" presName="accentRepeatNode" presStyleLbl="solidFgAcc1" presStyleIdx="0" presStyleCnt="5"/>
      <dgm:spPr/>
    </dgm:pt>
    <dgm:pt modelId="{CB7C00B3-FEF4-4950-BF25-2F8FD92648F9}" type="pres">
      <dgm:prSet presAssocID="{EE6E923C-5B8D-4E24-90F1-2B5A8D19D80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A50505A-90F5-4F3A-ACE6-898C9E3A1613}" type="pres">
      <dgm:prSet presAssocID="{EE6E923C-5B8D-4E24-90F1-2B5A8D19D802}" presName="accent_2" presStyleCnt="0"/>
      <dgm:spPr/>
    </dgm:pt>
    <dgm:pt modelId="{0B15365E-4EF1-47FE-8467-C61472F18ADF}" type="pres">
      <dgm:prSet presAssocID="{EE6E923C-5B8D-4E24-90F1-2B5A8D19D802}" presName="accentRepeatNode" presStyleLbl="solidFgAcc1" presStyleIdx="1" presStyleCnt="5"/>
      <dgm:spPr/>
    </dgm:pt>
    <dgm:pt modelId="{5E112D6A-7B43-4D73-9E19-A01B38A95519}" type="pres">
      <dgm:prSet presAssocID="{6A43092C-9580-43A2-9C44-5C0E5FB984F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478252-76A5-47DB-B2E6-68C85F8586A0}" type="pres">
      <dgm:prSet presAssocID="{6A43092C-9580-43A2-9C44-5C0E5FB984FE}" presName="accent_3" presStyleCnt="0"/>
      <dgm:spPr/>
    </dgm:pt>
    <dgm:pt modelId="{620DF60F-9CA3-4916-931C-04D81A193417}" type="pres">
      <dgm:prSet presAssocID="{6A43092C-9580-43A2-9C44-5C0E5FB984FE}" presName="accentRepeatNode" presStyleLbl="solidFgAcc1" presStyleIdx="2" presStyleCnt="5"/>
      <dgm:spPr/>
    </dgm:pt>
    <dgm:pt modelId="{8F38383E-C587-45CB-A970-F98BDD68037C}" type="pres">
      <dgm:prSet presAssocID="{4E5C9791-AC4A-4AE9-A6AE-E73951FCA50C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DD857EB-E84E-4EED-B95F-9AAE7A517D94}" type="pres">
      <dgm:prSet presAssocID="{4E5C9791-AC4A-4AE9-A6AE-E73951FCA50C}" presName="accent_4" presStyleCnt="0"/>
      <dgm:spPr/>
    </dgm:pt>
    <dgm:pt modelId="{FF5F9814-1DD9-4BDC-8EB3-322EAE665E6C}" type="pres">
      <dgm:prSet presAssocID="{4E5C9791-AC4A-4AE9-A6AE-E73951FCA50C}" presName="accentRepeatNode" presStyleLbl="solidFgAcc1" presStyleIdx="3" presStyleCnt="5"/>
      <dgm:spPr/>
    </dgm:pt>
    <dgm:pt modelId="{7405F890-B41C-4470-A31B-9B02CAE74409}" type="pres">
      <dgm:prSet presAssocID="{6D0B301A-7561-489A-9576-15C3A4F9110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97CAEFF-54FE-466E-B6AE-733AF6BB74E9}" type="pres">
      <dgm:prSet presAssocID="{6D0B301A-7561-489A-9576-15C3A4F9110C}" presName="accent_5" presStyleCnt="0"/>
      <dgm:spPr/>
    </dgm:pt>
    <dgm:pt modelId="{6D5D56E6-4F80-4706-A7B5-13264010B5E8}" type="pres">
      <dgm:prSet presAssocID="{6D0B301A-7561-489A-9576-15C3A4F9110C}" presName="accentRepeatNode" presStyleLbl="solidFgAcc1" presStyleIdx="4" presStyleCnt="5"/>
      <dgm:spPr/>
    </dgm:pt>
  </dgm:ptLst>
  <dgm:cxnLst>
    <dgm:cxn modelId="{FA59ED37-00FC-48B6-9D72-26C38485AA2A}" type="presOf" srcId="{EE6E923C-5B8D-4E24-90F1-2B5A8D19D802}" destId="{CB7C00B3-FEF4-4950-BF25-2F8FD92648F9}" srcOrd="0" destOrd="0" presId="urn:microsoft.com/office/officeart/2008/layout/VerticalCurvedList"/>
    <dgm:cxn modelId="{4D63A907-CE45-4262-8A60-5AC8D4DD0863}" type="presOf" srcId="{6D0B301A-7561-489A-9576-15C3A4F9110C}" destId="{7405F890-B41C-4470-A31B-9B02CAE74409}" srcOrd="0" destOrd="0" presId="urn:microsoft.com/office/officeart/2008/layout/VerticalCurvedList"/>
    <dgm:cxn modelId="{4FE49E03-93EA-43D9-87D9-4655D9E11661}" type="presOf" srcId="{82538662-D4D2-4980-BB66-44BA2D6BABD2}" destId="{9B19F6C0-78B6-43E1-AC0C-3C32B41B8C84}" srcOrd="0" destOrd="0" presId="urn:microsoft.com/office/officeart/2008/layout/VerticalCurvedList"/>
    <dgm:cxn modelId="{945E7EAB-7C7C-4E81-8291-8993D45FBEFD}" type="presOf" srcId="{517BC324-D808-442B-808C-D01D4FFDFAC2}" destId="{E21D2C77-0907-4D5A-818C-DDB78817AABF}" srcOrd="0" destOrd="0" presId="urn:microsoft.com/office/officeart/2008/layout/VerticalCurvedList"/>
    <dgm:cxn modelId="{687C59E8-1E8D-423E-A00A-5E8A992B31D5}" srcId="{517BC324-D808-442B-808C-D01D4FFDFAC2}" destId="{6A43092C-9580-43A2-9C44-5C0E5FB984FE}" srcOrd="2" destOrd="0" parTransId="{443E5C1F-6CE3-4757-9A64-3301CBE4BF37}" sibTransId="{99582A5B-0A67-4717-8FE8-87CD7852CDFD}"/>
    <dgm:cxn modelId="{FAADBF7E-6A8B-4238-8106-2D573DACAFBD}" type="presOf" srcId="{4E5C9791-AC4A-4AE9-A6AE-E73951FCA50C}" destId="{8F38383E-C587-45CB-A970-F98BDD68037C}" srcOrd="0" destOrd="0" presId="urn:microsoft.com/office/officeart/2008/layout/VerticalCurvedList"/>
    <dgm:cxn modelId="{A213629C-BBA4-4A2D-A8D9-AB9FD7819212}" srcId="{517BC324-D808-442B-808C-D01D4FFDFAC2}" destId="{4E5C9791-AC4A-4AE9-A6AE-E73951FCA50C}" srcOrd="3" destOrd="0" parTransId="{6D9FFA9C-172E-486D-8E3A-B6DFB57A0053}" sibTransId="{45E96BA1-C2B3-44A2-BBA6-93AFAB4888F9}"/>
    <dgm:cxn modelId="{77C71A43-1084-43AF-9C11-89B2800E667D}" type="presOf" srcId="{5D6126D3-37B4-4CC7-913C-8B644D02C69A}" destId="{70395C65-A1B4-47D6-8120-429652FA8C01}" srcOrd="0" destOrd="0" presId="urn:microsoft.com/office/officeart/2008/layout/VerticalCurvedList"/>
    <dgm:cxn modelId="{51EF2333-2AA2-4C38-A266-72BB6679487D}" srcId="{517BC324-D808-442B-808C-D01D4FFDFAC2}" destId="{EE6E923C-5B8D-4E24-90F1-2B5A8D19D802}" srcOrd="1" destOrd="0" parTransId="{FD01B0D8-6D38-4B81-A8C0-4336ABA1DFAA}" sibTransId="{1CF62840-011A-44D5-9FFE-2ECD8F2C5996}"/>
    <dgm:cxn modelId="{B907FAB2-10AA-41CD-87D7-5BDAA719412F}" srcId="{517BC324-D808-442B-808C-D01D4FFDFAC2}" destId="{82538662-D4D2-4980-BB66-44BA2D6BABD2}" srcOrd="0" destOrd="0" parTransId="{1F6FE1E4-4BFF-43EB-AD03-7182FCC75E64}" sibTransId="{5D6126D3-37B4-4CC7-913C-8B644D02C69A}"/>
    <dgm:cxn modelId="{6A261DBD-B9FF-4188-BABE-2D961417DBA7}" srcId="{517BC324-D808-442B-808C-D01D4FFDFAC2}" destId="{6D0B301A-7561-489A-9576-15C3A4F9110C}" srcOrd="4" destOrd="0" parTransId="{56C0F48F-FE68-47CB-A753-A3B746C10F06}" sibTransId="{FF348F74-B673-43E5-B23F-82649FC22CC1}"/>
    <dgm:cxn modelId="{97721238-01BF-45F8-855D-E5FF641E5203}" type="presOf" srcId="{6A43092C-9580-43A2-9C44-5C0E5FB984FE}" destId="{5E112D6A-7B43-4D73-9E19-A01B38A95519}" srcOrd="0" destOrd="0" presId="urn:microsoft.com/office/officeart/2008/layout/VerticalCurvedList"/>
    <dgm:cxn modelId="{3D9641AB-B163-4EBB-A966-AAB9717B4EAC}" type="presParOf" srcId="{E21D2C77-0907-4D5A-818C-DDB78817AABF}" destId="{CE200F75-81C0-4DE9-94D6-7683C4454BA1}" srcOrd="0" destOrd="0" presId="urn:microsoft.com/office/officeart/2008/layout/VerticalCurvedList"/>
    <dgm:cxn modelId="{249D9FD0-3497-4DEF-9FB8-A6FA9E3FD8C8}" type="presParOf" srcId="{CE200F75-81C0-4DE9-94D6-7683C4454BA1}" destId="{E899C95B-0356-4F4E-A479-F23E3D735452}" srcOrd="0" destOrd="0" presId="urn:microsoft.com/office/officeart/2008/layout/VerticalCurvedList"/>
    <dgm:cxn modelId="{01F19AD6-5E00-489D-863E-B7AC971389D9}" type="presParOf" srcId="{E899C95B-0356-4F4E-A479-F23E3D735452}" destId="{32750727-E1FB-410D-9E54-EC10E13E67BD}" srcOrd="0" destOrd="0" presId="urn:microsoft.com/office/officeart/2008/layout/VerticalCurvedList"/>
    <dgm:cxn modelId="{0BD6B84B-9B1C-441D-8DC3-884F6A91E68C}" type="presParOf" srcId="{E899C95B-0356-4F4E-A479-F23E3D735452}" destId="{70395C65-A1B4-47D6-8120-429652FA8C01}" srcOrd="1" destOrd="0" presId="urn:microsoft.com/office/officeart/2008/layout/VerticalCurvedList"/>
    <dgm:cxn modelId="{FABAFCE5-EF35-4FD9-9611-093F48CC4388}" type="presParOf" srcId="{E899C95B-0356-4F4E-A479-F23E3D735452}" destId="{879E45DF-F976-4983-B758-0112F16CEBF4}" srcOrd="2" destOrd="0" presId="urn:microsoft.com/office/officeart/2008/layout/VerticalCurvedList"/>
    <dgm:cxn modelId="{41A9D21E-E2AD-45D9-AEB8-070B8392B422}" type="presParOf" srcId="{E899C95B-0356-4F4E-A479-F23E3D735452}" destId="{908ECB70-71D2-4FAF-A498-61B0EBC82865}" srcOrd="3" destOrd="0" presId="urn:microsoft.com/office/officeart/2008/layout/VerticalCurvedList"/>
    <dgm:cxn modelId="{18FA811A-AAB6-41AC-9073-7DF4FD247CAC}" type="presParOf" srcId="{CE200F75-81C0-4DE9-94D6-7683C4454BA1}" destId="{9B19F6C0-78B6-43E1-AC0C-3C32B41B8C84}" srcOrd="1" destOrd="0" presId="urn:microsoft.com/office/officeart/2008/layout/VerticalCurvedList"/>
    <dgm:cxn modelId="{2917EA77-13C3-49FB-8728-60FBEACFDCE5}" type="presParOf" srcId="{CE200F75-81C0-4DE9-94D6-7683C4454BA1}" destId="{DCD20BB5-3C22-4F8F-986C-AA3875676B9A}" srcOrd="2" destOrd="0" presId="urn:microsoft.com/office/officeart/2008/layout/VerticalCurvedList"/>
    <dgm:cxn modelId="{3BB6D42F-CFFB-4572-AFA1-679D58D497D0}" type="presParOf" srcId="{DCD20BB5-3C22-4F8F-986C-AA3875676B9A}" destId="{33A918C9-4AAB-42E3-A292-41259DF021DA}" srcOrd="0" destOrd="0" presId="urn:microsoft.com/office/officeart/2008/layout/VerticalCurvedList"/>
    <dgm:cxn modelId="{8E4E3925-40E7-4891-B9B5-B041779323AC}" type="presParOf" srcId="{CE200F75-81C0-4DE9-94D6-7683C4454BA1}" destId="{CB7C00B3-FEF4-4950-BF25-2F8FD92648F9}" srcOrd="3" destOrd="0" presId="urn:microsoft.com/office/officeart/2008/layout/VerticalCurvedList"/>
    <dgm:cxn modelId="{61D6490E-1D04-4766-BB78-DC999316EADC}" type="presParOf" srcId="{CE200F75-81C0-4DE9-94D6-7683C4454BA1}" destId="{0A50505A-90F5-4F3A-ACE6-898C9E3A1613}" srcOrd="4" destOrd="0" presId="urn:microsoft.com/office/officeart/2008/layout/VerticalCurvedList"/>
    <dgm:cxn modelId="{D8046022-5A61-4CD7-A357-0D3C9BC8BD57}" type="presParOf" srcId="{0A50505A-90F5-4F3A-ACE6-898C9E3A1613}" destId="{0B15365E-4EF1-47FE-8467-C61472F18ADF}" srcOrd="0" destOrd="0" presId="urn:microsoft.com/office/officeart/2008/layout/VerticalCurvedList"/>
    <dgm:cxn modelId="{733F6B5E-4648-482A-9A1E-6BDC721BB804}" type="presParOf" srcId="{CE200F75-81C0-4DE9-94D6-7683C4454BA1}" destId="{5E112D6A-7B43-4D73-9E19-A01B38A95519}" srcOrd="5" destOrd="0" presId="urn:microsoft.com/office/officeart/2008/layout/VerticalCurvedList"/>
    <dgm:cxn modelId="{634B2714-0B37-4C45-A678-297CEFD20DB0}" type="presParOf" srcId="{CE200F75-81C0-4DE9-94D6-7683C4454BA1}" destId="{C5478252-76A5-47DB-B2E6-68C85F8586A0}" srcOrd="6" destOrd="0" presId="urn:microsoft.com/office/officeart/2008/layout/VerticalCurvedList"/>
    <dgm:cxn modelId="{5ABE2417-B6EE-47E4-B9D2-6CFB893DBB67}" type="presParOf" srcId="{C5478252-76A5-47DB-B2E6-68C85F8586A0}" destId="{620DF60F-9CA3-4916-931C-04D81A193417}" srcOrd="0" destOrd="0" presId="urn:microsoft.com/office/officeart/2008/layout/VerticalCurvedList"/>
    <dgm:cxn modelId="{303CDDDD-5760-459A-9D3B-16D73801818F}" type="presParOf" srcId="{CE200F75-81C0-4DE9-94D6-7683C4454BA1}" destId="{8F38383E-C587-45CB-A970-F98BDD68037C}" srcOrd="7" destOrd="0" presId="urn:microsoft.com/office/officeart/2008/layout/VerticalCurvedList"/>
    <dgm:cxn modelId="{FD88F676-C8FE-4AFC-993F-2FA205D2456F}" type="presParOf" srcId="{CE200F75-81C0-4DE9-94D6-7683C4454BA1}" destId="{7DD857EB-E84E-4EED-B95F-9AAE7A517D94}" srcOrd="8" destOrd="0" presId="urn:microsoft.com/office/officeart/2008/layout/VerticalCurvedList"/>
    <dgm:cxn modelId="{B610730D-D3A1-4838-9DCB-4C3C4D511CAC}" type="presParOf" srcId="{7DD857EB-E84E-4EED-B95F-9AAE7A517D94}" destId="{FF5F9814-1DD9-4BDC-8EB3-322EAE665E6C}" srcOrd="0" destOrd="0" presId="urn:microsoft.com/office/officeart/2008/layout/VerticalCurvedList"/>
    <dgm:cxn modelId="{0C9CA90B-1CE4-4A06-B13E-5E6D8B0D8B20}" type="presParOf" srcId="{CE200F75-81C0-4DE9-94D6-7683C4454BA1}" destId="{7405F890-B41C-4470-A31B-9B02CAE74409}" srcOrd="9" destOrd="0" presId="urn:microsoft.com/office/officeart/2008/layout/VerticalCurvedList"/>
    <dgm:cxn modelId="{8F188F00-531E-47D8-AAAB-D162181A3BE1}" type="presParOf" srcId="{CE200F75-81C0-4DE9-94D6-7683C4454BA1}" destId="{497CAEFF-54FE-466E-B6AE-733AF6BB74E9}" srcOrd="10" destOrd="0" presId="urn:microsoft.com/office/officeart/2008/layout/VerticalCurvedList"/>
    <dgm:cxn modelId="{669EB944-FF60-43EF-BBB4-2776B507C0D9}" type="presParOf" srcId="{497CAEFF-54FE-466E-B6AE-733AF6BB74E9}" destId="{6D5D56E6-4F80-4706-A7B5-13264010B5E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DDC1A-310B-4538-B84A-3DAB9A44F1F3}">
      <dsp:nvSpPr>
        <dsp:cNvPr id="0" name=""/>
        <dsp:cNvSpPr/>
      </dsp:nvSpPr>
      <dsp:spPr>
        <a:xfrm>
          <a:off x="3826" y="1008543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Intensa competencia por conseguir mayores audiencias</a:t>
          </a:r>
          <a:endParaRPr lang="es-MX" sz="1300" kern="1200" dirty="0"/>
        </a:p>
      </dsp:txBody>
      <dsp:txXfrm>
        <a:off x="26981" y="1031698"/>
        <a:ext cx="1534833" cy="744261"/>
      </dsp:txXfrm>
    </dsp:sp>
    <dsp:sp modelId="{EFEDB5B1-A5A4-4697-907F-BC366328C352}">
      <dsp:nvSpPr>
        <dsp:cNvPr id="0" name=""/>
        <dsp:cNvSpPr/>
      </dsp:nvSpPr>
      <dsp:spPr>
        <a:xfrm>
          <a:off x="3826" y="1917701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Medios de comunicación</a:t>
          </a:r>
          <a:endParaRPr lang="es-MX" sz="1300" kern="1200" dirty="0"/>
        </a:p>
      </dsp:txBody>
      <dsp:txXfrm>
        <a:off x="26981" y="1940856"/>
        <a:ext cx="1534833" cy="744261"/>
      </dsp:txXfrm>
    </dsp:sp>
    <dsp:sp modelId="{66BC81F7-DFF1-46B3-9378-AD65B3601FC7}">
      <dsp:nvSpPr>
        <dsp:cNvPr id="0" name=""/>
        <dsp:cNvSpPr/>
      </dsp:nvSpPr>
      <dsp:spPr>
        <a:xfrm>
          <a:off x="1584969" y="2297606"/>
          <a:ext cx="632457" cy="30761"/>
        </a:xfrm>
        <a:custGeom>
          <a:avLst/>
          <a:gdLst/>
          <a:ahLst/>
          <a:cxnLst/>
          <a:rect l="0" t="0" r="0" b="0"/>
          <a:pathLst>
            <a:path>
              <a:moveTo>
                <a:pt x="0" y="15380"/>
              </a:moveTo>
              <a:lnTo>
                <a:pt x="632457" y="15380"/>
              </a:lnTo>
            </a:path>
          </a:pathLst>
        </a:custGeom>
        <a:noFill/>
        <a:ln w="48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1885387" y="2297176"/>
        <a:ext cx="31622" cy="31622"/>
      </dsp:txXfrm>
    </dsp:sp>
    <dsp:sp modelId="{5CE7DBFA-BC65-4440-912D-90DFC68DC12A}">
      <dsp:nvSpPr>
        <dsp:cNvPr id="0" name=""/>
        <dsp:cNvSpPr/>
      </dsp:nvSpPr>
      <dsp:spPr>
        <a:xfrm>
          <a:off x="2217427" y="1917701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Empleo de técnicas de </a:t>
          </a:r>
          <a:r>
            <a:rPr lang="es-MX" sz="1300" i="1" kern="1200" dirty="0" err="1" smtClean="0"/>
            <a:t>publicity</a:t>
          </a:r>
          <a:endParaRPr lang="es-MX" sz="1300" kern="1200" dirty="0"/>
        </a:p>
      </dsp:txBody>
      <dsp:txXfrm>
        <a:off x="2240582" y="1940856"/>
        <a:ext cx="1534833" cy="744261"/>
      </dsp:txXfrm>
    </dsp:sp>
    <dsp:sp modelId="{E8EEA9AE-7BB8-4F30-B57C-ADC1A48D8872}">
      <dsp:nvSpPr>
        <dsp:cNvPr id="0" name=""/>
        <dsp:cNvSpPr/>
      </dsp:nvSpPr>
      <dsp:spPr>
        <a:xfrm>
          <a:off x="3798571" y="2297606"/>
          <a:ext cx="632457" cy="30761"/>
        </a:xfrm>
        <a:custGeom>
          <a:avLst/>
          <a:gdLst/>
          <a:ahLst/>
          <a:cxnLst/>
          <a:rect l="0" t="0" r="0" b="0"/>
          <a:pathLst>
            <a:path>
              <a:moveTo>
                <a:pt x="0" y="15380"/>
              </a:moveTo>
              <a:lnTo>
                <a:pt x="632457" y="15380"/>
              </a:lnTo>
            </a:path>
          </a:pathLst>
        </a:custGeom>
        <a:noFill/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098988" y="2297176"/>
        <a:ext cx="31622" cy="31622"/>
      </dsp:txXfrm>
    </dsp:sp>
    <dsp:sp modelId="{FD389175-AD26-4CC2-8F7D-55AE976384B3}">
      <dsp:nvSpPr>
        <dsp:cNvPr id="0" name=""/>
        <dsp:cNvSpPr/>
      </dsp:nvSpPr>
      <dsp:spPr>
        <a:xfrm>
          <a:off x="4431028" y="1917701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Celebridad</a:t>
          </a:r>
          <a:endParaRPr lang="es-MX" sz="1300" kern="1200" dirty="0"/>
        </a:p>
      </dsp:txBody>
      <dsp:txXfrm>
        <a:off x="4454183" y="1940856"/>
        <a:ext cx="1534833" cy="744261"/>
      </dsp:txXfrm>
    </dsp:sp>
    <dsp:sp modelId="{B86C70DC-6BC0-4B5D-AA7C-9E04C98A2542}">
      <dsp:nvSpPr>
        <dsp:cNvPr id="0" name=""/>
        <dsp:cNvSpPr/>
      </dsp:nvSpPr>
      <dsp:spPr>
        <a:xfrm rot="18289469">
          <a:off x="5774648" y="1843027"/>
          <a:ext cx="1107506" cy="30761"/>
        </a:xfrm>
        <a:custGeom>
          <a:avLst/>
          <a:gdLst/>
          <a:ahLst/>
          <a:cxnLst/>
          <a:rect l="0" t="0" r="0" b="0"/>
          <a:pathLst>
            <a:path>
              <a:moveTo>
                <a:pt x="0" y="15380"/>
              </a:moveTo>
              <a:lnTo>
                <a:pt x="1107506" y="15380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6300713" y="1830721"/>
        <a:ext cx="55375" cy="55375"/>
      </dsp:txXfrm>
    </dsp:sp>
    <dsp:sp modelId="{3EBE92CF-0CC7-4256-BCA7-D4D692AA9429}">
      <dsp:nvSpPr>
        <dsp:cNvPr id="0" name=""/>
        <dsp:cNvSpPr/>
      </dsp:nvSpPr>
      <dsp:spPr>
        <a:xfrm>
          <a:off x="6644630" y="1008543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Promoción y glorificación de personajes famosos</a:t>
          </a:r>
          <a:endParaRPr lang="es-MX" sz="1300" kern="1200" dirty="0"/>
        </a:p>
      </dsp:txBody>
      <dsp:txXfrm>
        <a:off x="6667785" y="1031698"/>
        <a:ext cx="1534833" cy="744261"/>
      </dsp:txXfrm>
    </dsp:sp>
    <dsp:sp modelId="{2C959D2C-F485-4C7E-929E-0C84C42D8996}">
      <dsp:nvSpPr>
        <dsp:cNvPr id="0" name=""/>
        <dsp:cNvSpPr/>
      </dsp:nvSpPr>
      <dsp:spPr>
        <a:xfrm>
          <a:off x="6012172" y="2297606"/>
          <a:ext cx="632457" cy="30761"/>
        </a:xfrm>
        <a:custGeom>
          <a:avLst/>
          <a:gdLst/>
          <a:ahLst/>
          <a:cxnLst/>
          <a:rect l="0" t="0" r="0" b="0"/>
          <a:pathLst>
            <a:path>
              <a:moveTo>
                <a:pt x="0" y="15380"/>
              </a:moveTo>
              <a:lnTo>
                <a:pt x="632457" y="15380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6312589" y="2297176"/>
        <a:ext cx="31622" cy="31622"/>
      </dsp:txXfrm>
    </dsp:sp>
    <dsp:sp modelId="{57B9FC6E-C078-42B0-9D49-43FBF1EA4A1D}">
      <dsp:nvSpPr>
        <dsp:cNvPr id="0" name=""/>
        <dsp:cNvSpPr/>
      </dsp:nvSpPr>
      <dsp:spPr>
        <a:xfrm>
          <a:off x="6644630" y="1917701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Relación idealizada y unilateral entre el famoso y el público</a:t>
          </a:r>
          <a:endParaRPr lang="es-MX" sz="1300" kern="1200" dirty="0"/>
        </a:p>
      </dsp:txBody>
      <dsp:txXfrm>
        <a:off x="6667785" y="1940856"/>
        <a:ext cx="1534833" cy="744261"/>
      </dsp:txXfrm>
    </dsp:sp>
    <dsp:sp modelId="{CF2589F7-FCAF-427F-AA66-4D7126C8B9CA}">
      <dsp:nvSpPr>
        <dsp:cNvPr id="0" name=""/>
        <dsp:cNvSpPr/>
      </dsp:nvSpPr>
      <dsp:spPr>
        <a:xfrm rot="3310531">
          <a:off x="5774648" y="2752185"/>
          <a:ext cx="1107506" cy="30761"/>
        </a:xfrm>
        <a:custGeom>
          <a:avLst/>
          <a:gdLst/>
          <a:ahLst/>
          <a:cxnLst/>
          <a:rect l="0" t="0" r="0" b="0"/>
          <a:pathLst>
            <a:path>
              <a:moveTo>
                <a:pt x="0" y="15380"/>
              </a:moveTo>
              <a:lnTo>
                <a:pt x="1107506" y="15380"/>
              </a:lnTo>
            </a:path>
          </a:pathLst>
        </a:custGeom>
        <a:noFill/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6300713" y="2739878"/>
        <a:ext cx="55375" cy="55375"/>
      </dsp:txXfrm>
    </dsp:sp>
    <dsp:sp modelId="{8FCDC65A-0A6D-4718-8C54-207320C20D0A}">
      <dsp:nvSpPr>
        <dsp:cNvPr id="0" name=""/>
        <dsp:cNvSpPr/>
      </dsp:nvSpPr>
      <dsp:spPr>
        <a:xfrm>
          <a:off x="6644630" y="2826859"/>
          <a:ext cx="1581143" cy="790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Curiosidad pública por los logros o posición vital de un individuo</a:t>
          </a:r>
          <a:endParaRPr lang="es-MX" sz="1300" kern="1200" dirty="0"/>
        </a:p>
      </dsp:txBody>
      <dsp:txXfrm>
        <a:off x="6667785" y="2850014"/>
        <a:ext cx="1534833" cy="744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B7A2C-AF8D-419C-AEA3-0153C100E7E7}">
      <dsp:nvSpPr>
        <dsp:cNvPr id="0" name=""/>
        <dsp:cNvSpPr/>
      </dsp:nvSpPr>
      <dsp:spPr>
        <a:xfrm>
          <a:off x="3130743" y="2656360"/>
          <a:ext cx="1968112" cy="19681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1" kern="1200" dirty="0" smtClean="0"/>
            <a:t>Factores motivadores del culto a la personalidad</a:t>
          </a:r>
          <a:endParaRPr lang="es-MX" sz="1900" b="1" kern="1200" dirty="0"/>
        </a:p>
      </dsp:txBody>
      <dsp:txXfrm>
        <a:off x="3418966" y="2944583"/>
        <a:ext cx="1391666" cy="1391666"/>
      </dsp:txXfrm>
    </dsp:sp>
    <dsp:sp modelId="{223AF761-C15B-4898-A360-D31BAC9CA35E}">
      <dsp:nvSpPr>
        <dsp:cNvPr id="0" name=""/>
        <dsp:cNvSpPr/>
      </dsp:nvSpPr>
      <dsp:spPr>
        <a:xfrm rot="10800000">
          <a:off x="1223767" y="3359960"/>
          <a:ext cx="1802092" cy="5609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FA521D-0F0B-4EC2-84A9-1A4540BAB68D}">
      <dsp:nvSpPr>
        <dsp:cNvPr id="0" name=""/>
        <dsp:cNvSpPr/>
      </dsp:nvSpPr>
      <dsp:spPr>
        <a:xfrm>
          <a:off x="288914" y="2892534"/>
          <a:ext cx="1869706" cy="1495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Fama:</a:t>
          </a:r>
          <a:r>
            <a:rPr lang="es-MX" sz="1400" b="0" kern="1200" dirty="0" smtClean="0"/>
            <a:t> logros o cargo de una persona</a:t>
          </a:r>
          <a:endParaRPr lang="es-MX" sz="1400" b="1" kern="1200" dirty="0"/>
        </a:p>
      </dsp:txBody>
      <dsp:txXfrm>
        <a:off x="332723" y="2936343"/>
        <a:ext cx="1782088" cy="1408147"/>
      </dsp:txXfrm>
    </dsp:sp>
    <dsp:sp modelId="{D455CB4A-22C5-4570-8205-7C8681599C2C}">
      <dsp:nvSpPr>
        <dsp:cNvPr id="0" name=""/>
        <dsp:cNvSpPr/>
      </dsp:nvSpPr>
      <dsp:spPr>
        <a:xfrm rot="13500000">
          <a:off x="1806621" y="1952828"/>
          <a:ext cx="1802092" cy="5609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665ACC-D831-4782-BA96-2D441ECE9AD5}">
      <dsp:nvSpPr>
        <dsp:cNvPr id="0" name=""/>
        <dsp:cNvSpPr/>
      </dsp:nvSpPr>
      <dsp:spPr>
        <a:xfrm>
          <a:off x="1135678" y="848265"/>
          <a:ext cx="1869706" cy="1495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Notoriedad: </a:t>
          </a:r>
          <a:r>
            <a:rPr lang="es-MX" sz="1400" b="0" kern="1200" dirty="0" smtClean="0"/>
            <a:t>un individuo recibe, de pronto, gran cobertura mediática</a:t>
          </a:r>
          <a:r>
            <a:rPr lang="es-MX" sz="1400" b="1" kern="1200" dirty="0" smtClean="0"/>
            <a:t> </a:t>
          </a:r>
          <a:endParaRPr lang="es-MX" sz="1400" b="1" kern="1200" dirty="0"/>
        </a:p>
      </dsp:txBody>
      <dsp:txXfrm>
        <a:off x="1179487" y="892074"/>
        <a:ext cx="1782088" cy="1408147"/>
      </dsp:txXfrm>
    </dsp:sp>
    <dsp:sp modelId="{EDF2E5F3-0FF3-47F5-8F11-622E2083E1F3}">
      <dsp:nvSpPr>
        <dsp:cNvPr id="0" name=""/>
        <dsp:cNvSpPr/>
      </dsp:nvSpPr>
      <dsp:spPr>
        <a:xfrm rot="16200000">
          <a:off x="3213753" y="1369974"/>
          <a:ext cx="1802092" cy="5609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A2C885D-3E2F-4529-8667-30714F576E43}">
      <dsp:nvSpPr>
        <dsp:cNvPr id="0" name=""/>
        <dsp:cNvSpPr/>
      </dsp:nvSpPr>
      <dsp:spPr>
        <a:xfrm>
          <a:off x="3179946" y="1502"/>
          <a:ext cx="1869706" cy="1495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Glorificación de uno mismo: </a:t>
          </a:r>
          <a:r>
            <a:rPr lang="es-MX" sz="1400" b="0" kern="1200" dirty="0" smtClean="0"/>
            <a:t>técnicas de </a:t>
          </a:r>
          <a:r>
            <a:rPr lang="es-MX" sz="1400" b="0" i="1" kern="1200" dirty="0" err="1" smtClean="0"/>
            <a:t>publicity</a:t>
          </a:r>
          <a:r>
            <a:rPr lang="es-MX" sz="1400" b="0" kern="1200" dirty="0" smtClean="0"/>
            <a:t> hacia la imagen personal</a:t>
          </a:r>
          <a:endParaRPr lang="es-MX" sz="1400" b="1" kern="1200" dirty="0"/>
        </a:p>
      </dsp:txBody>
      <dsp:txXfrm>
        <a:off x="3223755" y="45311"/>
        <a:ext cx="1782088" cy="1408147"/>
      </dsp:txXfrm>
    </dsp:sp>
    <dsp:sp modelId="{7C3B985C-1D23-42E2-981A-F51AF4FB5104}">
      <dsp:nvSpPr>
        <dsp:cNvPr id="0" name=""/>
        <dsp:cNvSpPr/>
      </dsp:nvSpPr>
      <dsp:spPr>
        <a:xfrm rot="18900000">
          <a:off x="4620886" y="1952828"/>
          <a:ext cx="1802092" cy="5609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2F47CE-3B1E-40BB-B018-B5615BE6EA99}">
      <dsp:nvSpPr>
        <dsp:cNvPr id="0" name=""/>
        <dsp:cNvSpPr/>
      </dsp:nvSpPr>
      <dsp:spPr>
        <a:xfrm>
          <a:off x="5224215" y="848265"/>
          <a:ext cx="1869706" cy="1495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Reparación de una imagen negativa: </a:t>
          </a:r>
          <a:r>
            <a:rPr lang="es-MX" sz="1400" b="0" kern="1200" dirty="0" smtClean="0"/>
            <a:t>uso de relaciones públicas para promover una exposición positiva del individuo en los medios</a:t>
          </a:r>
          <a:endParaRPr lang="es-MX" sz="1400" b="1" kern="1200" dirty="0"/>
        </a:p>
      </dsp:txBody>
      <dsp:txXfrm>
        <a:off x="5268024" y="892074"/>
        <a:ext cx="1782088" cy="1408147"/>
      </dsp:txXfrm>
    </dsp:sp>
    <dsp:sp modelId="{D4CE02D1-C150-4210-95AC-CA05BBC587FD}">
      <dsp:nvSpPr>
        <dsp:cNvPr id="0" name=""/>
        <dsp:cNvSpPr/>
      </dsp:nvSpPr>
      <dsp:spPr>
        <a:xfrm>
          <a:off x="5203739" y="3359960"/>
          <a:ext cx="1802092" cy="56091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830DB84-BC10-4B08-9319-74CC542B3CE9}">
      <dsp:nvSpPr>
        <dsp:cNvPr id="0" name=""/>
        <dsp:cNvSpPr/>
      </dsp:nvSpPr>
      <dsp:spPr>
        <a:xfrm>
          <a:off x="6070978" y="2892534"/>
          <a:ext cx="1869706" cy="1495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Ambición económica: </a:t>
          </a:r>
          <a:r>
            <a:rPr lang="es-MX" sz="1400" b="0" kern="1200" dirty="0" smtClean="0"/>
            <a:t>empleo de </a:t>
          </a:r>
          <a:r>
            <a:rPr lang="es-MX" sz="1400" b="0" i="1" kern="1200" dirty="0" err="1" smtClean="0"/>
            <a:t>publicity</a:t>
          </a:r>
          <a:r>
            <a:rPr lang="es-MX" sz="1400" b="0" kern="1200" dirty="0" smtClean="0"/>
            <a:t> para promocionar lucrativamente la imagen de una persona</a:t>
          </a:r>
          <a:endParaRPr lang="es-MX" sz="1400" b="1" kern="1200" dirty="0"/>
        </a:p>
      </dsp:txBody>
      <dsp:txXfrm>
        <a:off x="6114787" y="2936343"/>
        <a:ext cx="1782088" cy="14081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9A765-85CB-42EC-BE01-05B6A603E9E7}">
      <dsp:nvSpPr>
        <dsp:cNvPr id="0" name=""/>
        <dsp:cNvSpPr/>
      </dsp:nvSpPr>
      <dsp:spPr>
        <a:xfrm>
          <a:off x="2957" y="543"/>
          <a:ext cx="8223684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b="1" kern="1200" dirty="0" smtClean="0"/>
            <a:t>¿Por qué a la gente le impresionan las personas a las que se les dedica gran cantidad de </a:t>
          </a:r>
          <a:r>
            <a:rPr lang="es-MX" sz="2900" b="1" i="1" kern="1200" dirty="0" err="1" smtClean="0"/>
            <a:t>publicity</a:t>
          </a:r>
          <a:r>
            <a:rPr lang="es-MX" sz="2900" b="1" i="0" kern="1200" dirty="0" smtClean="0"/>
            <a:t>?</a:t>
          </a:r>
          <a:endParaRPr lang="es-MX" sz="2900" b="1" kern="1200" dirty="0"/>
        </a:p>
      </dsp:txBody>
      <dsp:txXfrm>
        <a:off x="45298" y="42884"/>
        <a:ext cx="8139002" cy="1360935"/>
      </dsp:txXfrm>
    </dsp:sp>
    <dsp:sp modelId="{3E543C2B-CEB2-41E8-8938-9C6240166810}">
      <dsp:nvSpPr>
        <dsp:cNvPr id="0" name=""/>
        <dsp:cNvSpPr/>
      </dsp:nvSpPr>
      <dsp:spPr>
        <a:xfrm>
          <a:off x="2957" y="1590178"/>
          <a:ext cx="2595860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Satisfacción de los deseos del público</a:t>
          </a:r>
          <a:endParaRPr lang="es-MX" sz="2600" kern="1200" dirty="0"/>
        </a:p>
      </dsp:txBody>
      <dsp:txXfrm>
        <a:off x="45298" y="1632519"/>
        <a:ext cx="2511178" cy="1360935"/>
      </dsp:txXfrm>
    </dsp:sp>
    <dsp:sp modelId="{46FE56F1-6076-4CE9-9DE9-0D23309EE808}">
      <dsp:nvSpPr>
        <dsp:cNvPr id="0" name=""/>
        <dsp:cNvSpPr/>
      </dsp:nvSpPr>
      <dsp:spPr>
        <a:xfrm>
          <a:off x="2957" y="3179814"/>
          <a:ext cx="2595860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Soñar con conseguir la gloria y fama de artistas, cantantes, actores, deportistas, etc.</a:t>
          </a:r>
          <a:endParaRPr lang="es-MX" sz="1800" kern="1200" dirty="0"/>
        </a:p>
      </dsp:txBody>
      <dsp:txXfrm>
        <a:off x="45298" y="3222155"/>
        <a:ext cx="2511178" cy="1360935"/>
      </dsp:txXfrm>
    </dsp:sp>
    <dsp:sp modelId="{3DA259BE-8B5F-47FB-A46A-D0366E3084FF}">
      <dsp:nvSpPr>
        <dsp:cNvPr id="0" name=""/>
        <dsp:cNvSpPr/>
      </dsp:nvSpPr>
      <dsp:spPr>
        <a:xfrm>
          <a:off x="2816869" y="1590178"/>
          <a:ext cx="2595860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Sentido indirecto de pertenencia</a:t>
          </a:r>
        </a:p>
      </dsp:txBody>
      <dsp:txXfrm>
        <a:off x="2859210" y="1632519"/>
        <a:ext cx="2511178" cy="1360935"/>
      </dsp:txXfrm>
    </dsp:sp>
    <dsp:sp modelId="{4C974252-37A7-434F-BDB9-3C373BB18608}">
      <dsp:nvSpPr>
        <dsp:cNvPr id="0" name=""/>
        <dsp:cNvSpPr/>
      </dsp:nvSpPr>
      <dsp:spPr>
        <a:xfrm>
          <a:off x="2816869" y="3179814"/>
          <a:ext cx="2595860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Generar apoyo y empatía hacia una determinada persona, grupo o institución. </a:t>
          </a:r>
        </a:p>
      </dsp:txBody>
      <dsp:txXfrm>
        <a:off x="2859210" y="3222155"/>
        <a:ext cx="2511178" cy="1360935"/>
      </dsp:txXfrm>
    </dsp:sp>
    <dsp:sp modelId="{C5D5AB44-7074-42CB-BDBA-5E309CAE3874}">
      <dsp:nvSpPr>
        <dsp:cNvPr id="0" name=""/>
        <dsp:cNvSpPr/>
      </dsp:nvSpPr>
      <dsp:spPr>
        <a:xfrm>
          <a:off x="5630782" y="1590178"/>
          <a:ext cx="2595860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kern="1200" dirty="0" smtClean="0"/>
            <a:t>Deseo de entretenimiento</a:t>
          </a:r>
          <a:endParaRPr lang="es-MX" sz="2600" kern="1200" dirty="0"/>
        </a:p>
      </dsp:txBody>
      <dsp:txXfrm>
        <a:off x="5673123" y="1632519"/>
        <a:ext cx="2511178" cy="1360935"/>
      </dsp:txXfrm>
    </dsp:sp>
    <dsp:sp modelId="{B70E64DD-BA0F-4CB4-914A-B4E3C3143835}">
      <dsp:nvSpPr>
        <dsp:cNvPr id="0" name=""/>
        <dsp:cNvSpPr/>
      </dsp:nvSpPr>
      <dsp:spPr>
        <a:xfrm>
          <a:off x="5630782" y="3179814"/>
          <a:ext cx="2595860" cy="1445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Manera de romper con la rutina y de poner emoción a la monotonía diaria.</a:t>
          </a:r>
          <a:endParaRPr lang="es-MX" sz="1800" kern="1200" dirty="0"/>
        </a:p>
      </dsp:txBody>
      <dsp:txXfrm>
        <a:off x="5673123" y="3222155"/>
        <a:ext cx="2511178" cy="13609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47547-D3F2-4FA5-A7A1-D3E30485E8FB}">
      <dsp:nvSpPr>
        <dsp:cNvPr id="0" name=""/>
        <dsp:cNvSpPr/>
      </dsp:nvSpPr>
      <dsp:spPr>
        <a:xfrm>
          <a:off x="261193" y="823"/>
          <a:ext cx="7707213" cy="462432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800" kern="1200" dirty="0" smtClean="0"/>
            <a:t>Control de daños:</a:t>
          </a:r>
        </a:p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800" kern="1200" dirty="0" smtClean="0"/>
            <a:t>1. Respuesta inmediata</a:t>
          </a:r>
        </a:p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800" kern="1200" dirty="0" smtClean="0"/>
            <a:t>2. Declaración breve</a:t>
          </a:r>
        </a:p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800" kern="1200" dirty="0" smtClean="0"/>
            <a:t>3. Retirarlo de escena</a:t>
          </a:r>
          <a:endParaRPr lang="en-US" sz="5800" kern="1200" dirty="0"/>
        </a:p>
      </dsp:txBody>
      <dsp:txXfrm>
        <a:off x="261193" y="823"/>
        <a:ext cx="7707213" cy="46243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E76B78-25C8-4A63-934E-3C00EB015698}">
      <dsp:nvSpPr>
        <dsp:cNvPr id="0" name=""/>
        <dsp:cNvSpPr/>
      </dsp:nvSpPr>
      <dsp:spPr>
        <a:xfrm>
          <a:off x="7233" y="166442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Entrevista con el cliente</a:t>
          </a:r>
          <a:endParaRPr lang="en-US" sz="2400" kern="1200" dirty="0"/>
        </a:p>
      </dsp:txBody>
      <dsp:txXfrm>
        <a:off x="45225" y="1702416"/>
        <a:ext cx="2085893" cy="1221142"/>
      </dsp:txXfrm>
    </dsp:sp>
    <dsp:sp modelId="{52F58A94-0513-4B80-AD30-BE3C9BDBF76E}">
      <dsp:nvSpPr>
        <dsp:cNvPr id="0" name=""/>
        <dsp:cNvSpPr/>
      </dsp:nvSpPr>
      <dsp:spPr>
        <a:xfrm>
          <a:off x="2385298" y="2044914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385298" y="2152143"/>
        <a:ext cx="320822" cy="321687"/>
      </dsp:txXfrm>
    </dsp:sp>
    <dsp:sp modelId="{116909CC-CC76-48F9-9D0C-B047E23C3810}">
      <dsp:nvSpPr>
        <dsp:cNvPr id="0" name=""/>
        <dsp:cNvSpPr/>
      </dsp:nvSpPr>
      <dsp:spPr>
        <a:xfrm>
          <a:off x="3033861" y="166442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shade val="47500"/>
                <a:satMod val="137000"/>
              </a:schemeClr>
            </a:gs>
            <a:gs pos="55000">
              <a:schemeClr val="accent2">
                <a:hueOff val="4765848"/>
                <a:satOff val="9751"/>
                <a:lumOff val="3725"/>
                <a:alphaOff val="0"/>
                <a:shade val="69000"/>
                <a:satMod val="137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Preparar biografía (no más de 4 </a:t>
          </a:r>
          <a:r>
            <a:rPr lang="es-MX" sz="2400" kern="1200" dirty="0" err="1" smtClean="0"/>
            <a:t>págs</a:t>
          </a:r>
          <a:r>
            <a:rPr lang="es-MX" sz="2400" kern="1200" dirty="0" smtClean="0"/>
            <a:t>)</a:t>
          </a:r>
          <a:endParaRPr lang="en-US" sz="2400" kern="1200" dirty="0"/>
        </a:p>
      </dsp:txBody>
      <dsp:txXfrm>
        <a:off x="3071853" y="1702416"/>
        <a:ext cx="2085893" cy="1221142"/>
      </dsp:txXfrm>
    </dsp:sp>
    <dsp:sp modelId="{538ECEF0-428A-483E-91F6-F9244C986777}">
      <dsp:nvSpPr>
        <dsp:cNvPr id="0" name=""/>
        <dsp:cNvSpPr/>
      </dsp:nvSpPr>
      <dsp:spPr>
        <a:xfrm>
          <a:off x="5411926" y="2044914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9531696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6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6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5411926" y="2152143"/>
        <a:ext cx="320822" cy="321687"/>
      </dsp:txXfrm>
    </dsp:sp>
    <dsp:sp modelId="{67FC6C70-CAEC-499B-956F-D24221B79A8C}">
      <dsp:nvSpPr>
        <dsp:cNvPr id="0" name=""/>
        <dsp:cNvSpPr/>
      </dsp:nvSpPr>
      <dsp:spPr>
        <a:xfrm>
          <a:off x="6060489" y="166442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531696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6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6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Estrategia de marketing</a:t>
          </a:r>
          <a:endParaRPr lang="en-US" sz="2400" kern="1200" dirty="0"/>
        </a:p>
      </dsp:txBody>
      <dsp:txXfrm>
        <a:off x="6098481" y="1702416"/>
        <a:ext cx="2085893" cy="12211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46F82-59C7-41B6-9CB7-167D763E2127}">
      <dsp:nvSpPr>
        <dsp:cNvPr id="0" name=""/>
        <dsp:cNvSpPr/>
      </dsp:nvSpPr>
      <dsp:spPr>
        <a:xfrm>
          <a:off x="0" y="641349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Fotografías</a:t>
          </a:r>
          <a:endParaRPr lang="en-US" sz="3200" kern="1200" dirty="0"/>
        </a:p>
      </dsp:txBody>
      <dsp:txXfrm>
        <a:off x="0" y="641349"/>
        <a:ext cx="2571749" cy="1543050"/>
      </dsp:txXfrm>
    </dsp:sp>
    <dsp:sp modelId="{8BF590B6-18E2-4AEE-9B39-31F9DFEA5CBD}">
      <dsp:nvSpPr>
        <dsp:cNvPr id="0" name=""/>
        <dsp:cNvSpPr/>
      </dsp:nvSpPr>
      <dsp:spPr>
        <a:xfrm>
          <a:off x="2828925" y="641349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-2760720"/>
                <a:satOff val="-7277"/>
                <a:lumOff val="-1882"/>
                <a:alphaOff val="0"/>
                <a:shade val="47500"/>
                <a:satMod val="137000"/>
              </a:schemeClr>
            </a:gs>
            <a:gs pos="55000">
              <a:schemeClr val="accent3">
                <a:hueOff val="-2760720"/>
                <a:satOff val="-7277"/>
                <a:lumOff val="-1882"/>
                <a:alphaOff val="0"/>
                <a:shade val="69000"/>
                <a:satMod val="137000"/>
              </a:schemeClr>
            </a:gs>
            <a:gs pos="100000">
              <a:schemeClr val="accent3">
                <a:hueOff val="-2760720"/>
                <a:satOff val="-7277"/>
                <a:lumOff val="-188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Apariciones en público</a:t>
          </a:r>
          <a:endParaRPr lang="en-US" sz="3200" kern="1200" dirty="0"/>
        </a:p>
      </dsp:txBody>
      <dsp:txXfrm>
        <a:off x="2828925" y="641349"/>
        <a:ext cx="2571749" cy="1543050"/>
      </dsp:txXfrm>
    </dsp:sp>
    <dsp:sp modelId="{673CA757-4D63-451D-B8AE-951706AC5297}">
      <dsp:nvSpPr>
        <dsp:cNvPr id="0" name=""/>
        <dsp:cNvSpPr/>
      </dsp:nvSpPr>
      <dsp:spPr>
        <a:xfrm>
          <a:off x="5657849" y="641349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-5521439"/>
                <a:satOff val="-14554"/>
                <a:lumOff val="-3765"/>
                <a:alphaOff val="0"/>
                <a:shade val="47500"/>
                <a:satMod val="137000"/>
              </a:schemeClr>
            </a:gs>
            <a:gs pos="55000">
              <a:schemeClr val="accent3">
                <a:hueOff val="-5521439"/>
                <a:satOff val="-14554"/>
                <a:lumOff val="-3765"/>
                <a:alphaOff val="0"/>
                <a:shade val="69000"/>
                <a:satMod val="137000"/>
              </a:schemeClr>
            </a:gs>
            <a:gs pos="100000">
              <a:schemeClr val="accent3">
                <a:hueOff val="-5521439"/>
                <a:satOff val="-14554"/>
                <a:lumOff val="-376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Comunicados de prensa</a:t>
          </a:r>
          <a:endParaRPr lang="en-US" sz="3200" kern="1200" dirty="0"/>
        </a:p>
      </dsp:txBody>
      <dsp:txXfrm>
        <a:off x="5657849" y="641349"/>
        <a:ext cx="2571749" cy="1543050"/>
      </dsp:txXfrm>
    </dsp:sp>
    <dsp:sp modelId="{EC8AFA33-A42C-4D31-8AE0-E27DB99BDE0C}">
      <dsp:nvSpPr>
        <dsp:cNvPr id="0" name=""/>
        <dsp:cNvSpPr/>
      </dsp:nvSpPr>
      <dsp:spPr>
        <a:xfrm>
          <a:off x="0" y="2441575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-8282159"/>
                <a:satOff val="-21831"/>
                <a:lumOff val="-5647"/>
                <a:alphaOff val="0"/>
                <a:shade val="47500"/>
                <a:satMod val="137000"/>
              </a:schemeClr>
            </a:gs>
            <a:gs pos="55000">
              <a:schemeClr val="accent3">
                <a:hueOff val="-8282159"/>
                <a:satOff val="-21831"/>
                <a:lumOff val="-5647"/>
                <a:alphaOff val="0"/>
                <a:shade val="69000"/>
                <a:satMod val="137000"/>
              </a:schemeClr>
            </a:gs>
            <a:gs pos="100000">
              <a:schemeClr val="accent3">
                <a:hueOff val="-8282159"/>
                <a:satOff val="-21831"/>
                <a:lumOff val="-5647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Galardones</a:t>
          </a:r>
          <a:endParaRPr lang="en-US" sz="3200" kern="1200" dirty="0"/>
        </a:p>
      </dsp:txBody>
      <dsp:txXfrm>
        <a:off x="0" y="2441575"/>
        <a:ext cx="2571749" cy="1543050"/>
      </dsp:txXfrm>
    </dsp:sp>
    <dsp:sp modelId="{0A9279F0-9C9A-4561-9D74-255861234EE7}">
      <dsp:nvSpPr>
        <dsp:cNvPr id="0" name=""/>
        <dsp:cNvSpPr/>
      </dsp:nvSpPr>
      <dsp:spPr>
        <a:xfrm>
          <a:off x="2828925" y="2441575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-11042878"/>
                <a:satOff val="-29108"/>
                <a:lumOff val="-7530"/>
                <a:alphaOff val="0"/>
                <a:shade val="47500"/>
                <a:satMod val="137000"/>
              </a:schemeClr>
            </a:gs>
            <a:gs pos="55000">
              <a:schemeClr val="accent3">
                <a:hueOff val="-11042878"/>
                <a:satOff val="-29108"/>
                <a:lumOff val="-7530"/>
                <a:alphaOff val="0"/>
                <a:shade val="69000"/>
                <a:satMod val="137000"/>
              </a:schemeClr>
            </a:gs>
            <a:gs pos="100000">
              <a:schemeClr val="accent3">
                <a:hueOff val="-11042878"/>
                <a:satOff val="-29108"/>
                <a:lumOff val="-753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Apodos y etiquetas</a:t>
          </a:r>
          <a:endParaRPr lang="en-US" sz="3200" kern="1200" dirty="0"/>
        </a:p>
      </dsp:txBody>
      <dsp:txXfrm>
        <a:off x="2828925" y="2441575"/>
        <a:ext cx="2571749" cy="1543050"/>
      </dsp:txXfrm>
    </dsp:sp>
    <dsp:sp modelId="{9D4BF531-842A-4777-8096-7DF42122C0D9}">
      <dsp:nvSpPr>
        <dsp:cNvPr id="0" name=""/>
        <dsp:cNvSpPr/>
      </dsp:nvSpPr>
      <dsp:spPr>
        <a:xfrm>
          <a:off x="5657849" y="2441575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Documentar los resultados</a:t>
          </a:r>
          <a:endParaRPr lang="en-US" sz="3200" kern="1200" dirty="0"/>
        </a:p>
      </dsp:txBody>
      <dsp:txXfrm>
        <a:off x="5657849" y="2441575"/>
        <a:ext cx="2571749" cy="15430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0B277-AC99-41CC-9B18-6F9017E79FA5}">
      <dsp:nvSpPr>
        <dsp:cNvPr id="0" name=""/>
        <dsp:cNvSpPr/>
      </dsp:nvSpPr>
      <dsp:spPr>
        <a:xfrm>
          <a:off x="3544" y="543047"/>
          <a:ext cx="1258171" cy="12581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Informar la celebración de un espectáculo</a:t>
          </a:r>
          <a:endParaRPr lang="es-MX" sz="1200" kern="1200" dirty="0"/>
        </a:p>
      </dsp:txBody>
      <dsp:txXfrm>
        <a:off x="187799" y="727302"/>
        <a:ext cx="889661" cy="889661"/>
      </dsp:txXfrm>
    </dsp:sp>
    <dsp:sp modelId="{74E6D18F-6AA4-4B2A-A89B-8E3AC05F5BDC}">
      <dsp:nvSpPr>
        <dsp:cNvPr id="0" name=""/>
        <dsp:cNvSpPr/>
      </dsp:nvSpPr>
      <dsp:spPr>
        <a:xfrm>
          <a:off x="267760" y="1903382"/>
          <a:ext cx="729739" cy="729739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364487" y="2182434"/>
        <a:ext cx="536285" cy="171635"/>
      </dsp:txXfrm>
    </dsp:sp>
    <dsp:sp modelId="{8B388657-F3DF-45C3-8179-773D0D96416A}">
      <dsp:nvSpPr>
        <dsp:cNvPr id="0" name=""/>
        <dsp:cNvSpPr/>
      </dsp:nvSpPr>
      <dsp:spPr>
        <a:xfrm>
          <a:off x="3544" y="2735285"/>
          <a:ext cx="1258171" cy="1258171"/>
        </a:xfrm>
        <a:prstGeom prst="ellipse">
          <a:avLst/>
        </a:prstGeom>
        <a:gradFill rotWithShape="0">
          <a:gsLst>
            <a:gs pos="0">
              <a:schemeClr val="accent3">
                <a:hueOff val="-6901799"/>
                <a:satOff val="-18192"/>
                <a:lumOff val="-4706"/>
                <a:alphaOff val="0"/>
                <a:shade val="47500"/>
                <a:satMod val="137000"/>
              </a:schemeClr>
            </a:gs>
            <a:gs pos="55000">
              <a:schemeClr val="accent3">
                <a:hueOff val="-6901799"/>
                <a:satOff val="-18192"/>
                <a:lumOff val="-4706"/>
                <a:alphaOff val="0"/>
                <a:shade val="69000"/>
                <a:satMod val="137000"/>
              </a:schemeClr>
            </a:gs>
            <a:gs pos="100000">
              <a:schemeClr val="accent3">
                <a:hueOff val="-6901799"/>
                <a:satOff val="-18192"/>
                <a:lumOff val="-4706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Estimular el deseo de acudir</a:t>
          </a:r>
          <a:endParaRPr lang="es-MX" sz="1700" kern="1200" dirty="0"/>
        </a:p>
      </dsp:txBody>
      <dsp:txXfrm>
        <a:off x="187799" y="2919540"/>
        <a:ext cx="889661" cy="889661"/>
      </dsp:txXfrm>
    </dsp:sp>
    <dsp:sp modelId="{605677DC-3208-4E96-BBBE-4718E6B2BA6F}">
      <dsp:nvSpPr>
        <dsp:cNvPr id="0" name=""/>
        <dsp:cNvSpPr/>
      </dsp:nvSpPr>
      <dsp:spPr>
        <a:xfrm>
          <a:off x="1450440" y="2034232"/>
          <a:ext cx="400098" cy="46803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>
        <a:off x="1450440" y="2127840"/>
        <a:ext cx="280069" cy="280823"/>
      </dsp:txXfrm>
    </dsp:sp>
    <dsp:sp modelId="{B90B14F9-4C13-4224-844C-31E47387994C}">
      <dsp:nvSpPr>
        <dsp:cNvPr id="0" name=""/>
        <dsp:cNvSpPr/>
      </dsp:nvSpPr>
      <dsp:spPr>
        <a:xfrm>
          <a:off x="2016617" y="1010080"/>
          <a:ext cx="2516342" cy="2516342"/>
        </a:xfrm>
        <a:prstGeom prst="ellipse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smtClean="0"/>
            <a:t>Conseguir una gran asistencia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(vender más entradas)</a:t>
          </a:r>
          <a:endParaRPr lang="es-MX" sz="1800" kern="1200" dirty="0"/>
        </a:p>
      </dsp:txBody>
      <dsp:txXfrm>
        <a:off x="2385127" y="1378590"/>
        <a:ext cx="1779322" cy="17793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9404C-4B00-45CF-8D9A-7B436BBD2AF2}">
      <dsp:nvSpPr>
        <dsp:cNvPr id="0" name=""/>
        <dsp:cNvSpPr/>
      </dsp:nvSpPr>
      <dsp:spPr>
        <a:xfrm>
          <a:off x="3787" y="1539952"/>
          <a:ext cx="1766021" cy="1456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Comunicados de prensa</a:t>
          </a:r>
          <a:endParaRPr lang="es-MX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Selección de protagonistas</a:t>
          </a:r>
          <a:endParaRPr lang="es-MX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Fechas de ensayo</a:t>
          </a:r>
          <a:endParaRPr lang="es-MX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Fecha de estreno</a:t>
          </a:r>
          <a:endParaRPr lang="es-MX" sz="1100" kern="1200" dirty="0"/>
        </a:p>
      </dsp:txBody>
      <dsp:txXfrm>
        <a:off x="37307" y="1573472"/>
        <a:ext cx="1698981" cy="1077430"/>
      </dsp:txXfrm>
    </dsp:sp>
    <dsp:sp modelId="{29FEDC0F-3665-4A25-8E2B-1982E993F54D}">
      <dsp:nvSpPr>
        <dsp:cNvPr id="0" name=""/>
        <dsp:cNvSpPr/>
      </dsp:nvSpPr>
      <dsp:spPr>
        <a:xfrm>
          <a:off x="998385" y="1894555"/>
          <a:ext cx="1936239" cy="1936239"/>
        </a:xfrm>
        <a:prstGeom prst="leftCircularArrow">
          <a:avLst>
            <a:gd name="adj1" fmla="val 3096"/>
            <a:gd name="adj2" fmla="val 380496"/>
            <a:gd name="adj3" fmla="val 2156007"/>
            <a:gd name="adj4" fmla="val 9024489"/>
            <a:gd name="adj5" fmla="val 361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F19B35-05E8-41C9-B80D-385A42354A0E}">
      <dsp:nvSpPr>
        <dsp:cNvPr id="0" name=""/>
        <dsp:cNvSpPr/>
      </dsp:nvSpPr>
      <dsp:spPr>
        <a:xfrm>
          <a:off x="396236" y="2684423"/>
          <a:ext cx="1569797" cy="6242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Anunciar la presentación</a:t>
          </a:r>
          <a:endParaRPr lang="es-MX" sz="1900" kern="1200" dirty="0"/>
        </a:p>
      </dsp:txBody>
      <dsp:txXfrm>
        <a:off x="414520" y="2702707"/>
        <a:ext cx="1533229" cy="587688"/>
      </dsp:txXfrm>
    </dsp:sp>
    <dsp:sp modelId="{8709F9A5-5DCB-47D4-A430-1201E0B5593E}">
      <dsp:nvSpPr>
        <dsp:cNvPr id="0" name=""/>
        <dsp:cNvSpPr/>
      </dsp:nvSpPr>
      <dsp:spPr>
        <a:xfrm>
          <a:off x="2251502" y="1539952"/>
          <a:ext cx="1766021" cy="1456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rgbClr val="7030A0"/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Comentar el tema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Citar a directores o productores</a:t>
          </a:r>
          <a:endParaRPr lang="es-MX" sz="1100" kern="1200" dirty="0"/>
        </a:p>
      </dsp:txBody>
      <dsp:txXfrm>
        <a:off x="2285022" y="1885600"/>
        <a:ext cx="1698981" cy="1077430"/>
      </dsp:txXfrm>
    </dsp:sp>
    <dsp:sp modelId="{39DDA2B1-CE08-4061-BE2A-638200FBC3C5}">
      <dsp:nvSpPr>
        <dsp:cNvPr id="0" name=""/>
        <dsp:cNvSpPr/>
      </dsp:nvSpPr>
      <dsp:spPr>
        <a:xfrm>
          <a:off x="3231384" y="648596"/>
          <a:ext cx="2161898" cy="2161898"/>
        </a:xfrm>
        <a:prstGeom prst="circularArrow">
          <a:avLst>
            <a:gd name="adj1" fmla="val 2773"/>
            <a:gd name="adj2" fmla="val 338205"/>
            <a:gd name="adj3" fmla="val 19486284"/>
            <a:gd name="adj4" fmla="val 12575511"/>
            <a:gd name="adj5" fmla="val 3235"/>
          </a:avLst>
        </a:prstGeom>
        <a:solidFill>
          <a:srgbClr val="7030A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D83B55-5115-44E1-814F-0CB23062DCA6}">
      <dsp:nvSpPr>
        <dsp:cNvPr id="0" name=""/>
        <dsp:cNvSpPr/>
      </dsp:nvSpPr>
      <dsp:spPr>
        <a:xfrm>
          <a:off x="2643952" y="1227824"/>
          <a:ext cx="1569797" cy="624256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Buscar menciones</a:t>
          </a:r>
          <a:endParaRPr lang="es-MX" sz="1900" kern="1200" dirty="0"/>
        </a:p>
      </dsp:txBody>
      <dsp:txXfrm>
        <a:off x="2662236" y="1246108"/>
        <a:ext cx="1533229" cy="587688"/>
      </dsp:txXfrm>
    </dsp:sp>
    <dsp:sp modelId="{EA732FB9-DEC2-4720-8D74-6B2248379C0C}">
      <dsp:nvSpPr>
        <dsp:cNvPr id="0" name=""/>
        <dsp:cNvSpPr/>
      </dsp:nvSpPr>
      <dsp:spPr>
        <a:xfrm>
          <a:off x="4499218" y="1539952"/>
          <a:ext cx="1766021" cy="1456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rgbClr val="0070C0"/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De los protagonistas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Vía electrónica o en los medios masivos</a:t>
          </a:r>
          <a:endParaRPr lang="es-MX" sz="1100" kern="1200" dirty="0"/>
        </a:p>
      </dsp:txBody>
      <dsp:txXfrm>
        <a:off x="4532738" y="1573472"/>
        <a:ext cx="1698981" cy="1077430"/>
      </dsp:txXfrm>
    </dsp:sp>
    <dsp:sp modelId="{BB635A28-6066-4B6B-916B-A97F27011C2A}">
      <dsp:nvSpPr>
        <dsp:cNvPr id="0" name=""/>
        <dsp:cNvSpPr/>
      </dsp:nvSpPr>
      <dsp:spPr>
        <a:xfrm>
          <a:off x="5493816" y="1894555"/>
          <a:ext cx="1936239" cy="1936239"/>
        </a:xfrm>
        <a:prstGeom prst="leftCircularArrow">
          <a:avLst>
            <a:gd name="adj1" fmla="val 3096"/>
            <a:gd name="adj2" fmla="val 380496"/>
            <a:gd name="adj3" fmla="val 2156007"/>
            <a:gd name="adj4" fmla="val 9024489"/>
            <a:gd name="adj5" fmla="val 3612"/>
          </a:avLst>
        </a:prstGeom>
        <a:solidFill>
          <a:srgbClr val="0070C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67EC36-469C-4862-8CD2-B34E2CC9604D}">
      <dsp:nvSpPr>
        <dsp:cNvPr id="0" name=""/>
        <dsp:cNvSpPr/>
      </dsp:nvSpPr>
      <dsp:spPr>
        <a:xfrm>
          <a:off x="4891667" y="2684423"/>
          <a:ext cx="1569797" cy="624256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Dar entrevistas</a:t>
          </a:r>
          <a:endParaRPr lang="es-MX" sz="1900" kern="1200" dirty="0"/>
        </a:p>
      </dsp:txBody>
      <dsp:txXfrm>
        <a:off x="4909951" y="2702707"/>
        <a:ext cx="1533229" cy="587688"/>
      </dsp:txXfrm>
    </dsp:sp>
    <dsp:sp modelId="{C66E581F-71B2-4EFB-A54B-37E115754ACE}">
      <dsp:nvSpPr>
        <dsp:cNvPr id="0" name=""/>
        <dsp:cNvSpPr/>
      </dsp:nvSpPr>
      <dsp:spPr>
        <a:xfrm>
          <a:off x="6746933" y="1539952"/>
          <a:ext cx="1766021" cy="1456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20955" rIns="20955" bIns="2095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Distribuir fotografías de ensayos y participantes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Promocionar entradas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Citar al estreno como acontecimiento </a:t>
          </a:r>
          <a:r>
            <a:rPr lang="es-MX" sz="11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RedCarpet</a:t>
          </a:r>
          <a:endParaRPr lang="es-MX" sz="11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80453" y="1885600"/>
        <a:ext cx="1698981" cy="1077430"/>
      </dsp:txXfrm>
    </dsp:sp>
    <dsp:sp modelId="{E9D28416-8D12-4E2D-8C99-D03F4F4953C1}">
      <dsp:nvSpPr>
        <dsp:cNvPr id="0" name=""/>
        <dsp:cNvSpPr/>
      </dsp:nvSpPr>
      <dsp:spPr>
        <a:xfrm>
          <a:off x="7139383" y="1227824"/>
          <a:ext cx="1569797" cy="6242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Comunicado de estreno</a:t>
          </a:r>
          <a:endParaRPr lang="es-MX" sz="1900" kern="1200" dirty="0"/>
        </a:p>
      </dsp:txBody>
      <dsp:txXfrm>
        <a:off x="7157667" y="1246108"/>
        <a:ext cx="1533229" cy="58768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AD551-E3A9-433B-A06E-67E10A485A63}">
      <dsp:nvSpPr>
        <dsp:cNvPr id="0" name=""/>
        <dsp:cNvSpPr/>
      </dsp:nvSpPr>
      <dsp:spPr>
        <a:xfrm>
          <a:off x="6040699" y="3427580"/>
          <a:ext cx="2685006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9202399"/>
              <a:satOff val="-24257"/>
              <a:lumOff val="-6275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Sembradores (clientes individuales)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Reservas (</a:t>
          </a:r>
          <a:r>
            <a:rPr lang="es-MX" sz="1200" kern="1200" dirty="0" err="1" smtClean="0"/>
            <a:t>talk</a:t>
          </a:r>
          <a:r>
            <a:rPr lang="es-MX" sz="1200" kern="1200" dirty="0" smtClean="0"/>
            <a:t> shows)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Exclusivas</a:t>
          </a:r>
          <a:r>
            <a:rPr lang="es-MX" sz="1200" kern="1200" dirty="0" smtClean="0"/>
            <a:t> </a:t>
          </a:r>
          <a:endParaRPr lang="es-MX" sz="12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000" kern="1200" dirty="0"/>
        </a:p>
      </dsp:txBody>
      <dsp:txXfrm>
        <a:off x="6881633" y="3866257"/>
        <a:ext cx="1808640" cy="1138870"/>
      </dsp:txXfrm>
    </dsp:sp>
    <dsp:sp modelId="{DFE10529-7CC7-4739-9D6B-8B4A67DD79DB}">
      <dsp:nvSpPr>
        <dsp:cNvPr id="0" name=""/>
        <dsp:cNvSpPr/>
      </dsp:nvSpPr>
      <dsp:spPr>
        <a:xfrm>
          <a:off x="2075493" y="3427580"/>
          <a:ext cx="2490036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Promocionar entradas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Alianzas con otras empresas (colocar productos)</a:t>
          </a:r>
          <a:endParaRPr lang="es-MX" sz="1400" kern="1200" dirty="0"/>
        </a:p>
      </dsp:txBody>
      <dsp:txXfrm>
        <a:off x="2110925" y="3866257"/>
        <a:ext cx="1672161" cy="1138870"/>
      </dsp:txXfrm>
    </dsp:sp>
    <dsp:sp modelId="{F352A43F-20F9-47ED-A4A2-E650077AA069}">
      <dsp:nvSpPr>
        <dsp:cNvPr id="0" name=""/>
        <dsp:cNvSpPr/>
      </dsp:nvSpPr>
      <dsp:spPr>
        <a:xfrm>
          <a:off x="6138184" y="0"/>
          <a:ext cx="2490036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4601200"/>
              <a:satOff val="-12128"/>
              <a:lumOff val="-3137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New York 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Los Ángeles</a:t>
          </a:r>
          <a:endParaRPr lang="es-MX" sz="1400" kern="1200" dirty="0"/>
        </a:p>
      </dsp:txBody>
      <dsp:txXfrm>
        <a:off x="6920627" y="35432"/>
        <a:ext cx="1672161" cy="1138870"/>
      </dsp:txXfrm>
    </dsp:sp>
    <dsp:sp modelId="{ABE0D6C6-BAA8-49B6-A526-09F16992F8CF}">
      <dsp:nvSpPr>
        <dsp:cNvPr id="0" name=""/>
        <dsp:cNvSpPr/>
      </dsp:nvSpPr>
      <dsp:spPr>
        <a:xfrm>
          <a:off x="2075493" y="0"/>
          <a:ext cx="2490036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18 – 24 años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El 75% menores de 39 años</a:t>
          </a:r>
          <a:endParaRPr lang="es-MX" sz="1400" kern="1200" dirty="0"/>
        </a:p>
      </dsp:txBody>
      <dsp:txXfrm>
        <a:off x="2110925" y="35432"/>
        <a:ext cx="1672161" cy="1138870"/>
      </dsp:txXfrm>
    </dsp:sp>
    <dsp:sp modelId="{3C75D446-8794-499A-9092-74E3E93D5AB5}">
      <dsp:nvSpPr>
        <dsp:cNvPr id="0" name=""/>
        <dsp:cNvSpPr/>
      </dsp:nvSpPr>
      <dsp:spPr>
        <a:xfrm>
          <a:off x="3167631" y="287311"/>
          <a:ext cx="2182562" cy="2182562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Público para </a:t>
          </a:r>
          <a:r>
            <a:rPr lang="es-MX" sz="1800" i="1" kern="1200" dirty="0" err="1" smtClean="0"/>
            <a:t>Publicity</a:t>
          </a:r>
          <a:endParaRPr lang="es-MX" sz="1800" i="1" kern="1200" dirty="0"/>
        </a:p>
      </dsp:txBody>
      <dsp:txXfrm>
        <a:off x="3806889" y="926569"/>
        <a:ext cx="1543304" cy="1543304"/>
      </dsp:txXfrm>
    </dsp:sp>
    <dsp:sp modelId="{D1452D5B-014F-4F8F-9D6E-59E75FA7A040}">
      <dsp:nvSpPr>
        <dsp:cNvPr id="0" name=""/>
        <dsp:cNvSpPr/>
      </dsp:nvSpPr>
      <dsp:spPr>
        <a:xfrm rot="5400000">
          <a:off x="5451005" y="287311"/>
          <a:ext cx="2182562" cy="2182562"/>
        </a:xfrm>
        <a:prstGeom prst="pieWedge">
          <a:avLst/>
        </a:prstGeom>
        <a:gradFill rotWithShape="0">
          <a:gsLst>
            <a:gs pos="0">
              <a:schemeClr val="accent3">
                <a:hueOff val="-4601200"/>
                <a:satOff val="-12128"/>
                <a:lumOff val="-3137"/>
                <a:alphaOff val="0"/>
                <a:shade val="47500"/>
                <a:satMod val="137000"/>
              </a:schemeClr>
            </a:gs>
            <a:gs pos="55000">
              <a:schemeClr val="accent3">
                <a:hueOff val="-4601200"/>
                <a:satOff val="-12128"/>
                <a:lumOff val="-3137"/>
                <a:alphaOff val="0"/>
                <a:shade val="69000"/>
                <a:satMod val="137000"/>
              </a:schemeClr>
            </a:gs>
            <a:gs pos="100000">
              <a:schemeClr val="accent3">
                <a:hueOff val="-4601200"/>
                <a:satOff val="-12128"/>
                <a:lumOff val="-3137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Sedes en EU</a:t>
          </a:r>
          <a:endParaRPr lang="es-MX" sz="1800" kern="1200" dirty="0"/>
        </a:p>
      </dsp:txBody>
      <dsp:txXfrm rot="-5400000">
        <a:off x="5451005" y="926569"/>
        <a:ext cx="1543304" cy="1543304"/>
      </dsp:txXfrm>
    </dsp:sp>
    <dsp:sp modelId="{1EF499DE-67DC-4917-A8D0-819D7EFA26F9}">
      <dsp:nvSpPr>
        <dsp:cNvPr id="0" name=""/>
        <dsp:cNvSpPr/>
      </dsp:nvSpPr>
      <dsp:spPr>
        <a:xfrm rot="10800000">
          <a:off x="5451005" y="2570685"/>
          <a:ext cx="2182562" cy="2182562"/>
        </a:xfrm>
        <a:prstGeom prst="pieWedge">
          <a:avLst/>
        </a:prstGeom>
        <a:gradFill rotWithShape="0">
          <a:gsLst>
            <a:gs pos="0">
              <a:schemeClr val="accent3">
                <a:hueOff val="-9202399"/>
                <a:satOff val="-24257"/>
                <a:lumOff val="-6275"/>
                <a:alphaOff val="0"/>
                <a:shade val="47500"/>
                <a:satMod val="137000"/>
              </a:schemeClr>
            </a:gs>
            <a:gs pos="55000">
              <a:schemeClr val="accent3">
                <a:hueOff val="-9202399"/>
                <a:satOff val="-24257"/>
                <a:lumOff val="-6275"/>
                <a:alphaOff val="0"/>
                <a:shade val="69000"/>
                <a:satMod val="137000"/>
              </a:schemeClr>
            </a:gs>
            <a:gs pos="100000">
              <a:schemeClr val="accent3">
                <a:hueOff val="-9202399"/>
                <a:satOff val="-24257"/>
                <a:lumOff val="-627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RRPP Especializada</a:t>
          </a:r>
          <a:endParaRPr lang="es-MX" sz="1800" kern="1200" dirty="0"/>
        </a:p>
      </dsp:txBody>
      <dsp:txXfrm rot="10800000">
        <a:off x="5451005" y="2570685"/>
        <a:ext cx="1543304" cy="1543304"/>
      </dsp:txXfrm>
    </dsp:sp>
    <dsp:sp modelId="{682AAC4D-8B66-4D91-A2B1-BB759504294B}">
      <dsp:nvSpPr>
        <dsp:cNvPr id="0" name=""/>
        <dsp:cNvSpPr/>
      </dsp:nvSpPr>
      <dsp:spPr>
        <a:xfrm rot="16200000">
          <a:off x="3167631" y="2570685"/>
          <a:ext cx="2182562" cy="2182562"/>
        </a:xfrm>
        <a:prstGeom prst="pieWedge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i="1" kern="1200" dirty="0" err="1" smtClean="0"/>
            <a:t>Product</a:t>
          </a:r>
          <a:r>
            <a:rPr lang="es-MX" sz="1800" i="1" kern="1200" dirty="0" smtClean="0"/>
            <a:t> </a:t>
          </a:r>
          <a:r>
            <a:rPr lang="es-MX" sz="1800" i="1" kern="1200" dirty="0" err="1" smtClean="0"/>
            <a:t>Placement</a:t>
          </a:r>
          <a:endParaRPr lang="es-MX" sz="1800" i="1" kern="1200" dirty="0"/>
        </a:p>
      </dsp:txBody>
      <dsp:txXfrm rot="5400000">
        <a:off x="3806889" y="2570685"/>
        <a:ext cx="1543304" cy="1543304"/>
      </dsp:txXfrm>
    </dsp:sp>
    <dsp:sp modelId="{B9A794F6-CBB6-44A3-B221-65E38221EB32}">
      <dsp:nvSpPr>
        <dsp:cNvPr id="0" name=""/>
        <dsp:cNvSpPr/>
      </dsp:nvSpPr>
      <dsp:spPr>
        <a:xfrm>
          <a:off x="5023818" y="2066629"/>
          <a:ext cx="753563" cy="655272"/>
        </a:xfrm>
        <a:prstGeom prst="circularArrow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4852888E-9911-4D6C-8D55-7FD8EF888D7D}">
      <dsp:nvSpPr>
        <dsp:cNvPr id="0" name=""/>
        <dsp:cNvSpPr/>
      </dsp:nvSpPr>
      <dsp:spPr>
        <a:xfrm rot="10800000">
          <a:off x="5023818" y="2318657"/>
          <a:ext cx="753563" cy="655272"/>
        </a:xfrm>
        <a:prstGeom prst="circularArrow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8EAC8-A85F-4AF5-A39C-BAB6AB8A0DE7}">
      <dsp:nvSpPr>
        <dsp:cNvPr id="0" name=""/>
        <dsp:cNvSpPr/>
      </dsp:nvSpPr>
      <dsp:spPr>
        <a:xfrm rot="16200000">
          <a:off x="-1088284" y="1795274"/>
          <a:ext cx="2695978" cy="419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69773" bIns="0" numCol="1" spcCol="1270" anchor="t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Orgullo</a:t>
          </a:r>
          <a:endParaRPr lang="es-MX" sz="3000" kern="1200" dirty="0"/>
        </a:p>
      </dsp:txBody>
      <dsp:txXfrm>
        <a:off x="-1088284" y="1795274"/>
        <a:ext cx="2695978" cy="419270"/>
      </dsp:txXfrm>
    </dsp:sp>
    <dsp:sp modelId="{C9942C01-2CE4-408F-B8B1-32A149D4A39E}">
      <dsp:nvSpPr>
        <dsp:cNvPr id="0" name=""/>
        <dsp:cNvSpPr/>
      </dsp:nvSpPr>
      <dsp:spPr>
        <a:xfrm>
          <a:off x="465330" y="940631"/>
          <a:ext cx="2088411" cy="196038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369773" rIns="85344" bIns="85344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/>
            <a:t>Provocar mayor interés (equipos o jugadores)</a:t>
          </a:r>
          <a:endParaRPr lang="es-MX" sz="16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Identificación (emocional)</a:t>
          </a:r>
          <a:endParaRPr lang="es-MX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Menciones y apariciones en medios</a:t>
          </a:r>
          <a:endParaRPr lang="es-MX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Entrevistas</a:t>
          </a:r>
          <a:endParaRPr lang="es-MX" sz="12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600" kern="1200" dirty="0"/>
        </a:p>
      </dsp:txBody>
      <dsp:txXfrm>
        <a:off x="465330" y="940631"/>
        <a:ext cx="2088411" cy="1960380"/>
      </dsp:txXfrm>
    </dsp:sp>
    <dsp:sp modelId="{83555559-8DFE-4215-B7FE-5E7D16A93140}">
      <dsp:nvSpPr>
        <dsp:cNvPr id="0" name=""/>
        <dsp:cNvSpPr/>
      </dsp:nvSpPr>
      <dsp:spPr>
        <a:xfrm>
          <a:off x="50069" y="103483"/>
          <a:ext cx="838540" cy="8385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416A0AC-3627-433B-8F84-8F0AD01B71EC}">
      <dsp:nvSpPr>
        <dsp:cNvPr id="0" name=""/>
        <dsp:cNvSpPr/>
      </dsp:nvSpPr>
      <dsp:spPr>
        <a:xfrm rot="16200000">
          <a:off x="1974632" y="1795274"/>
          <a:ext cx="2695978" cy="419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69773" bIns="0" numCol="1" spcCol="1270" anchor="t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Ventas</a:t>
          </a:r>
          <a:endParaRPr lang="es-MX" sz="3000" kern="1200" dirty="0"/>
        </a:p>
      </dsp:txBody>
      <dsp:txXfrm>
        <a:off x="1974632" y="1795274"/>
        <a:ext cx="2695978" cy="419270"/>
      </dsp:txXfrm>
    </dsp:sp>
    <dsp:sp modelId="{E7E75BCC-8365-4688-9A28-F48CEA3C8A17}">
      <dsp:nvSpPr>
        <dsp:cNvPr id="0" name=""/>
        <dsp:cNvSpPr/>
      </dsp:nvSpPr>
      <dsp:spPr>
        <a:xfrm>
          <a:off x="3532257" y="940618"/>
          <a:ext cx="2088411" cy="1960407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369773" rIns="85344" bIns="85344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Vender más entradas</a:t>
          </a:r>
          <a:endParaRPr lang="es-MX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Evitar el desaliento al perder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Aprovechar el éxito (equipos o jugadores)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Aumentar asistencia a deportes menos populares</a:t>
          </a:r>
          <a:endParaRPr lang="es-MX" sz="1200" kern="1200" dirty="0"/>
        </a:p>
      </dsp:txBody>
      <dsp:txXfrm>
        <a:off x="3532257" y="940618"/>
        <a:ext cx="2088411" cy="1960407"/>
      </dsp:txXfrm>
    </dsp:sp>
    <dsp:sp modelId="{7DF9624D-A982-4503-BFF3-9B091C15D8A5}">
      <dsp:nvSpPr>
        <dsp:cNvPr id="0" name=""/>
        <dsp:cNvSpPr/>
      </dsp:nvSpPr>
      <dsp:spPr>
        <a:xfrm>
          <a:off x="3112986" y="103483"/>
          <a:ext cx="838540" cy="838540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9509E83-31B0-4793-881B-D9F156E372DE}">
      <dsp:nvSpPr>
        <dsp:cNvPr id="0" name=""/>
        <dsp:cNvSpPr/>
      </dsp:nvSpPr>
      <dsp:spPr>
        <a:xfrm rot="16200000">
          <a:off x="5037550" y="1795274"/>
          <a:ext cx="2695978" cy="419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69773" bIns="0" numCol="1" spcCol="1270" anchor="t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000" kern="1200" dirty="0" smtClean="0"/>
            <a:t>Negocio</a:t>
          </a:r>
          <a:endParaRPr lang="es-MX" sz="3000" kern="1200" dirty="0"/>
        </a:p>
      </dsp:txBody>
      <dsp:txXfrm>
        <a:off x="5037550" y="1795274"/>
        <a:ext cx="2695978" cy="419270"/>
      </dsp:txXfrm>
    </dsp:sp>
    <dsp:sp modelId="{FB4CAC32-69A2-408D-9D8E-9A57B2512148}">
      <dsp:nvSpPr>
        <dsp:cNvPr id="0" name=""/>
        <dsp:cNvSpPr/>
      </dsp:nvSpPr>
      <dsp:spPr>
        <a:xfrm>
          <a:off x="6595174" y="940618"/>
          <a:ext cx="2088411" cy="1960407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369773" rIns="85344" bIns="85344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Vender más productos de los patrocinios</a:t>
          </a:r>
          <a:endParaRPr lang="es-MX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Ropa</a:t>
          </a:r>
          <a:endParaRPr lang="es-MX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Artículos promocionales</a:t>
          </a:r>
          <a:endParaRPr lang="es-MX" sz="1200" kern="1200" dirty="0"/>
        </a:p>
      </dsp:txBody>
      <dsp:txXfrm>
        <a:off x="6595174" y="940618"/>
        <a:ext cx="2088411" cy="1960407"/>
      </dsp:txXfrm>
    </dsp:sp>
    <dsp:sp modelId="{5C73DFA9-09AF-40A2-B975-25C0E5B8E83F}">
      <dsp:nvSpPr>
        <dsp:cNvPr id="0" name=""/>
        <dsp:cNvSpPr/>
      </dsp:nvSpPr>
      <dsp:spPr>
        <a:xfrm>
          <a:off x="6175904" y="103483"/>
          <a:ext cx="838540" cy="83854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B3289-653C-4A83-8E9E-7F06010C91B4}">
      <dsp:nvSpPr>
        <dsp:cNvPr id="0" name=""/>
        <dsp:cNvSpPr/>
      </dsp:nvSpPr>
      <dsp:spPr>
        <a:xfrm>
          <a:off x="301296" y="859"/>
          <a:ext cx="2202350" cy="200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 dirty="0"/>
        </a:p>
      </dsp:txBody>
      <dsp:txXfrm>
        <a:off x="301296" y="859"/>
        <a:ext cx="2202350" cy="200213"/>
      </dsp:txXfrm>
    </dsp:sp>
    <dsp:sp modelId="{D44CB271-BDAB-4EBE-A2BD-C41E2249FCDB}">
      <dsp:nvSpPr>
        <dsp:cNvPr id="0" name=""/>
        <dsp:cNvSpPr/>
      </dsp:nvSpPr>
      <dsp:spPr>
        <a:xfrm>
          <a:off x="301296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C0F737-E926-4EDD-AA5B-85C259DA209B}">
      <dsp:nvSpPr>
        <dsp:cNvPr id="0" name=""/>
        <dsp:cNvSpPr/>
      </dsp:nvSpPr>
      <dsp:spPr>
        <a:xfrm>
          <a:off x="610848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690180"/>
                <a:satOff val="-1819"/>
                <a:lumOff val="-471"/>
                <a:alphaOff val="0"/>
                <a:shade val="47500"/>
                <a:satMod val="137000"/>
              </a:schemeClr>
            </a:gs>
            <a:gs pos="55000">
              <a:schemeClr val="accent3">
                <a:hueOff val="-690180"/>
                <a:satOff val="-1819"/>
                <a:lumOff val="-471"/>
                <a:alphaOff val="0"/>
                <a:shade val="69000"/>
                <a:satMod val="137000"/>
              </a:schemeClr>
            </a:gs>
            <a:gs pos="100000">
              <a:schemeClr val="accent3">
                <a:hueOff val="-690180"/>
                <a:satOff val="-1819"/>
                <a:lumOff val="-471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690180"/>
              <a:satOff val="-1819"/>
              <a:lumOff val="-471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01D022-DBCE-488C-99BA-ED5AC0EC9A8B}">
      <dsp:nvSpPr>
        <dsp:cNvPr id="0" name=""/>
        <dsp:cNvSpPr/>
      </dsp:nvSpPr>
      <dsp:spPr>
        <a:xfrm>
          <a:off x="920646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380360"/>
                <a:satOff val="-3638"/>
                <a:lumOff val="-941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60"/>
                <a:satOff val="-3638"/>
                <a:lumOff val="-941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60"/>
                <a:satOff val="-3638"/>
                <a:lumOff val="-941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380360"/>
              <a:satOff val="-3638"/>
              <a:lumOff val="-941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EEF0B9-F3C8-453D-9D59-36A8F3D14601}">
      <dsp:nvSpPr>
        <dsp:cNvPr id="0" name=""/>
        <dsp:cNvSpPr/>
      </dsp:nvSpPr>
      <dsp:spPr>
        <a:xfrm>
          <a:off x="1230198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2070540"/>
                <a:satOff val="-5458"/>
                <a:lumOff val="-1412"/>
                <a:alphaOff val="0"/>
                <a:shade val="47500"/>
                <a:satMod val="137000"/>
              </a:schemeClr>
            </a:gs>
            <a:gs pos="55000">
              <a:schemeClr val="accent3">
                <a:hueOff val="-2070540"/>
                <a:satOff val="-5458"/>
                <a:lumOff val="-1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2070540"/>
                <a:satOff val="-5458"/>
                <a:lumOff val="-1412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2070540"/>
              <a:satOff val="-5458"/>
              <a:lumOff val="-141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5981E4-038C-4792-B519-55C093957134}">
      <dsp:nvSpPr>
        <dsp:cNvPr id="0" name=""/>
        <dsp:cNvSpPr/>
      </dsp:nvSpPr>
      <dsp:spPr>
        <a:xfrm>
          <a:off x="1539995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2760720"/>
                <a:satOff val="-7277"/>
                <a:lumOff val="-1882"/>
                <a:alphaOff val="0"/>
                <a:shade val="47500"/>
                <a:satMod val="137000"/>
              </a:schemeClr>
            </a:gs>
            <a:gs pos="55000">
              <a:schemeClr val="accent3">
                <a:hueOff val="-2760720"/>
                <a:satOff val="-7277"/>
                <a:lumOff val="-1882"/>
                <a:alphaOff val="0"/>
                <a:shade val="69000"/>
                <a:satMod val="137000"/>
              </a:schemeClr>
            </a:gs>
            <a:gs pos="100000">
              <a:schemeClr val="accent3">
                <a:hueOff val="-2760720"/>
                <a:satOff val="-7277"/>
                <a:lumOff val="-1882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2760720"/>
              <a:satOff val="-7277"/>
              <a:lumOff val="-188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39CC0C5-6CBF-414A-A120-DEF4D0886657}">
      <dsp:nvSpPr>
        <dsp:cNvPr id="0" name=""/>
        <dsp:cNvSpPr/>
      </dsp:nvSpPr>
      <dsp:spPr>
        <a:xfrm>
          <a:off x="1849548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3450900"/>
                <a:satOff val="-9096"/>
                <a:lumOff val="-2353"/>
                <a:alphaOff val="0"/>
                <a:shade val="47500"/>
                <a:satMod val="137000"/>
              </a:schemeClr>
            </a:gs>
            <a:gs pos="55000">
              <a:schemeClr val="accent3">
                <a:hueOff val="-3450900"/>
                <a:satOff val="-9096"/>
                <a:lumOff val="-2353"/>
                <a:alphaOff val="0"/>
                <a:shade val="69000"/>
                <a:satMod val="137000"/>
              </a:schemeClr>
            </a:gs>
            <a:gs pos="100000">
              <a:schemeClr val="accent3">
                <a:hueOff val="-3450900"/>
                <a:satOff val="-9096"/>
                <a:lumOff val="-2353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3450900"/>
              <a:satOff val="-9096"/>
              <a:lumOff val="-2353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E782DD-D457-410B-929D-2B307796F335}">
      <dsp:nvSpPr>
        <dsp:cNvPr id="0" name=""/>
        <dsp:cNvSpPr/>
      </dsp:nvSpPr>
      <dsp:spPr>
        <a:xfrm>
          <a:off x="2159345" y="20107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4141079"/>
                <a:satOff val="-10915"/>
                <a:lumOff val="-2824"/>
                <a:alphaOff val="0"/>
                <a:shade val="47500"/>
                <a:satMod val="137000"/>
              </a:schemeClr>
            </a:gs>
            <a:gs pos="55000">
              <a:schemeClr val="accent3">
                <a:hueOff val="-4141079"/>
                <a:satOff val="-10915"/>
                <a:lumOff val="-2824"/>
                <a:alphaOff val="0"/>
                <a:shade val="69000"/>
                <a:satMod val="137000"/>
              </a:schemeClr>
            </a:gs>
            <a:gs pos="100000">
              <a:schemeClr val="accent3">
                <a:hueOff val="-4141079"/>
                <a:satOff val="-10915"/>
                <a:lumOff val="-2824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4141079"/>
              <a:satOff val="-10915"/>
              <a:lumOff val="-2824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143B2E-B26D-4AD4-BFC0-5485D39D910E}">
      <dsp:nvSpPr>
        <dsp:cNvPr id="0" name=""/>
        <dsp:cNvSpPr/>
      </dsp:nvSpPr>
      <dsp:spPr>
        <a:xfrm>
          <a:off x="301296" y="241856"/>
          <a:ext cx="2230980" cy="3262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Modelos sociales</a:t>
          </a:r>
          <a:endParaRPr lang="es-MX" sz="1700" kern="1200" dirty="0"/>
        </a:p>
      </dsp:txBody>
      <dsp:txXfrm>
        <a:off x="301296" y="241856"/>
        <a:ext cx="2230980" cy="326274"/>
      </dsp:txXfrm>
    </dsp:sp>
    <dsp:sp modelId="{4D98AEC3-487A-4408-B3A7-1534FD6FB20F}">
      <dsp:nvSpPr>
        <dsp:cNvPr id="0" name=""/>
        <dsp:cNvSpPr/>
      </dsp:nvSpPr>
      <dsp:spPr>
        <a:xfrm>
          <a:off x="301296" y="639963"/>
          <a:ext cx="2202350" cy="200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 dirty="0"/>
        </a:p>
      </dsp:txBody>
      <dsp:txXfrm>
        <a:off x="301296" y="639963"/>
        <a:ext cx="2202350" cy="200213"/>
      </dsp:txXfrm>
    </dsp:sp>
    <dsp:sp modelId="{34058E44-6E4F-460F-A2FC-681E3DC05D9C}">
      <dsp:nvSpPr>
        <dsp:cNvPr id="0" name=""/>
        <dsp:cNvSpPr/>
      </dsp:nvSpPr>
      <dsp:spPr>
        <a:xfrm>
          <a:off x="301296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4831259"/>
                <a:satOff val="-12735"/>
                <a:lumOff val="-3294"/>
                <a:alphaOff val="0"/>
                <a:shade val="47500"/>
                <a:satMod val="137000"/>
              </a:schemeClr>
            </a:gs>
            <a:gs pos="55000">
              <a:schemeClr val="accent3">
                <a:hueOff val="-4831259"/>
                <a:satOff val="-12735"/>
                <a:lumOff val="-3294"/>
                <a:alphaOff val="0"/>
                <a:shade val="69000"/>
                <a:satMod val="137000"/>
              </a:schemeClr>
            </a:gs>
            <a:gs pos="100000">
              <a:schemeClr val="accent3">
                <a:hueOff val="-4831259"/>
                <a:satOff val="-12735"/>
                <a:lumOff val="-3294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4831259"/>
              <a:satOff val="-12735"/>
              <a:lumOff val="-3294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22D4C3-4A93-485E-9428-3E7494B8C583}">
      <dsp:nvSpPr>
        <dsp:cNvPr id="0" name=""/>
        <dsp:cNvSpPr/>
      </dsp:nvSpPr>
      <dsp:spPr>
        <a:xfrm>
          <a:off x="610848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5521439"/>
                <a:satOff val="-14554"/>
                <a:lumOff val="-3765"/>
                <a:alphaOff val="0"/>
                <a:shade val="47500"/>
                <a:satMod val="137000"/>
              </a:schemeClr>
            </a:gs>
            <a:gs pos="55000">
              <a:schemeClr val="accent3">
                <a:hueOff val="-5521439"/>
                <a:satOff val="-14554"/>
                <a:lumOff val="-3765"/>
                <a:alphaOff val="0"/>
                <a:shade val="69000"/>
                <a:satMod val="137000"/>
              </a:schemeClr>
            </a:gs>
            <a:gs pos="100000">
              <a:schemeClr val="accent3">
                <a:hueOff val="-5521439"/>
                <a:satOff val="-14554"/>
                <a:lumOff val="-3765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5521439"/>
              <a:satOff val="-14554"/>
              <a:lumOff val="-3765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008D7B-DBF9-4DA5-9917-A45D8B956B09}">
      <dsp:nvSpPr>
        <dsp:cNvPr id="0" name=""/>
        <dsp:cNvSpPr/>
      </dsp:nvSpPr>
      <dsp:spPr>
        <a:xfrm>
          <a:off x="920646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6211619"/>
                <a:satOff val="-16373"/>
                <a:lumOff val="-4235"/>
                <a:alphaOff val="0"/>
                <a:shade val="47500"/>
                <a:satMod val="137000"/>
              </a:schemeClr>
            </a:gs>
            <a:gs pos="55000">
              <a:schemeClr val="accent3">
                <a:hueOff val="-6211619"/>
                <a:satOff val="-16373"/>
                <a:lumOff val="-4235"/>
                <a:alphaOff val="0"/>
                <a:shade val="69000"/>
                <a:satMod val="137000"/>
              </a:schemeClr>
            </a:gs>
            <a:gs pos="100000">
              <a:schemeClr val="accent3">
                <a:hueOff val="-6211619"/>
                <a:satOff val="-16373"/>
                <a:lumOff val="-4235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6211619"/>
              <a:satOff val="-16373"/>
              <a:lumOff val="-4235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295393-FC68-4511-A1D2-DF93567A73F8}">
      <dsp:nvSpPr>
        <dsp:cNvPr id="0" name=""/>
        <dsp:cNvSpPr/>
      </dsp:nvSpPr>
      <dsp:spPr>
        <a:xfrm>
          <a:off x="1230198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6901799"/>
                <a:satOff val="-18192"/>
                <a:lumOff val="-4706"/>
                <a:alphaOff val="0"/>
                <a:shade val="47500"/>
                <a:satMod val="137000"/>
              </a:schemeClr>
            </a:gs>
            <a:gs pos="55000">
              <a:schemeClr val="accent3">
                <a:hueOff val="-6901799"/>
                <a:satOff val="-18192"/>
                <a:lumOff val="-4706"/>
                <a:alphaOff val="0"/>
                <a:shade val="69000"/>
                <a:satMod val="137000"/>
              </a:schemeClr>
            </a:gs>
            <a:gs pos="100000">
              <a:schemeClr val="accent3">
                <a:hueOff val="-6901799"/>
                <a:satOff val="-18192"/>
                <a:lumOff val="-4706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6901799"/>
              <a:satOff val="-18192"/>
              <a:lumOff val="-4706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901782-3ED6-4D0F-8647-005C42E4414C}">
      <dsp:nvSpPr>
        <dsp:cNvPr id="0" name=""/>
        <dsp:cNvSpPr/>
      </dsp:nvSpPr>
      <dsp:spPr>
        <a:xfrm>
          <a:off x="1539995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7591979"/>
                <a:satOff val="-20012"/>
                <a:lumOff val="-5177"/>
                <a:alphaOff val="0"/>
                <a:shade val="47500"/>
                <a:satMod val="137000"/>
              </a:schemeClr>
            </a:gs>
            <a:gs pos="55000">
              <a:schemeClr val="accent3">
                <a:hueOff val="-7591979"/>
                <a:satOff val="-20012"/>
                <a:lumOff val="-5177"/>
                <a:alphaOff val="0"/>
                <a:shade val="69000"/>
                <a:satMod val="137000"/>
              </a:schemeClr>
            </a:gs>
            <a:gs pos="100000">
              <a:schemeClr val="accent3">
                <a:hueOff val="-7591979"/>
                <a:satOff val="-20012"/>
                <a:lumOff val="-5177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7591979"/>
              <a:satOff val="-20012"/>
              <a:lumOff val="-5177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591A03C-7EBB-42F2-8FBF-C6B9B4AE5B80}">
      <dsp:nvSpPr>
        <dsp:cNvPr id="0" name=""/>
        <dsp:cNvSpPr/>
      </dsp:nvSpPr>
      <dsp:spPr>
        <a:xfrm>
          <a:off x="1849548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8282159"/>
                <a:satOff val="-21831"/>
                <a:lumOff val="-5647"/>
                <a:alphaOff val="0"/>
                <a:shade val="47500"/>
                <a:satMod val="137000"/>
              </a:schemeClr>
            </a:gs>
            <a:gs pos="55000">
              <a:schemeClr val="accent3">
                <a:hueOff val="-8282159"/>
                <a:satOff val="-21831"/>
                <a:lumOff val="-5647"/>
                <a:alphaOff val="0"/>
                <a:shade val="69000"/>
                <a:satMod val="137000"/>
              </a:schemeClr>
            </a:gs>
            <a:gs pos="100000">
              <a:schemeClr val="accent3">
                <a:hueOff val="-8282159"/>
                <a:satOff val="-21831"/>
                <a:lumOff val="-5647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8282159"/>
              <a:satOff val="-21831"/>
              <a:lumOff val="-5647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997DFA-FE02-4C69-BBC9-7D44909D9726}">
      <dsp:nvSpPr>
        <dsp:cNvPr id="0" name=""/>
        <dsp:cNvSpPr/>
      </dsp:nvSpPr>
      <dsp:spPr>
        <a:xfrm>
          <a:off x="2159345" y="840177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8972338"/>
                <a:satOff val="-23650"/>
                <a:lumOff val="-6118"/>
                <a:alphaOff val="0"/>
                <a:shade val="47500"/>
                <a:satMod val="137000"/>
              </a:schemeClr>
            </a:gs>
            <a:gs pos="55000">
              <a:schemeClr val="accent3">
                <a:hueOff val="-8972338"/>
                <a:satOff val="-23650"/>
                <a:lumOff val="-6118"/>
                <a:alphaOff val="0"/>
                <a:shade val="69000"/>
                <a:satMod val="137000"/>
              </a:schemeClr>
            </a:gs>
            <a:gs pos="100000">
              <a:schemeClr val="accent3">
                <a:hueOff val="-8972338"/>
                <a:satOff val="-23650"/>
                <a:lumOff val="-6118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8972338"/>
              <a:satOff val="-23650"/>
              <a:lumOff val="-6118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85269B-42C6-43EC-91C3-7C114FB3960A}">
      <dsp:nvSpPr>
        <dsp:cNvPr id="0" name=""/>
        <dsp:cNvSpPr/>
      </dsp:nvSpPr>
      <dsp:spPr>
        <a:xfrm>
          <a:off x="301296" y="880961"/>
          <a:ext cx="2230980" cy="3262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6901799"/>
              <a:satOff val="-18192"/>
              <a:lumOff val="-4706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Egos desmesurados</a:t>
          </a:r>
          <a:endParaRPr lang="es-MX" sz="1700" kern="1200" dirty="0"/>
        </a:p>
      </dsp:txBody>
      <dsp:txXfrm>
        <a:off x="301296" y="880961"/>
        <a:ext cx="2230980" cy="326274"/>
      </dsp:txXfrm>
    </dsp:sp>
    <dsp:sp modelId="{999E2D39-7F1E-4033-ADF9-B48B295A783F}">
      <dsp:nvSpPr>
        <dsp:cNvPr id="0" name=""/>
        <dsp:cNvSpPr/>
      </dsp:nvSpPr>
      <dsp:spPr>
        <a:xfrm>
          <a:off x="301296" y="1279068"/>
          <a:ext cx="2202350" cy="200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 dirty="0"/>
        </a:p>
      </dsp:txBody>
      <dsp:txXfrm>
        <a:off x="301296" y="1279068"/>
        <a:ext cx="2202350" cy="200213"/>
      </dsp:txXfrm>
    </dsp:sp>
    <dsp:sp modelId="{77EF217E-B68B-4A45-BBA1-F4F373A45EA7}">
      <dsp:nvSpPr>
        <dsp:cNvPr id="0" name=""/>
        <dsp:cNvSpPr/>
      </dsp:nvSpPr>
      <dsp:spPr>
        <a:xfrm>
          <a:off x="301296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9662519"/>
                <a:satOff val="-25469"/>
                <a:lumOff val="-6588"/>
                <a:alphaOff val="0"/>
                <a:shade val="47500"/>
                <a:satMod val="137000"/>
              </a:schemeClr>
            </a:gs>
            <a:gs pos="55000">
              <a:schemeClr val="accent3">
                <a:hueOff val="-9662519"/>
                <a:satOff val="-25469"/>
                <a:lumOff val="-6588"/>
                <a:alphaOff val="0"/>
                <a:shade val="69000"/>
                <a:satMod val="137000"/>
              </a:schemeClr>
            </a:gs>
            <a:gs pos="100000">
              <a:schemeClr val="accent3">
                <a:hueOff val="-9662519"/>
                <a:satOff val="-25469"/>
                <a:lumOff val="-6588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9662519"/>
              <a:satOff val="-25469"/>
              <a:lumOff val="-6588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217DCE0-F41C-49A3-B45D-B2F7391F67BC}">
      <dsp:nvSpPr>
        <dsp:cNvPr id="0" name=""/>
        <dsp:cNvSpPr/>
      </dsp:nvSpPr>
      <dsp:spPr>
        <a:xfrm>
          <a:off x="610848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0352699"/>
                <a:satOff val="-27289"/>
                <a:lumOff val="-7059"/>
                <a:alphaOff val="0"/>
                <a:shade val="47500"/>
                <a:satMod val="137000"/>
              </a:schemeClr>
            </a:gs>
            <a:gs pos="55000">
              <a:schemeClr val="accent3">
                <a:hueOff val="-10352699"/>
                <a:satOff val="-27289"/>
                <a:lumOff val="-7059"/>
                <a:alphaOff val="0"/>
                <a:shade val="69000"/>
                <a:satMod val="137000"/>
              </a:schemeClr>
            </a:gs>
            <a:gs pos="100000">
              <a:schemeClr val="accent3">
                <a:hueOff val="-10352699"/>
                <a:satOff val="-27289"/>
                <a:lumOff val="-7059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0352699"/>
              <a:satOff val="-27289"/>
              <a:lumOff val="-7059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6750D7B-D559-4600-948D-8B59671A54A0}">
      <dsp:nvSpPr>
        <dsp:cNvPr id="0" name=""/>
        <dsp:cNvSpPr/>
      </dsp:nvSpPr>
      <dsp:spPr>
        <a:xfrm>
          <a:off x="920646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1042878"/>
                <a:satOff val="-29108"/>
                <a:lumOff val="-7530"/>
                <a:alphaOff val="0"/>
                <a:shade val="47500"/>
                <a:satMod val="137000"/>
              </a:schemeClr>
            </a:gs>
            <a:gs pos="55000">
              <a:schemeClr val="accent3">
                <a:hueOff val="-11042878"/>
                <a:satOff val="-29108"/>
                <a:lumOff val="-7530"/>
                <a:alphaOff val="0"/>
                <a:shade val="69000"/>
                <a:satMod val="137000"/>
              </a:schemeClr>
            </a:gs>
            <a:gs pos="100000">
              <a:schemeClr val="accent3">
                <a:hueOff val="-11042878"/>
                <a:satOff val="-29108"/>
                <a:lumOff val="-7530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1042878"/>
              <a:satOff val="-29108"/>
              <a:lumOff val="-753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9390A6-CE4F-4EBC-A213-3D7D8D5DEFA1}">
      <dsp:nvSpPr>
        <dsp:cNvPr id="0" name=""/>
        <dsp:cNvSpPr/>
      </dsp:nvSpPr>
      <dsp:spPr>
        <a:xfrm>
          <a:off x="1230198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1733059"/>
                <a:satOff val="-30927"/>
                <a:lumOff val="-8000"/>
                <a:alphaOff val="0"/>
                <a:shade val="47500"/>
                <a:satMod val="137000"/>
              </a:schemeClr>
            </a:gs>
            <a:gs pos="55000">
              <a:schemeClr val="accent3">
                <a:hueOff val="-11733059"/>
                <a:satOff val="-30927"/>
                <a:lumOff val="-8000"/>
                <a:alphaOff val="0"/>
                <a:shade val="69000"/>
                <a:satMod val="137000"/>
              </a:schemeClr>
            </a:gs>
            <a:gs pos="100000">
              <a:schemeClr val="accent3">
                <a:hueOff val="-11733059"/>
                <a:satOff val="-30927"/>
                <a:lumOff val="-8000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1733059"/>
              <a:satOff val="-30927"/>
              <a:lumOff val="-800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EE48EAA-C7D3-4C41-A705-9D52EF986E7E}">
      <dsp:nvSpPr>
        <dsp:cNvPr id="0" name=""/>
        <dsp:cNvSpPr/>
      </dsp:nvSpPr>
      <dsp:spPr>
        <a:xfrm>
          <a:off x="1539995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2423238"/>
                <a:satOff val="-32746"/>
                <a:lumOff val="-8471"/>
                <a:alphaOff val="0"/>
                <a:shade val="47500"/>
                <a:satMod val="137000"/>
              </a:schemeClr>
            </a:gs>
            <a:gs pos="55000">
              <a:schemeClr val="accent3">
                <a:hueOff val="-12423238"/>
                <a:satOff val="-32746"/>
                <a:lumOff val="-8471"/>
                <a:alphaOff val="0"/>
                <a:shade val="69000"/>
                <a:satMod val="137000"/>
              </a:schemeClr>
            </a:gs>
            <a:gs pos="100000">
              <a:schemeClr val="accent3">
                <a:hueOff val="-12423238"/>
                <a:satOff val="-32746"/>
                <a:lumOff val="-8471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2423238"/>
              <a:satOff val="-32746"/>
              <a:lumOff val="-8471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96DF45-DF96-457F-91B3-1DFB5B289149}">
      <dsp:nvSpPr>
        <dsp:cNvPr id="0" name=""/>
        <dsp:cNvSpPr/>
      </dsp:nvSpPr>
      <dsp:spPr>
        <a:xfrm>
          <a:off x="1849548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3113418"/>
                <a:satOff val="-34566"/>
                <a:lumOff val="-8941"/>
                <a:alphaOff val="0"/>
                <a:shade val="47500"/>
                <a:satMod val="137000"/>
              </a:schemeClr>
            </a:gs>
            <a:gs pos="55000">
              <a:schemeClr val="accent3">
                <a:hueOff val="-13113418"/>
                <a:satOff val="-34566"/>
                <a:lumOff val="-8941"/>
                <a:alphaOff val="0"/>
                <a:shade val="69000"/>
                <a:satMod val="137000"/>
              </a:schemeClr>
            </a:gs>
            <a:gs pos="100000">
              <a:schemeClr val="accent3">
                <a:hueOff val="-13113418"/>
                <a:satOff val="-34566"/>
                <a:lumOff val="-8941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3113418"/>
              <a:satOff val="-34566"/>
              <a:lumOff val="-8941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A72B5D-9F1F-40D6-9160-E1B3E6CEF24E}">
      <dsp:nvSpPr>
        <dsp:cNvPr id="0" name=""/>
        <dsp:cNvSpPr/>
      </dsp:nvSpPr>
      <dsp:spPr>
        <a:xfrm>
          <a:off x="2159345" y="1479282"/>
          <a:ext cx="515349" cy="40784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 w="6350" cap="rnd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A3CB67-9486-4AC1-9CDE-7B2ECFC3D89D}">
      <dsp:nvSpPr>
        <dsp:cNvPr id="0" name=""/>
        <dsp:cNvSpPr/>
      </dsp:nvSpPr>
      <dsp:spPr>
        <a:xfrm>
          <a:off x="301296" y="1520066"/>
          <a:ext cx="2230980" cy="3262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Atención en los medios</a:t>
          </a:r>
          <a:endParaRPr lang="es-MX" sz="1700" kern="1200" dirty="0"/>
        </a:p>
      </dsp:txBody>
      <dsp:txXfrm>
        <a:off x="301296" y="1520066"/>
        <a:ext cx="2230980" cy="3262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95C65-A1B4-47D6-8120-429652FA8C01}">
      <dsp:nvSpPr>
        <dsp:cNvPr id="0" name=""/>
        <dsp:cNvSpPr/>
      </dsp:nvSpPr>
      <dsp:spPr>
        <a:xfrm>
          <a:off x="-3761801" y="-577840"/>
          <a:ext cx="4483825" cy="4483825"/>
        </a:xfrm>
        <a:prstGeom prst="blockArc">
          <a:avLst>
            <a:gd name="adj1" fmla="val 18900000"/>
            <a:gd name="adj2" fmla="val 2700000"/>
            <a:gd name="adj3" fmla="val 482"/>
          </a:avLst>
        </a:pr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9F6C0-78B6-43E1-AC0C-3C32B41B8C84}">
      <dsp:nvSpPr>
        <dsp:cNvPr id="0" name=""/>
        <dsp:cNvSpPr/>
      </dsp:nvSpPr>
      <dsp:spPr>
        <a:xfrm>
          <a:off x="316540" y="207942"/>
          <a:ext cx="3551990" cy="41615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32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Atractivo para los medios de comunicación</a:t>
          </a:r>
          <a:endParaRPr lang="es-MX" sz="1400" kern="1200" dirty="0"/>
        </a:p>
      </dsp:txBody>
      <dsp:txXfrm>
        <a:off x="316540" y="207942"/>
        <a:ext cx="3551990" cy="416151"/>
      </dsp:txXfrm>
    </dsp:sp>
    <dsp:sp modelId="{33A918C9-4AAB-42E3-A292-41259DF021DA}">
      <dsp:nvSpPr>
        <dsp:cNvPr id="0" name=""/>
        <dsp:cNvSpPr/>
      </dsp:nvSpPr>
      <dsp:spPr>
        <a:xfrm>
          <a:off x="56446" y="155923"/>
          <a:ext cx="520188" cy="5201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7C00B3-FEF4-4950-BF25-2F8FD92648F9}">
      <dsp:nvSpPr>
        <dsp:cNvPr id="0" name=""/>
        <dsp:cNvSpPr/>
      </dsp:nvSpPr>
      <dsp:spPr>
        <a:xfrm>
          <a:off x="614742" y="831969"/>
          <a:ext cx="3253789" cy="416151"/>
        </a:xfrm>
        <a:prstGeom prst="rect">
          <a:avLst/>
        </a:prstGeom>
        <a:gradFill rotWithShape="0">
          <a:gsLst>
            <a:gs pos="0">
              <a:schemeClr val="accent3">
                <a:hueOff val="-3450900"/>
                <a:satOff val="-9096"/>
                <a:lumOff val="-2353"/>
                <a:alphaOff val="0"/>
                <a:shade val="47500"/>
                <a:satMod val="137000"/>
              </a:schemeClr>
            </a:gs>
            <a:gs pos="55000">
              <a:schemeClr val="accent3">
                <a:hueOff val="-3450900"/>
                <a:satOff val="-9096"/>
                <a:lumOff val="-2353"/>
                <a:alphaOff val="0"/>
                <a:shade val="69000"/>
                <a:satMod val="137000"/>
              </a:schemeClr>
            </a:gs>
            <a:gs pos="100000">
              <a:schemeClr val="accent3">
                <a:hueOff val="-3450900"/>
                <a:satOff val="-9096"/>
                <a:lumOff val="-2353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32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Simpatiza a la audiencia</a:t>
          </a:r>
          <a:endParaRPr lang="es-MX" sz="1400" kern="1200" dirty="0"/>
        </a:p>
      </dsp:txBody>
      <dsp:txXfrm>
        <a:off x="614742" y="831969"/>
        <a:ext cx="3253789" cy="416151"/>
      </dsp:txXfrm>
    </dsp:sp>
    <dsp:sp modelId="{0B15365E-4EF1-47FE-8467-C61472F18ADF}">
      <dsp:nvSpPr>
        <dsp:cNvPr id="0" name=""/>
        <dsp:cNvSpPr/>
      </dsp:nvSpPr>
      <dsp:spPr>
        <a:xfrm>
          <a:off x="354647" y="779950"/>
          <a:ext cx="520188" cy="5201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3450900"/>
              <a:satOff val="-9096"/>
              <a:lumOff val="-2353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112D6A-7B43-4D73-9E19-A01B38A95519}">
      <dsp:nvSpPr>
        <dsp:cNvPr id="0" name=""/>
        <dsp:cNvSpPr/>
      </dsp:nvSpPr>
      <dsp:spPr>
        <a:xfrm>
          <a:off x="706266" y="1455996"/>
          <a:ext cx="3162265" cy="416151"/>
        </a:xfrm>
        <a:prstGeom prst="rect">
          <a:avLst/>
        </a:prstGeom>
        <a:gradFill rotWithShape="0">
          <a:gsLst>
            <a:gs pos="0">
              <a:schemeClr val="accent3">
                <a:hueOff val="-6901799"/>
                <a:satOff val="-18192"/>
                <a:lumOff val="-4706"/>
                <a:alphaOff val="0"/>
                <a:shade val="47500"/>
                <a:satMod val="137000"/>
              </a:schemeClr>
            </a:gs>
            <a:gs pos="55000">
              <a:schemeClr val="accent3">
                <a:hueOff val="-6901799"/>
                <a:satOff val="-18192"/>
                <a:lumOff val="-4706"/>
                <a:alphaOff val="0"/>
                <a:shade val="69000"/>
                <a:satMod val="137000"/>
              </a:schemeClr>
            </a:gs>
            <a:gs pos="100000">
              <a:schemeClr val="accent3">
                <a:hueOff val="-6901799"/>
                <a:satOff val="-18192"/>
                <a:lumOff val="-4706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32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Atractivo para las ventas</a:t>
          </a:r>
          <a:endParaRPr lang="es-MX" sz="1400" kern="1200" dirty="0"/>
        </a:p>
      </dsp:txBody>
      <dsp:txXfrm>
        <a:off x="706266" y="1455996"/>
        <a:ext cx="3162265" cy="416151"/>
      </dsp:txXfrm>
    </dsp:sp>
    <dsp:sp modelId="{620DF60F-9CA3-4916-931C-04D81A193417}">
      <dsp:nvSpPr>
        <dsp:cNvPr id="0" name=""/>
        <dsp:cNvSpPr/>
      </dsp:nvSpPr>
      <dsp:spPr>
        <a:xfrm>
          <a:off x="446171" y="1403977"/>
          <a:ext cx="520188" cy="5201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6901799"/>
              <a:satOff val="-18192"/>
              <a:lumOff val="-4706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38383E-C587-45CB-A970-F98BDD68037C}">
      <dsp:nvSpPr>
        <dsp:cNvPr id="0" name=""/>
        <dsp:cNvSpPr/>
      </dsp:nvSpPr>
      <dsp:spPr>
        <a:xfrm>
          <a:off x="614742" y="2080023"/>
          <a:ext cx="3253789" cy="416151"/>
        </a:xfrm>
        <a:prstGeom prst="rect">
          <a:avLst/>
        </a:prstGeom>
        <a:gradFill rotWithShape="0">
          <a:gsLst>
            <a:gs pos="0">
              <a:schemeClr val="accent3">
                <a:hueOff val="-10352699"/>
                <a:satOff val="-27289"/>
                <a:lumOff val="-7059"/>
                <a:alphaOff val="0"/>
                <a:shade val="47500"/>
                <a:satMod val="137000"/>
              </a:schemeClr>
            </a:gs>
            <a:gs pos="55000">
              <a:schemeClr val="accent3">
                <a:hueOff val="-10352699"/>
                <a:satOff val="-27289"/>
                <a:lumOff val="-7059"/>
                <a:alphaOff val="0"/>
                <a:shade val="69000"/>
                <a:satMod val="137000"/>
              </a:schemeClr>
            </a:gs>
            <a:gs pos="100000">
              <a:schemeClr val="accent3">
                <a:hueOff val="-10352699"/>
                <a:satOff val="-27289"/>
                <a:lumOff val="-7059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32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Aplicaciones temáticas</a:t>
          </a:r>
          <a:endParaRPr lang="es-MX" sz="1400" kern="1200" dirty="0"/>
        </a:p>
      </dsp:txBody>
      <dsp:txXfrm>
        <a:off x="614742" y="2080023"/>
        <a:ext cx="3253789" cy="416151"/>
      </dsp:txXfrm>
    </dsp:sp>
    <dsp:sp modelId="{FF5F9814-1DD9-4BDC-8EB3-322EAE665E6C}">
      <dsp:nvSpPr>
        <dsp:cNvPr id="0" name=""/>
        <dsp:cNvSpPr/>
      </dsp:nvSpPr>
      <dsp:spPr>
        <a:xfrm>
          <a:off x="354647" y="2028004"/>
          <a:ext cx="520188" cy="5201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10352699"/>
              <a:satOff val="-27289"/>
              <a:lumOff val="-7059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05F890-B41C-4470-A31B-9B02CAE74409}">
      <dsp:nvSpPr>
        <dsp:cNvPr id="0" name=""/>
        <dsp:cNvSpPr/>
      </dsp:nvSpPr>
      <dsp:spPr>
        <a:xfrm>
          <a:off x="316540" y="2704050"/>
          <a:ext cx="3551990" cy="416151"/>
        </a:xfrm>
        <a:prstGeom prst="rect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032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Potencial de acontecimientos especiales</a:t>
          </a:r>
          <a:endParaRPr lang="es-MX" sz="1400" kern="1200" dirty="0"/>
        </a:p>
      </dsp:txBody>
      <dsp:txXfrm>
        <a:off x="316540" y="2704050"/>
        <a:ext cx="3551990" cy="416151"/>
      </dsp:txXfrm>
    </dsp:sp>
    <dsp:sp modelId="{6D5D56E6-4F80-4706-A7B5-13264010B5E8}">
      <dsp:nvSpPr>
        <dsp:cNvPr id="0" name=""/>
        <dsp:cNvSpPr/>
      </dsp:nvSpPr>
      <dsp:spPr>
        <a:xfrm>
          <a:off x="56446" y="2652031"/>
          <a:ext cx="520188" cy="5201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AE9EE-3E52-4775-B7F5-8CC2926ECF70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2C671-DACA-4640-9960-17D75780B708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805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A912D-29F3-48C3-BAC5-986EBC0B74D6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9503CF3-B599-46B2-A992-CEF03884774A}" type="datetimeFigureOut">
              <a:rPr lang="es-MX" smtClean="0"/>
              <a:pPr/>
              <a:t>25/04/12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95FECB-0648-4BB9-ADA2-F87BF48F49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image" Target="../media/image2.jpg"/><Relationship Id="rId8" Type="http://schemas.openxmlformats.org/officeDocument/2006/relationships/image" Target="../media/image3.jpg"/><Relationship Id="rId9" Type="http://schemas.openxmlformats.org/officeDocument/2006/relationships/image" Target="../media/image4.jpeg"/><Relationship Id="rId10" Type="http://schemas.openxmlformats.org/officeDocument/2006/relationships/image" Target="../media/image5.jpg"/><Relationship Id="rId11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eg"/><Relationship Id="rId1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9" Type="http://schemas.openxmlformats.org/officeDocument/2006/relationships/image" Target="../media/image11.jpeg"/><Relationship Id="rId10" Type="http://schemas.openxmlformats.org/officeDocument/2006/relationships/hyperlink" Target="http://en.fonditos.com/includes/imagen.php?ruta=/wallpapers/1024x768/02634.jpg&amp;nombre=equipo_transformers-1024x768.jpg" TargetMode="External"/></Relationships>
</file>

<file path=ppt/slides/_rels/slide11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11.xml"/><Relationship Id="rId12" Type="http://schemas.openxmlformats.org/officeDocument/2006/relationships/image" Target="../media/image17.jpeg"/><Relationship Id="rId13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diagramData" Target="../diagrams/data11.xml"/><Relationship Id="rId8" Type="http://schemas.openxmlformats.org/officeDocument/2006/relationships/diagramLayout" Target="../diagrams/layout11.xml"/><Relationship Id="rId9" Type="http://schemas.openxmlformats.org/officeDocument/2006/relationships/diagramQuickStyle" Target="../diagrams/quickStyle11.xml"/><Relationship Id="rId10" Type="http://schemas.openxmlformats.org/officeDocument/2006/relationships/diagramColors" Target="../diagrams/colors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7" Type="http://schemas.openxmlformats.org/officeDocument/2006/relationships/image" Target="../media/image19.jpeg"/><Relationship Id="rId8" Type="http://schemas.openxmlformats.org/officeDocument/2006/relationships/image" Target="../media/image20.jpeg"/><Relationship Id="rId9" Type="http://schemas.openxmlformats.org/officeDocument/2006/relationships/image" Target="../media/image21.png"/><Relationship Id="rId10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6064" y="3573016"/>
            <a:ext cx="7772400" cy="1296144"/>
          </a:xfrm>
        </p:spPr>
        <p:txBody>
          <a:bodyPr>
            <a:normAutofit/>
          </a:bodyPr>
          <a:lstStyle/>
          <a:p>
            <a:pPr algn="r"/>
            <a:r>
              <a:rPr lang="es-MX" sz="3300" dirty="0" smtClean="0"/>
              <a:t>Capítulo 19:</a:t>
            </a:r>
            <a:br>
              <a:rPr lang="es-MX" sz="3300" dirty="0" smtClean="0"/>
            </a:br>
            <a:r>
              <a:rPr lang="es-MX" sz="4300" dirty="0" smtClean="0"/>
              <a:t>Espectáculos, deporte y turismo</a:t>
            </a:r>
            <a:endParaRPr lang="es-MX" sz="43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45224"/>
            <a:ext cx="6400800" cy="1412776"/>
          </a:xfrm>
        </p:spPr>
        <p:txBody>
          <a:bodyPr>
            <a:normAutofit/>
          </a:bodyPr>
          <a:lstStyle/>
          <a:p>
            <a:r>
              <a:rPr lang="es-MX" dirty="0" smtClean="0"/>
              <a:t>Susana Alicia Rivero Rodríguez 		965425</a:t>
            </a:r>
          </a:p>
          <a:p>
            <a:r>
              <a:rPr lang="es-MX" dirty="0" smtClean="0"/>
              <a:t>Mario Jonathan Sámano </a:t>
            </a:r>
            <a:r>
              <a:rPr lang="es-MX" dirty="0" err="1" smtClean="0"/>
              <a:t>Valdelamar</a:t>
            </a:r>
            <a:r>
              <a:rPr lang="es-MX" dirty="0" smtClean="0"/>
              <a:t> 	968051</a:t>
            </a:r>
          </a:p>
          <a:p>
            <a:r>
              <a:rPr lang="es-MX" dirty="0" smtClean="0"/>
              <a:t>Fabiola Esquivel Campana 		1163406</a:t>
            </a:r>
          </a:p>
          <a:p>
            <a:r>
              <a:rPr lang="es-MX" dirty="0" smtClean="0"/>
              <a:t>Diana Elizabeth Vargas Pérez		1164367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898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fascinación por los famosos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602223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547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culto a la personalidad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299800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9321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Explicaciones psicológicas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566732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109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Responsabilidad del especialista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672993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26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Desarrollo de campaña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5906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ounded Rectangle 6"/>
          <p:cNvSpPr/>
          <p:nvPr/>
        </p:nvSpPr>
        <p:spPr>
          <a:xfrm>
            <a:off x="2448776" y="5107075"/>
            <a:ext cx="1201909" cy="7036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400" kern="1200" dirty="0" smtClean="0"/>
              <a:t>Comunicados de prensa</a:t>
            </a: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6943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416851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766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Promoción de un espectáculo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440628"/>
              </p:ext>
            </p:extLst>
          </p:nvPr>
        </p:nvGraphicFramePr>
        <p:xfrm>
          <a:off x="251520" y="1196752"/>
          <a:ext cx="45365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Rectángulo"/>
          <p:cNvSpPr/>
          <p:nvPr/>
        </p:nvSpPr>
        <p:spPr>
          <a:xfrm>
            <a:off x="5148064" y="1772816"/>
            <a:ext cx="3528392" cy="3456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CuadroTexto"/>
          <p:cNvSpPr txBox="1"/>
          <p:nvPr/>
        </p:nvSpPr>
        <p:spPr>
          <a:xfrm>
            <a:off x="5220072" y="2069847"/>
            <a:ext cx="33843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2000" dirty="0" smtClean="0"/>
              <a:t>Concentrarse en las “estrellas” que participan.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000" dirty="0" smtClean="0"/>
              <a:t>Resaltar el estilo o historia del espectáculo.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000" dirty="0" smtClean="0"/>
              <a:t>Generar tantas menciones en los medios como sea posible.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000" dirty="0" smtClean="0"/>
              <a:t>No dar datos demasiado comerciales (costos).</a:t>
            </a:r>
            <a:endParaRPr lang="es-MX" sz="2000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671203"/>
            <a:ext cx="1797410" cy="123071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5665605"/>
            <a:ext cx="1944216" cy="121977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671203"/>
            <a:ext cx="1857900" cy="1230711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671203"/>
            <a:ext cx="2072026" cy="1214181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99" y="5671203"/>
            <a:ext cx="1813101" cy="121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37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i="1" dirty="0" err="1" smtClean="0"/>
              <a:t>Publicity</a:t>
            </a:r>
            <a:r>
              <a:rPr lang="es-MX" dirty="0" smtClean="0"/>
              <a:t> destinada a vender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04903"/>
              </p:ext>
            </p:extLst>
          </p:nvPr>
        </p:nvGraphicFramePr>
        <p:xfrm>
          <a:off x="251520" y="1628800"/>
          <a:ext cx="871296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843808" y="1665118"/>
            <a:ext cx="338437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Técnica Gota a  Gota</a:t>
            </a:r>
            <a:endParaRPr lang="es-MX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403648" y="5877272"/>
            <a:ext cx="381642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MX" sz="2000" dirty="0" smtClean="0"/>
              <a:t>Evitar bombardeo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sz="2000" dirty="0" smtClean="0"/>
              <a:t>Evitar exagerar las expectativas</a:t>
            </a:r>
            <a:endParaRPr lang="es-MX" sz="2000" dirty="0"/>
          </a:p>
        </p:txBody>
      </p:sp>
      <p:pic>
        <p:nvPicPr>
          <p:cNvPr id="2050" name="Picture 2" descr="http://modavestidos.es/wp-content/uploads/Michelle-Williams-in-Louis-Vuitton-oscars-2012-e13304414475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198" y="5445224"/>
            <a:ext cx="1664661" cy="126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ine140.com/wp-content/uploads/2012/03/cielo-en-tu-mirad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65118"/>
            <a:ext cx="1926580" cy="112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67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Una mirada a la Industria Cinematográfica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32401"/>
              </p:ext>
            </p:extLst>
          </p:nvPr>
        </p:nvGraphicFramePr>
        <p:xfrm>
          <a:off x="-756592" y="1628800"/>
          <a:ext cx="108012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test.usatourist.com/photos/newyork/Broadway-Heade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777523"/>
            <a:ext cx="2012629" cy="90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atourist.com/images/hollywood/hollywood-sign-closeup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772816"/>
            <a:ext cx="1105628" cy="82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mybreakfastclub.files.wordpress.com/2009/11/justintimberlakwenn_468x35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446" y="4293096"/>
            <a:ext cx="1677392" cy="125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elículas, Transformers">
            <a:hlinkClick r:id="rId10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t="10916" r="3841" b="10428"/>
          <a:stretch/>
        </p:blipFill>
        <p:spPr bwMode="auto">
          <a:xfrm>
            <a:off x="179512" y="4077072"/>
            <a:ext cx="2182827" cy="139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3.bp.blogspot.com/-bcVFEtwjqVo/TsfWK8kvHtI/AAAAAAAAGS8/yXUksgsmm0w/s1600/Londres+%252843%252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1595537" cy="10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958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Publicity</a:t>
            </a:r>
            <a:r>
              <a:rPr lang="es-MX" dirty="0" smtClean="0"/>
              <a:t> en el Deporte</a:t>
            </a:r>
            <a:endParaRPr lang="es-MX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9101212"/>
              </p:ext>
            </p:extLst>
          </p:nvPr>
        </p:nvGraphicFramePr>
        <p:xfrm>
          <a:off x="230832" y="1484785"/>
          <a:ext cx="8733656" cy="345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Estrella de 5 puntas"/>
          <p:cNvSpPr/>
          <p:nvPr/>
        </p:nvSpPr>
        <p:spPr>
          <a:xfrm>
            <a:off x="6588224" y="4697415"/>
            <a:ext cx="2088232" cy="2016224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1959520930"/>
              </p:ext>
            </p:extLst>
          </p:nvPr>
        </p:nvGraphicFramePr>
        <p:xfrm>
          <a:off x="3563888" y="4777481"/>
          <a:ext cx="2975992" cy="188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050" name="Picture 2" descr="http://www.cristianoronaldocr7.com/wp-content/uploads/2012/02/fotos-cristiano-ronaldo-cr7-2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/>
          <a:stretch/>
        </p:blipFill>
        <p:spPr bwMode="auto">
          <a:xfrm>
            <a:off x="7044916" y="5317862"/>
            <a:ext cx="1174848" cy="98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hotosronaldo.com/fotos/noticia-cristiano-ronaldo-segundo-escandalo-de-cristiano-ronald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17520"/>
            <a:ext cx="2996952" cy="183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65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Gestión de patrocinios</a:t>
            </a:r>
            <a:endParaRPr lang="es-MX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139260074"/>
              </p:ext>
            </p:extLst>
          </p:nvPr>
        </p:nvGraphicFramePr>
        <p:xfrm>
          <a:off x="4788024" y="2708920"/>
          <a:ext cx="3912096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483768" y="1772816"/>
            <a:ext cx="4320480" cy="57368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8872" indent="0">
              <a:buNone/>
            </a:pPr>
            <a:r>
              <a:rPr lang="es-MX" sz="2000" b="1" dirty="0" smtClean="0"/>
              <a:t>Evaluación </a:t>
            </a:r>
            <a:r>
              <a:rPr lang="es-MX" sz="2000" b="1" i="1" dirty="0" err="1" smtClean="0"/>
              <a:t>Endelman</a:t>
            </a:r>
            <a:r>
              <a:rPr lang="es-MX" sz="2000" b="1" dirty="0" smtClean="0"/>
              <a:t> de patrocinios</a:t>
            </a:r>
            <a:endParaRPr lang="es-MX" sz="2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4932040" y="292494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5223916" y="357301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326663" y="422108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220072" y="47971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</a:t>
            </a:r>
            <a:endParaRPr lang="es-MX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932040" y="544522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</a:t>
            </a:r>
            <a:endParaRPr lang="es-MX" dirty="0"/>
          </a:p>
        </p:txBody>
      </p:sp>
      <p:pic>
        <p:nvPicPr>
          <p:cNvPr id="1026" name="Picture 2" descr="http://2.bp.blogspot.com/-gl47KSABVe0/Ta-l2I3gCCI/AAAAAAAAGPI/GNFILu1Hryo/s1600/LONDON-2012-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839" y="2694238"/>
            <a:ext cx="3068340" cy="342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yosoypyme.net/wp-content/uploads/2011/05/vis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95" y="2223863"/>
            <a:ext cx="1296144" cy="47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pload.wikimedia.org/wikipedia/nah/2/25/BMW_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95" y="3673951"/>
            <a:ext cx="1094273" cy="109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locotipo.com/wp-content/logo-adidas-antiguo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95" y="5445224"/>
            <a:ext cx="1227465" cy="82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7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Promoción turística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 descr="http://img.terra.com.mx/galeria_de_fotos/images/166/3304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852936"/>
            <a:ext cx="3573500" cy="2829694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755576" y="1916832"/>
            <a:ext cx="3240360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 “</a:t>
            </a:r>
            <a:r>
              <a:rPr lang="es-MX" sz="2400" b="1" dirty="0" smtClean="0"/>
              <a:t>$</a:t>
            </a:r>
            <a:r>
              <a:rPr lang="es-MX" dirty="0" smtClean="0"/>
              <a:t>” de turistas que les permite viajar </a:t>
            </a:r>
          </a:p>
          <a:p>
            <a:pPr algn="ctr"/>
            <a:r>
              <a:rPr lang="es-MX" dirty="0" smtClean="0"/>
              <a:t>HACER TURISMO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755576" y="3284984"/>
            <a:ext cx="3240360" cy="72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Relaciones públicas por parte del sector Turístico</a:t>
            </a:r>
            <a:endParaRPr lang="es-ES" dirty="0"/>
          </a:p>
        </p:txBody>
      </p:sp>
      <p:sp>
        <p:nvSpPr>
          <p:cNvPr id="7" name="6 Rectángulo redondeado"/>
          <p:cNvSpPr/>
          <p:nvPr/>
        </p:nvSpPr>
        <p:spPr>
          <a:xfrm>
            <a:off x="719572" y="4581128"/>
            <a:ext cx="3312368" cy="72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Atraer al turismo para crear venta de reservas y billetes</a:t>
            </a:r>
            <a:endParaRPr lang="es-ES" dirty="0"/>
          </a:p>
        </p:txBody>
      </p:sp>
      <p:sp>
        <p:nvSpPr>
          <p:cNvPr id="8" name="7 Rectángulo redondeado"/>
          <p:cNvSpPr/>
          <p:nvPr/>
        </p:nvSpPr>
        <p:spPr>
          <a:xfrm>
            <a:off x="719572" y="5805264"/>
            <a:ext cx="3312368" cy="57606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Disfruten su estancia</a:t>
            </a:r>
            <a:endParaRPr lang="es-ES" dirty="0"/>
          </a:p>
        </p:txBody>
      </p:sp>
      <p:sp>
        <p:nvSpPr>
          <p:cNvPr id="9" name="8 Flecha abajo"/>
          <p:cNvSpPr/>
          <p:nvPr/>
        </p:nvSpPr>
        <p:spPr>
          <a:xfrm>
            <a:off x="2159732" y="2852936"/>
            <a:ext cx="432048" cy="36004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2159732" y="4149080"/>
            <a:ext cx="432048" cy="36004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bajo"/>
          <p:cNvSpPr/>
          <p:nvPr/>
        </p:nvSpPr>
        <p:spPr>
          <a:xfrm>
            <a:off x="2159732" y="5373216"/>
            <a:ext cx="432048" cy="36004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Fases de la promoción turística</a:t>
            </a:r>
            <a:endParaRPr lang="es-ES" dirty="0"/>
          </a:p>
        </p:txBody>
      </p:sp>
      <p:sp>
        <p:nvSpPr>
          <p:cNvPr id="4" name="3 Rectángulo redondeado"/>
          <p:cNvSpPr/>
          <p:nvPr/>
        </p:nvSpPr>
        <p:spPr>
          <a:xfrm>
            <a:off x="488810" y="1916832"/>
            <a:ext cx="2664296" cy="118813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Estimular el deseo del público de visitar un determinado lugar</a:t>
            </a:r>
            <a:endParaRPr lang="es-ES" dirty="0"/>
          </a:p>
        </p:txBody>
      </p:sp>
      <p:sp>
        <p:nvSpPr>
          <p:cNvPr id="5" name="4 Rectángulo redondeado"/>
          <p:cNvSpPr/>
          <p:nvPr/>
        </p:nvSpPr>
        <p:spPr>
          <a:xfrm>
            <a:off x="3275856" y="1916832"/>
            <a:ext cx="2664296" cy="118813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Facilitar a los turistas el acceso al destino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6033426" y="1916832"/>
            <a:ext cx="2664296" cy="118813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Asegurarse de que los turistas se sintieron cómodos se les tratase bien y fuesen entretenidos durante su estancia</a:t>
            </a:r>
            <a:endParaRPr lang="es-ES" sz="1600" dirty="0"/>
          </a:p>
        </p:txBody>
      </p:sp>
      <p:pic>
        <p:nvPicPr>
          <p:cNvPr id="21506" name="Picture 2" descr="http://www.elexpres.com/images_news/AGENCIA%20DE%20VIAJ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645024"/>
            <a:ext cx="2392266" cy="2376264"/>
          </a:xfrm>
          <a:prstGeom prst="rect">
            <a:avLst/>
          </a:prstGeom>
          <a:noFill/>
        </p:spPr>
      </p:pic>
      <p:pic>
        <p:nvPicPr>
          <p:cNvPr id="21508" name="Picture 4" descr="http://www.eurosur.org/CONSUVEC/contenidos/Consejos/transpor/graf_TP/transport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4254" y="3356992"/>
            <a:ext cx="2027500" cy="2664296"/>
          </a:xfrm>
          <a:prstGeom prst="rect">
            <a:avLst/>
          </a:prstGeom>
          <a:noFill/>
        </p:spPr>
      </p:pic>
      <p:pic>
        <p:nvPicPr>
          <p:cNvPr id="21510" name="Picture 6" descr="http://www.fsconsultores.com.ar/imagenes/news_jun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5494" y="3356992"/>
            <a:ext cx="1440160" cy="1440160"/>
          </a:xfrm>
          <a:prstGeom prst="rect">
            <a:avLst/>
          </a:prstGeom>
          <a:noFill/>
        </p:spPr>
      </p:pic>
      <p:pic>
        <p:nvPicPr>
          <p:cNvPr id="21512" name="Picture 8" descr="http://www.blogs.imer.gob.mx/antenaradio/files/2012/02/SECTU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3702" y="4913989"/>
            <a:ext cx="2283744" cy="1395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Otros factores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482952" cy="4246097"/>
          </a:xfrm>
        </p:spPr>
        <p:txBody>
          <a:bodyPr/>
          <a:lstStyle/>
          <a:p>
            <a:pPr>
              <a:buNone/>
            </a:pPr>
            <a:r>
              <a:rPr lang="es-MX" b="1" dirty="0" smtClean="0">
                <a:solidFill>
                  <a:srgbClr val="C00000"/>
                </a:solidFill>
              </a:rPr>
              <a:t>MIEDO AL TERRORISMO</a:t>
            </a:r>
          </a:p>
          <a:p>
            <a:r>
              <a:rPr lang="es-MX" dirty="0" smtClean="0"/>
              <a:t>A partir de los acontecimientos del 11 de Septiembre de 2001.</a:t>
            </a:r>
          </a:p>
          <a:p>
            <a:r>
              <a:rPr lang="es-MX" dirty="0" smtClean="0"/>
              <a:t>Bush motiva al sector para animar a viajar.</a:t>
            </a:r>
          </a:p>
          <a:p>
            <a:r>
              <a:rPr lang="es-MX" dirty="0" smtClean="0"/>
              <a:t>Reforzar medidas de seguridad en aeropuertos.</a:t>
            </a:r>
          </a:p>
        </p:txBody>
      </p:sp>
      <p:pic>
        <p:nvPicPr>
          <p:cNvPr id="22530" name="Picture 2" descr="http://radiotrinchera.files.wordpress.com/2011/09/september-11-e28093-ten-years-on-e13166014468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916832"/>
            <a:ext cx="1800200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http://2.bp.blogspot.com/-POrbgA2qZug/TjvzjwIKOrI/AAAAAAAAANQ/cALnRvwkVNk/s1600/George_Bush_Biography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356992"/>
            <a:ext cx="2088232" cy="1511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4" name="Picture 6" descr="http://mexico.cnn.com/media/2010/04/02/la-seguridad-en-los-aeropuertos-de-estados-unidos-se-increm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4797152"/>
            <a:ext cx="2974174" cy="1672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Otros factores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5122912" cy="4625609"/>
          </a:xfrm>
        </p:spPr>
        <p:txBody>
          <a:bodyPr/>
          <a:lstStyle/>
          <a:p>
            <a:pPr>
              <a:buNone/>
            </a:pPr>
            <a:r>
              <a:rPr lang="es-MX" b="1" dirty="0" smtClean="0">
                <a:solidFill>
                  <a:srgbClr val="C00000"/>
                </a:solidFill>
              </a:rPr>
              <a:t>Despega negocio turístico en internet</a:t>
            </a:r>
          </a:p>
          <a:p>
            <a:r>
              <a:rPr lang="es-MX" dirty="0" smtClean="0"/>
              <a:t>Comodidad y descuentos</a:t>
            </a:r>
          </a:p>
          <a:p>
            <a:r>
              <a:rPr lang="es-MX" dirty="0" smtClean="0"/>
              <a:t>Servicios completos</a:t>
            </a:r>
          </a:p>
          <a:p>
            <a:r>
              <a:rPr lang="es-MX" dirty="0" smtClean="0"/>
              <a:t>Eficacia y rapidez en casos de emergencia.</a:t>
            </a:r>
          </a:p>
          <a:p>
            <a:r>
              <a:rPr lang="es-MX" dirty="0" smtClean="0"/>
              <a:t>Hoteles, agencias, centros turísticos y líneas aéreas con páginas en internet.</a:t>
            </a:r>
            <a:endParaRPr lang="es-ES" dirty="0"/>
          </a:p>
        </p:txBody>
      </p:sp>
      <p:pic>
        <p:nvPicPr>
          <p:cNvPr id="23554" name="Picture 2" descr="http://img.guiasenior.com/blog/images/turismo_onlin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780928"/>
            <a:ext cx="3048000" cy="3276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Otros factores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933729"/>
          </a:xfrm>
        </p:spPr>
        <p:txBody>
          <a:bodyPr/>
          <a:lstStyle/>
          <a:p>
            <a:r>
              <a:rPr lang="es-MX" dirty="0" smtClean="0"/>
              <a:t>Los públicos objetivo: VIAJES A LA MEDIDA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Rectángulo redondeado"/>
          <p:cNvSpPr/>
          <p:nvPr/>
        </p:nvSpPr>
        <p:spPr>
          <a:xfrm>
            <a:off x="683568" y="3212976"/>
            <a:ext cx="2304256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PAQUETES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563888" y="2708920"/>
            <a:ext cx="20874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dirty="0" smtClean="0"/>
              <a:t>Cruceros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Estudiantes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Reunión familiar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Viajes de amigos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Destinos en común</a:t>
            </a:r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611560" y="5589240"/>
            <a:ext cx="3312368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Tercera Edad</a:t>
            </a:r>
          </a:p>
          <a:p>
            <a:pPr algn="ctr"/>
            <a:r>
              <a:rPr lang="es-MX" dirty="0" smtClean="0"/>
              <a:t>El público más importante</a:t>
            </a:r>
            <a:endParaRPr lang="es-ES" dirty="0"/>
          </a:p>
        </p:txBody>
      </p:sp>
      <p:sp>
        <p:nvSpPr>
          <p:cNvPr id="7" name="6 Abrir llave"/>
          <p:cNvSpPr/>
          <p:nvPr/>
        </p:nvSpPr>
        <p:spPr>
          <a:xfrm>
            <a:off x="4283968" y="5229200"/>
            <a:ext cx="288032" cy="1368152"/>
          </a:xfrm>
          <a:prstGeom prst="leftBrace">
            <a:avLst>
              <a:gd name="adj1" fmla="val 123001"/>
              <a:gd name="adj2" fmla="val 52496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499992" y="5301208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dirty="0" smtClean="0"/>
              <a:t>Jubilados con tiempo de viajar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Ofrecer descuentos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Viajes periodos largos</a:t>
            </a:r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Organización de actividades</a:t>
            </a:r>
            <a:endParaRPr lang="es-ES" dirty="0"/>
          </a:p>
        </p:txBody>
      </p:sp>
      <p:sp>
        <p:nvSpPr>
          <p:cNvPr id="9" name="8 Abrir llave"/>
          <p:cNvSpPr/>
          <p:nvPr/>
        </p:nvSpPr>
        <p:spPr>
          <a:xfrm>
            <a:off x="3347864" y="2636912"/>
            <a:ext cx="216024" cy="1728192"/>
          </a:xfrm>
          <a:prstGeom prst="leftBrace">
            <a:avLst>
              <a:gd name="adj1" fmla="val 102940"/>
              <a:gd name="adj2" fmla="val 52496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Tiempos de crisis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Publicidad negativa </a:t>
            </a:r>
          </a:p>
          <a:p>
            <a:r>
              <a:rPr lang="es-MX" dirty="0" smtClean="0"/>
              <a:t>Caso de asalto, asesinatos.</a:t>
            </a:r>
          </a:p>
          <a:p>
            <a:r>
              <a:rPr lang="es-MX" dirty="0" smtClean="0"/>
              <a:t>Precios elevados</a:t>
            </a:r>
          </a:p>
          <a:p>
            <a:r>
              <a:rPr lang="es-MX" dirty="0" smtClean="0"/>
              <a:t>Insatisfacción por estancia</a:t>
            </a:r>
          </a:p>
          <a:p>
            <a:r>
              <a:rPr lang="es-MX" dirty="0" smtClean="0"/>
              <a:t>Desperfectos en infraestructura (transporte, hospedaje</a:t>
            </a:r>
            <a:r>
              <a:rPr lang="es-MX" smtClean="0"/>
              <a:t>, servicios)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Fuentes de información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000" dirty="0" err="1" smtClean="0"/>
              <a:t>Wilcox</a:t>
            </a:r>
            <a:r>
              <a:rPr lang="es-MX" sz="3000" dirty="0" smtClean="0"/>
              <a:t>, D. L. </a:t>
            </a:r>
            <a:r>
              <a:rPr lang="es-MX" sz="3000" i="1" dirty="0" smtClean="0"/>
              <a:t>et al</a:t>
            </a:r>
            <a:r>
              <a:rPr lang="es-MX" sz="3000" dirty="0" smtClean="0"/>
              <a:t> (2001). </a:t>
            </a:r>
            <a:r>
              <a:rPr lang="es-MX" sz="3000" i="1" dirty="0" smtClean="0"/>
              <a:t>Relaciones públicas: estrategias y tácticas. </a:t>
            </a:r>
            <a:r>
              <a:rPr lang="es-MX" sz="3000" dirty="0" smtClean="0"/>
              <a:t>Madrid: Addison Wesley.</a:t>
            </a:r>
            <a:endParaRPr lang="es-MX" sz="3000" dirty="0"/>
          </a:p>
        </p:txBody>
      </p:sp>
    </p:spTree>
    <p:extLst>
      <p:ext uri="{BB962C8B-B14F-4D97-AF65-F5344CB8AC3E}">
        <p14:creationId xmlns:p14="http://schemas.microsoft.com/office/powerpoint/2010/main" val="4130912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354</TotalTime>
  <Words>783</Words>
  <Application>Microsoft Macintosh PowerPoint</Application>
  <PresentationFormat>Presentación en pantalla (4:3)</PresentationFormat>
  <Paragraphs>160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Módulo</vt:lpstr>
      <vt:lpstr>Capítulo 19: Espectáculos, deporte y turismo</vt:lpstr>
      <vt:lpstr>La fascinación por los famosos</vt:lpstr>
      <vt:lpstr>El culto a la personalidad</vt:lpstr>
      <vt:lpstr>Explicaciones psicológicas</vt:lpstr>
      <vt:lpstr>La Responsabilidad del especialista</vt:lpstr>
      <vt:lpstr>Desarrollo de campaña</vt:lpstr>
      <vt:lpstr>Presentación de PowerPoint</vt:lpstr>
      <vt:lpstr>Promoción de un espectáculo</vt:lpstr>
      <vt:lpstr>Publicity destinada a vender </vt:lpstr>
      <vt:lpstr>Una mirada a la Industria Cinematográfica</vt:lpstr>
      <vt:lpstr>Publicity en el Deporte</vt:lpstr>
      <vt:lpstr>Gestión de patrocinios</vt:lpstr>
      <vt:lpstr>Promoción turística</vt:lpstr>
      <vt:lpstr>Fases de la promoción turística</vt:lpstr>
      <vt:lpstr>Otros factores</vt:lpstr>
      <vt:lpstr>Otros factores</vt:lpstr>
      <vt:lpstr>Otros factores</vt:lpstr>
      <vt:lpstr>Tiempos de crisis</vt:lpstr>
      <vt:lpstr>Fuentes de información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19: Espectáculos, deporte y turismo</dc:title>
  <dc:creator>Mario Jonathan Sámano Valdelamar</dc:creator>
  <cp:lastModifiedBy>Octavio Islas</cp:lastModifiedBy>
  <cp:revision>48</cp:revision>
  <dcterms:created xsi:type="dcterms:W3CDTF">2012-03-10T17:24:09Z</dcterms:created>
  <dcterms:modified xsi:type="dcterms:W3CDTF">2012-04-25T16:36:39Z</dcterms:modified>
</cp:coreProperties>
</file>