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-18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C28E1850-8FDF-D740-8E05-B54129F7CB46}" type="datetimeFigureOut">
              <a:rPr lang="es-ES" smtClean="0"/>
              <a:t>15/02/12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148F9D2-33DE-1F41-86BA-FA433BF5F71D}" type="slidenum">
              <a:rPr lang="es-ES" smtClean="0"/>
              <a:t>‹Nr.›</a:t>
            </a:fld>
            <a:endParaRPr lang="es-E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1850-8FDF-D740-8E05-B54129F7CB46}" type="datetimeFigureOut">
              <a:rPr lang="es-ES" smtClean="0"/>
              <a:t>15/02/12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8F9D2-33DE-1F41-86BA-FA433BF5F71D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1850-8FDF-D740-8E05-B54129F7CB46}" type="datetimeFigureOut">
              <a:rPr lang="es-ES" smtClean="0"/>
              <a:t>15/02/12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8F9D2-33DE-1F41-86BA-FA433BF5F71D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1850-8FDF-D740-8E05-B54129F7CB46}" type="datetimeFigureOut">
              <a:rPr lang="es-ES" smtClean="0"/>
              <a:t>15/02/12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8F9D2-33DE-1F41-86BA-FA433BF5F71D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1850-8FDF-D740-8E05-B54129F7CB46}" type="datetimeFigureOut">
              <a:rPr lang="es-ES" smtClean="0"/>
              <a:t>15/02/12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8F9D2-33DE-1F41-86BA-FA433BF5F71D}" type="slidenum">
              <a:rPr lang="es-ES" smtClean="0"/>
              <a:t>‹Nr.›</a:t>
            </a:fld>
            <a:endParaRPr lang="es-E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1850-8FDF-D740-8E05-B54129F7CB46}" type="datetimeFigureOut">
              <a:rPr lang="es-ES" smtClean="0"/>
              <a:t>15/02/12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8F9D2-33DE-1F41-86BA-FA433BF5F71D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1850-8FDF-D740-8E05-B54129F7CB46}" type="datetimeFigureOut">
              <a:rPr lang="es-ES" smtClean="0"/>
              <a:t>15/02/12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8F9D2-33DE-1F41-86BA-FA433BF5F71D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1850-8FDF-D740-8E05-B54129F7CB46}" type="datetimeFigureOut">
              <a:rPr lang="es-ES" smtClean="0"/>
              <a:t>15/02/12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8F9D2-33DE-1F41-86BA-FA433BF5F71D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1850-8FDF-D740-8E05-B54129F7CB46}" type="datetimeFigureOut">
              <a:rPr lang="es-ES" smtClean="0"/>
              <a:t>15/02/12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8F9D2-33DE-1F41-86BA-FA433BF5F71D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1850-8FDF-D740-8E05-B54129F7CB46}" type="datetimeFigureOut">
              <a:rPr lang="es-ES" smtClean="0"/>
              <a:t>15/02/12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8F9D2-33DE-1F41-86BA-FA433BF5F71D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1850-8FDF-D740-8E05-B54129F7CB46}" type="datetimeFigureOut">
              <a:rPr lang="es-ES" smtClean="0"/>
              <a:t>15/02/12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8F9D2-33DE-1F41-86BA-FA433BF5F71D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C28E1850-8FDF-D740-8E05-B54129F7CB46}" type="datetimeFigureOut">
              <a:rPr lang="es-ES" smtClean="0"/>
              <a:t>15/02/12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D148F9D2-33DE-1F41-86BA-FA433BF5F71D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4" Type="http://schemas.openxmlformats.org/officeDocument/2006/relationships/image" Target="../media/image19.png"/><Relationship Id="rId5" Type="http://schemas.openxmlformats.org/officeDocument/2006/relationships/image" Target="../media/image20.jpg"/><Relationship Id="rId6" Type="http://schemas.openxmlformats.org/officeDocument/2006/relationships/image" Target="../media/image21.jpg"/><Relationship Id="rId7" Type="http://schemas.openxmlformats.org/officeDocument/2006/relationships/image" Target="../media/image22.jp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	Aspectos ambientales a considerar.			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err="1" smtClean="0"/>
              <a:t>Ericka</a:t>
            </a:r>
            <a:r>
              <a:rPr lang="es-ES" dirty="0" smtClean="0"/>
              <a:t> Peña</a:t>
            </a:r>
          </a:p>
          <a:p>
            <a:r>
              <a:rPr lang="es-ES" dirty="0" smtClean="0"/>
              <a:t>Ana Uribe </a:t>
            </a:r>
          </a:p>
          <a:p>
            <a:r>
              <a:rPr lang="es-ES" dirty="0" smtClean="0"/>
              <a:t>Edwin S. N</a:t>
            </a:r>
            <a:r>
              <a:rPr lang="es-ES" dirty="0" smtClean="0"/>
              <a:t>úñez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4515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1280" y="254822"/>
            <a:ext cx="3008313" cy="1129102"/>
          </a:xfrm>
        </p:spPr>
        <p:txBody>
          <a:bodyPr>
            <a:noAutofit/>
          </a:bodyPr>
          <a:lstStyle/>
          <a:p>
            <a:r>
              <a:rPr lang="es-ES" sz="2400" b="1" dirty="0" smtClean="0"/>
              <a:t>Ambientes internos y externos. </a:t>
            </a:r>
            <a:endParaRPr lang="es-ES" sz="2400" b="1" dirty="0"/>
          </a:p>
        </p:txBody>
      </p:sp>
      <p:pic>
        <p:nvPicPr>
          <p:cNvPr id="5" name="Marcador de contenido 4" descr="images-1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7" r="16877"/>
          <a:stretch>
            <a:fillRect/>
          </a:stretch>
        </p:blipFill>
        <p:spPr>
          <a:xfrm>
            <a:off x="6596760" y="835428"/>
            <a:ext cx="1995960" cy="21880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51280" y="1948666"/>
            <a:ext cx="3008313" cy="1919091"/>
          </a:xfrm>
        </p:spPr>
        <p:txBody>
          <a:bodyPr>
            <a:normAutofit fontScale="62500" lnSpcReduction="20000"/>
          </a:bodyPr>
          <a:lstStyle/>
          <a:p>
            <a:r>
              <a:rPr lang="es-ES" sz="3200" dirty="0" smtClean="0"/>
              <a:t>Locación</a:t>
            </a:r>
          </a:p>
          <a:p>
            <a:r>
              <a:rPr lang="es-ES" sz="3200" dirty="0" smtClean="0"/>
              <a:t>Luz </a:t>
            </a:r>
          </a:p>
          <a:p>
            <a:r>
              <a:rPr lang="es-ES" sz="3200" dirty="0" smtClean="0"/>
              <a:t>Ambiente</a:t>
            </a:r>
          </a:p>
          <a:p>
            <a:r>
              <a:rPr lang="es-ES" sz="3200" dirty="0" smtClean="0"/>
              <a:t>Atención </a:t>
            </a:r>
          </a:p>
          <a:p>
            <a:r>
              <a:rPr lang="es-ES" sz="3200" dirty="0" smtClean="0"/>
              <a:t>Voz </a:t>
            </a:r>
          </a:p>
          <a:p>
            <a:r>
              <a:rPr lang="es-ES" sz="3200" dirty="0" smtClean="0"/>
              <a:t>Clima</a:t>
            </a:r>
            <a:endParaRPr lang="es-ES" sz="3200" dirty="0" smtClean="0"/>
          </a:p>
          <a:p>
            <a:endParaRPr lang="es-ES" sz="3200" dirty="0"/>
          </a:p>
        </p:txBody>
      </p:sp>
      <p:pic>
        <p:nvPicPr>
          <p:cNvPr id="6" name="Imagen 5" descr="images-2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769" y="1022350"/>
            <a:ext cx="3390900" cy="2400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 descr="images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884" y="3422650"/>
            <a:ext cx="2321836" cy="29902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 descr="images-7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293" y="3720493"/>
            <a:ext cx="3022600" cy="269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3594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s-3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3" r="17003"/>
          <a:stretch>
            <a:fillRect/>
          </a:stretch>
        </p:blipFill>
        <p:spPr>
          <a:xfrm>
            <a:off x="6318207" y="835428"/>
            <a:ext cx="2716295" cy="29776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51280" y="835428"/>
            <a:ext cx="3008313" cy="4492083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s-ES" sz="2400" dirty="0" smtClean="0"/>
              <a:t>Recursos motivacionales</a:t>
            </a:r>
          </a:p>
          <a:p>
            <a:pPr marL="342900" indent="-342900">
              <a:buFont typeface="Arial"/>
              <a:buChar char="•"/>
            </a:pPr>
            <a:r>
              <a:rPr lang="es-ES" sz="2400" dirty="0" smtClean="0"/>
              <a:t> Psicolog</a:t>
            </a:r>
            <a:r>
              <a:rPr lang="es-ES" sz="2400" dirty="0" smtClean="0"/>
              <a:t>ía del oyente </a:t>
            </a:r>
          </a:p>
          <a:p>
            <a:pPr marL="342900" indent="-342900">
              <a:buFontTx/>
              <a:buChar char="•"/>
            </a:pPr>
            <a:r>
              <a:rPr lang="es-ES" sz="2400" dirty="0" smtClean="0"/>
              <a:t>M</a:t>
            </a:r>
            <a:r>
              <a:rPr lang="es-ES" sz="2400" dirty="0" smtClean="0"/>
              <a:t>iedo</a:t>
            </a:r>
            <a:endParaRPr lang="es-ES" sz="2400" dirty="0"/>
          </a:p>
          <a:p>
            <a:pPr marL="342900" indent="-342900">
              <a:buFontTx/>
              <a:buChar char="•"/>
            </a:pPr>
            <a:r>
              <a:rPr lang="es-ES" sz="2400" dirty="0" smtClean="0"/>
              <a:t>Pasión</a:t>
            </a:r>
          </a:p>
          <a:p>
            <a:pPr marL="342900" indent="-342900">
              <a:buFontTx/>
              <a:buChar char="•"/>
            </a:pPr>
            <a:r>
              <a:rPr lang="es-ES" sz="2400" dirty="0" smtClean="0"/>
              <a:t>Sexo </a:t>
            </a:r>
          </a:p>
          <a:p>
            <a:pPr marL="342900" indent="-342900">
              <a:buFontTx/>
              <a:buChar char="•"/>
            </a:pPr>
            <a:r>
              <a:rPr lang="es-ES" sz="2400" dirty="0" smtClean="0"/>
              <a:t>Solidaridad </a:t>
            </a:r>
            <a:endParaRPr lang="es-ES" sz="2400" dirty="0"/>
          </a:p>
          <a:p>
            <a:pPr marL="342900" indent="-342900">
              <a:buFontTx/>
              <a:buChar char="•"/>
            </a:pPr>
            <a:r>
              <a:rPr lang="es-ES" sz="2400" dirty="0"/>
              <a:t>D</a:t>
            </a:r>
            <a:r>
              <a:rPr lang="es-ES" sz="2400" dirty="0" smtClean="0"/>
              <a:t>eseo </a:t>
            </a:r>
            <a:r>
              <a:rPr lang="es-ES" sz="2400" dirty="0"/>
              <a:t>de reconocimiento</a:t>
            </a:r>
            <a:endParaRPr lang="es-ES" sz="2400" dirty="0"/>
          </a:p>
        </p:txBody>
      </p:sp>
      <p:pic>
        <p:nvPicPr>
          <p:cNvPr id="6" name="Imagen 5" descr="images-4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593" y="3488243"/>
            <a:ext cx="2319952" cy="2228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 descr="images-5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00" y="189579"/>
            <a:ext cx="2844800" cy="284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 descr="images-6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207" y="4296028"/>
            <a:ext cx="2399830" cy="17975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1400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37146"/>
            <a:ext cx="3008313" cy="598282"/>
          </a:xfrm>
        </p:spPr>
        <p:txBody>
          <a:bodyPr/>
          <a:lstStyle/>
          <a:p>
            <a:r>
              <a:rPr lang="es-ES" b="1" dirty="0" smtClean="0"/>
              <a:t>M</a:t>
            </a:r>
            <a:r>
              <a:rPr lang="es-ES" b="1" dirty="0" smtClean="0"/>
              <a:t>ás específicos </a:t>
            </a:r>
            <a:endParaRPr lang="es-ES" b="1" dirty="0"/>
          </a:p>
        </p:txBody>
      </p:sp>
      <p:pic>
        <p:nvPicPr>
          <p:cNvPr id="5" name="Marcador de contenido 4" descr="angela-merkel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4" r="15794"/>
          <a:stretch>
            <a:fillRect/>
          </a:stretch>
        </p:blipFill>
        <p:spPr>
          <a:xfrm>
            <a:off x="5023394" y="94789"/>
            <a:ext cx="2469865" cy="27075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69606" y="728521"/>
            <a:ext cx="3008313" cy="3621305"/>
          </a:xfrm>
        </p:spPr>
        <p:txBody>
          <a:bodyPr>
            <a:norm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s-ES" sz="2000" dirty="0" smtClean="0"/>
              <a:t>Colores sobrios </a:t>
            </a:r>
          </a:p>
          <a:p>
            <a:pPr marL="342900" indent="-342900">
              <a:buFont typeface="Wingdings" charset="2"/>
              <a:buChar char="§"/>
            </a:pPr>
            <a:r>
              <a:rPr lang="es-ES" sz="2000" dirty="0" smtClean="0"/>
              <a:t>Maquillaje tenue</a:t>
            </a:r>
          </a:p>
          <a:p>
            <a:pPr marL="342900" indent="-342900">
              <a:buFont typeface="Wingdings" charset="2"/>
              <a:buChar char="§"/>
            </a:pPr>
            <a:r>
              <a:rPr lang="es-ES" sz="2000" dirty="0" smtClean="0"/>
              <a:t>Cabello</a:t>
            </a:r>
          </a:p>
          <a:p>
            <a:pPr marL="342900" indent="-342900">
              <a:buFont typeface="Wingdings" charset="2"/>
              <a:buChar char="§"/>
            </a:pPr>
            <a:r>
              <a:rPr lang="es-ES" sz="2000" dirty="0" smtClean="0"/>
              <a:t>Zapatos</a:t>
            </a:r>
          </a:p>
          <a:p>
            <a:pPr marL="342900" indent="-342900">
              <a:buFont typeface="Wingdings" charset="2"/>
              <a:buChar char="§"/>
            </a:pPr>
            <a:r>
              <a:rPr lang="es-ES" sz="2000" dirty="0" smtClean="0"/>
              <a:t>Accesorios</a:t>
            </a:r>
          </a:p>
          <a:p>
            <a:pPr marL="342900" indent="-342900">
              <a:buFont typeface="Wingdings" charset="2"/>
              <a:buChar char="§"/>
            </a:pPr>
            <a:r>
              <a:rPr lang="es-ES" sz="2000" dirty="0" smtClean="0"/>
              <a:t>Voz </a:t>
            </a:r>
          </a:p>
          <a:p>
            <a:pPr marL="342900" indent="-342900">
              <a:buFont typeface="Wingdings" charset="2"/>
              <a:buChar char="§"/>
            </a:pPr>
            <a:r>
              <a:rPr lang="es-ES" sz="2000" dirty="0" smtClean="0"/>
              <a:t>Iluminaci</a:t>
            </a:r>
            <a:r>
              <a:rPr lang="es-ES" sz="2000" dirty="0" smtClean="0"/>
              <a:t>ón </a:t>
            </a:r>
            <a:endParaRPr lang="es-ES" sz="2000" dirty="0" smtClean="0"/>
          </a:p>
          <a:p>
            <a:endParaRPr lang="es-ES" sz="2000" dirty="0"/>
          </a:p>
        </p:txBody>
      </p:sp>
      <p:pic>
        <p:nvPicPr>
          <p:cNvPr id="6" name="Imagen 5" descr="Dilma-Roussef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06" y="3534495"/>
            <a:ext cx="3389987" cy="23422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 descr="Margaret_Thatch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174" y="94789"/>
            <a:ext cx="2077996" cy="28903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 descr="julia-gillard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030" y="2404939"/>
            <a:ext cx="2285496" cy="30449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 descr="Cristina Fernandez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933" y="2581428"/>
            <a:ext cx="2248265" cy="17683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 descr="michelle bachelet 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590" y="4596136"/>
            <a:ext cx="2573608" cy="20846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43200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uaderno de bocetos">
  <a:themeElements>
    <a:clrScheme name="Cuaderno de bocetos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Cuaderno de bocetos">
      <a:majorFont>
        <a:latin typeface="Cambria"/>
        <a:ea typeface=""/>
        <a:cs typeface=""/>
        <a:font script="Jpan" typeface="ＭＳ 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uaderno de bocetos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Cuaderno de bocetos.thmx</Template>
  <TotalTime>22</TotalTime>
  <Words>43</Words>
  <Application>Microsoft Macintosh PowerPoint</Application>
  <PresentationFormat>Presentación en pantalla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Cuaderno de bocetos</vt:lpstr>
      <vt:lpstr> Aspectos ambientales a considerar.   </vt:lpstr>
      <vt:lpstr>Ambientes internos y externos. </vt:lpstr>
      <vt:lpstr>Presentación de PowerPoint</vt:lpstr>
      <vt:lpstr>Más específicos </vt:lpstr>
    </vt:vector>
  </TitlesOfParts>
  <Company>Tecnològico de Monterrey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Aspectos ambientales a considerar.   </dc:title>
  <dc:creator>Edwin Nuñez </dc:creator>
  <cp:lastModifiedBy>Edwin Nuñez </cp:lastModifiedBy>
  <cp:revision>3</cp:revision>
  <dcterms:created xsi:type="dcterms:W3CDTF">2012-02-16T02:05:26Z</dcterms:created>
  <dcterms:modified xsi:type="dcterms:W3CDTF">2012-02-16T02:28:01Z</dcterms:modified>
</cp:coreProperties>
</file>