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sldIdLst>
    <p:sldId id="256" r:id="rId2"/>
    <p:sldId id="266" r:id="rId3"/>
    <p:sldId id="257" r:id="rId4"/>
    <p:sldId id="272" r:id="rId5"/>
    <p:sldId id="275" r:id="rId6"/>
    <p:sldId id="265" r:id="rId7"/>
    <p:sldId id="264" r:id="rId8"/>
    <p:sldId id="267" r:id="rId9"/>
    <p:sldId id="270" r:id="rId10"/>
    <p:sldId id="269" r:id="rId11"/>
    <p:sldId id="271" r:id="rId12"/>
    <p:sldId id="262" r:id="rId13"/>
    <p:sldId id="259" r:id="rId14"/>
    <p:sldId id="263" r:id="rId15"/>
    <p:sldId id="273" r:id="rId16"/>
    <p:sldId id="274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1" autoAdjust="0"/>
    <p:restoredTop sz="92903" autoAdjust="0"/>
  </p:normalViewPr>
  <p:slideViewPr>
    <p:cSldViewPr snapToGrid="0" snapToObjects="1">
      <p:cViewPr varScale="1">
        <p:scale>
          <a:sx n="89" d="100"/>
          <a:sy n="89" d="100"/>
        </p:scale>
        <p:origin x="-9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g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1" Type="http://schemas.openxmlformats.org/officeDocument/2006/relationships/image" Target="../media/image2.jpeg"/><Relationship Id="rId2" Type="http://schemas.openxmlformats.org/officeDocument/2006/relationships/image" Target="../media/image2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58EDC-A66C-B84A-839C-199A930CA6BB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F216F88-D8A9-174C-84FD-CFAA089A80A1}">
      <dgm:prSet phldrT="[Texto]"/>
      <dgm:spPr/>
      <dgm:t>
        <a:bodyPr/>
        <a:lstStyle/>
        <a:p>
          <a:r>
            <a:rPr lang="es-ES" dirty="0" smtClean="0"/>
            <a:t>28 Abril. Operadores de una planta en Estocolmo captan altos niveles de radiación</a:t>
          </a:r>
        </a:p>
        <a:p>
          <a:r>
            <a:rPr lang="es-ES" dirty="0" smtClean="0"/>
            <a:t>en su planta.  </a:t>
          </a:r>
          <a:endParaRPr lang="es-ES" dirty="0"/>
        </a:p>
      </dgm:t>
    </dgm:pt>
    <dgm:pt modelId="{C5409944-DAFA-114F-A747-48A4CD5744B5}" type="parTrans" cxnId="{399B97C1-499E-544E-BC3F-7D3756BA18C5}">
      <dgm:prSet/>
      <dgm:spPr/>
      <dgm:t>
        <a:bodyPr/>
        <a:lstStyle/>
        <a:p>
          <a:endParaRPr lang="es-ES"/>
        </a:p>
      </dgm:t>
    </dgm:pt>
    <dgm:pt modelId="{976F0818-B345-614B-AE62-95A716442B67}" type="sibTrans" cxnId="{399B97C1-499E-544E-BC3F-7D3756BA18C5}">
      <dgm:prSet/>
      <dgm:spPr/>
      <dgm:t>
        <a:bodyPr/>
        <a:lstStyle/>
        <a:p>
          <a:endParaRPr lang="es-ES"/>
        </a:p>
      </dgm:t>
    </dgm:pt>
    <dgm:pt modelId="{C3C00679-2D5F-0F45-91FA-7C2796DBEFE5}">
      <dgm:prSet phldrT="[Texto]"/>
      <dgm:spPr/>
      <dgm:t>
        <a:bodyPr/>
        <a:lstStyle/>
        <a:p>
          <a:r>
            <a:rPr lang="es-ES" dirty="0" smtClean="0"/>
            <a:t>Muchas otras plantas de Europa comienzan a detectar niveles de alta radiación al igual que</a:t>
          </a:r>
        </a:p>
        <a:p>
          <a:r>
            <a:rPr lang="es-ES" dirty="0" smtClean="0"/>
            <a:t>la de Estocolmo.</a:t>
          </a:r>
          <a:endParaRPr lang="es-ES" dirty="0"/>
        </a:p>
      </dgm:t>
    </dgm:pt>
    <dgm:pt modelId="{D2F74D2D-7DAA-1D4D-8F15-7F512693727A}" type="parTrans" cxnId="{6B82C7C6-9EE2-8E4F-9850-14BBA90ED3F4}">
      <dgm:prSet/>
      <dgm:spPr/>
      <dgm:t>
        <a:bodyPr/>
        <a:lstStyle/>
        <a:p>
          <a:endParaRPr lang="es-ES"/>
        </a:p>
      </dgm:t>
    </dgm:pt>
    <dgm:pt modelId="{2BCB1173-05B6-D940-BE2F-BB2B069C0ACC}" type="sibTrans" cxnId="{6B82C7C6-9EE2-8E4F-9850-14BBA90ED3F4}">
      <dgm:prSet/>
      <dgm:spPr/>
      <dgm:t>
        <a:bodyPr/>
        <a:lstStyle/>
        <a:p>
          <a:endParaRPr lang="es-ES"/>
        </a:p>
      </dgm:t>
    </dgm:pt>
    <dgm:pt modelId="{92DEC8A3-0848-2A4B-9250-26C21E97953F}">
      <dgm:prSet phldrT="[Texto]"/>
      <dgm:spPr/>
      <dgm:t>
        <a:bodyPr/>
        <a:lstStyle/>
        <a:p>
          <a:r>
            <a:rPr lang="es-ES" dirty="0" smtClean="0"/>
            <a:t>Se contacta a la Unión Soviética para saber qué estaba sucediendo .</a:t>
          </a:r>
          <a:endParaRPr lang="es-ES" dirty="0"/>
        </a:p>
      </dgm:t>
    </dgm:pt>
    <dgm:pt modelId="{98BDB1E6-DB40-4D43-A1E1-7CDB9F56131F}" type="parTrans" cxnId="{3C14F8CE-CAE1-C048-9C51-06FB634477C8}">
      <dgm:prSet/>
      <dgm:spPr/>
      <dgm:t>
        <a:bodyPr/>
        <a:lstStyle/>
        <a:p>
          <a:endParaRPr lang="es-ES"/>
        </a:p>
      </dgm:t>
    </dgm:pt>
    <dgm:pt modelId="{89017C57-9033-CE4D-94AB-C020AC6A08A9}" type="sibTrans" cxnId="{3C14F8CE-CAE1-C048-9C51-06FB634477C8}">
      <dgm:prSet/>
      <dgm:spPr/>
      <dgm:t>
        <a:bodyPr/>
        <a:lstStyle/>
        <a:p>
          <a:endParaRPr lang="es-ES"/>
        </a:p>
      </dgm:t>
    </dgm:pt>
    <dgm:pt modelId="{ED0A39C8-1EBD-F44A-866A-A402AD25F6BB}">
      <dgm:prSet phldrT="[Texto]"/>
      <dgm:spPr/>
      <dgm:t>
        <a:bodyPr/>
        <a:lstStyle/>
        <a:p>
          <a:r>
            <a:rPr lang="es-ES" dirty="0" smtClean="0"/>
            <a:t>La Unión Soviética niega tener conocimiento acerca de un desastre nuclear. </a:t>
          </a:r>
          <a:endParaRPr lang="es-ES" dirty="0"/>
        </a:p>
      </dgm:t>
    </dgm:pt>
    <dgm:pt modelId="{D059DDF2-E711-B048-BE75-91E83968706D}" type="parTrans" cxnId="{EE38638B-9065-F340-B331-DC15B04A3F60}">
      <dgm:prSet/>
      <dgm:spPr/>
      <dgm:t>
        <a:bodyPr/>
        <a:lstStyle/>
        <a:p>
          <a:endParaRPr lang="es-ES"/>
        </a:p>
      </dgm:t>
    </dgm:pt>
    <dgm:pt modelId="{496986C1-B3FC-024E-9FB5-D8E854E836EA}" type="sibTrans" cxnId="{EE38638B-9065-F340-B331-DC15B04A3F60}">
      <dgm:prSet/>
      <dgm:spPr/>
      <dgm:t>
        <a:bodyPr/>
        <a:lstStyle/>
        <a:p>
          <a:endParaRPr lang="es-ES"/>
        </a:p>
      </dgm:t>
    </dgm:pt>
    <dgm:pt modelId="{A8F19F82-6608-7940-AB5C-56607F2E29F2}">
      <dgm:prSet phldrT="[Texto]"/>
      <dgm:spPr/>
      <dgm:t>
        <a:bodyPr/>
        <a:lstStyle/>
        <a:p>
          <a:r>
            <a:rPr lang="es-ES" dirty="0" smtClean="0"/>
            <a:t>28 Abril. 9:00pm. La Unión Soviética da a conocer que efectivamente alguna de sus plantas </a:t>
          </a:r>
        </a:p>
        <a:p>
          <a:r>
            <a:rPr lang="es-ES" dirty="0" smtClean="0"/>
            <a:t>había resultado dañada.</a:t>
          </a:r>
          <a:endParaRPr lang="es-ES" dirty="0"/>
        </a:p>
      </dgm:t>
    </dgm:pt>
    <dgm:pt modelId="{70B70F1B-6E6F-CF40-8548-330AA4FBF43B}" type="parTrans" cxnId="{9AC382B5-3523-3B46-9847-5FF43466B0B1}">
      <dgm:prSet/>
      <dgm:spPr/>
      <dgm:t>
        <a:bodyPr/>
        <a:lstStyle/>
        <a:p>
          <a:endParaRPr lang="es-ES"/>
        </a:p>
      </dgm:t>
    </dgm:pt>
    <dgm:pt modelId="{C19224FA-EF94-A748-89B5-A18759DF6DB1}" type="sibTrans" cxnId="{9AC382B5-3523-3B46-9847-5FF43466B0B1}">
      <dgm:prSet/>
      <dgm:spPr/>
      <dgm:t>
        <a:bodyPr/>
        <a:lstStyle/>
        <a:p>
          <a:endParaRPr lang="es-ES"/>
        </a:p>
      </dgm:t>
    </dgm:pt>
    <dgm:pt modelId="{EE035B0E-4D3D-3247-9886-BBAAE9CAC0DF}">
      <dgm:prSet/>
      <dgm:spPr/>
      <dgm:t>
        <a:bodyPr/>
        <a:lstStyle/>
        <a:p>
          <a:r>
            <a:rPr lang="es-ES" dirty="0" smtClean="0"/>
            <a:t>14 de Mayo. Secretario general </a:t>
          </a:r>
          <a:r>
            <a:rPr lang="es-ES" dirty="0" err="1" smtClean="0"/>
            <a:t>Mijail</a:t>
          </a:r>
          <a:r>
            <a:rPr lang="es-ES" dirty="0" smtClean="0"/>
            <a:t> Gorbachov decidió leer un extenso y tardío informe en el que reconocía la </a:t>
          </a:r>
        </a:p>
        <a:p>
          <a:r>
            <a:rPr lang="es-ES" dirty="0" smtClean="0"/>
            <a:t>enorme magnitud de la tragedia.</a:t>
          </a:r>
        </a:p>
      </dgm:t>
    </dgm:pt>
    <dgm:pt modelId="{46EE0046-3040-D144-8B5E-6F8F692EC359}" type="parTrans" cxnId="{5716A2B4-F10D-DE4C-A243-006DCC0BAF37}">
      <dgm:prSet/>
      <dgm:spPr/>
      <dgm:t>
        <a:bodyPr/>
        <a:lstStyle/>
        <a:p>
          <a:endParaRPr lang="es-ES"/>
        </a:p>
      </dgm:t>
    </dgm:pt>
    <dgm:pt modelId="{E282528E-3596-F14E-8EE1-3C781F329782}" type="sibTrans" cxnId="{5716A2B4-F10D-DE4C-A243-006DCC0BAF37}">
      <dgm:prSet/>
      <dgm:spPr/>
      <dgm:t>
        <a:bodyPr/>
        <a:lstStyle/>
        <a:p>
          <a:endParaRPr lang="es-ES"/>
        </a:p>
      </dgm:t>
    </dgm:pt>
    <dgm:pt modelId="{987558A1-4226-A344-A0B4-05F02F30A1D3}" type="pres">
      <dgm:prSet presAssocID="{16258EDC-A66C-B84A-839C-199A930CA6B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E540926-A283-3449-9984-B6DB2EB33F12}" type="pres">
      <dgm:prSet presAssocID="{6F216F88-D8A9-174C-84FD-CFAA089A80A1}" presName="parentLin" presStyleCnt="0"/>
      <dgm:spPr/>
    </dgm:pt>
    <dgm:pt modelId="{8BACF522-4CB8-D249-B909-FA5D7622526C}" type="pres">
      <dgm:prSet presAssocID="{6F216F88-D8A9-174C-84FD-CFAA089A80A1}" presName="parentLeftMargin" presStyleLbl="node1" presStyleIdx="0" presStyleCnt="6"/>
      <dgm:spPr/>
      <dgm:t>
        <a:bodyPr/>
        <a:lstStyle/>
        <a:p>
          <a:endParaRPr lang="es-ES"/>
        </a:p>
      </dgm:t>
    </dgm:pt>
    <dgm:pt modelId="{4300090F-51A9-784B-9BEC-C33A130FDB46}" type="pres">
      <dgm:prSet presAssocID="{6F216F88-D8A9-174C-84FD-CFAA089A80A1}" presName="parentText" presStyleLbl="node1" presStyleIdx="0" presStyleCnt="6" custScaleX="142857" custScaleY="16076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C2E736-7D89-0B45-AA3D-2D213C6BBD55}" type="pres">
      <dgm:prSet presAssocID="{6F216F88-D8A9-174C-84FD-CFAA089A80A1}" presName="negativeSpace" presStyleCnt="0"/>
      <dgm:spPr/>
    </dgm:pt>
    <dgm:pt modelId="{8A41C8D0-EA93-6E4D-8BE5-501F5B890BCF}" type="pres">
      <dgm:prSet presAssocID="{6F216F88-D8A9-174C-84FD-CFAA089A80A1}" presName="childText" presStyleLbl="conFgAcc1" presStyleIdx="0" presStyleCnt="6">
        <dgm:presLayoutVars>
          <dgm:bulletEnabled val="1"/>
        </dgm:presLayoutVars>
      </dgm:prSet>
      <dgm:spPr/>
    </dgm:pt>
    <dgm:pt modelId="{36172192-8ADE-7F47-A1E9-6FEA72C10290}" type="pres">
      <dgm:prSet presAssocID="{976F0818-B345-614B-AE62-95A716442B67}" presName="spaceBetweenRectangles" presStyleCnt="0"/>
      <dgm:spPr/>
    </dgm:pt>
    <dgm:pt modelId="{D6CF3FEC-148F-0448-B209-6B5F6EB31AEA}" type="pres">
      <dgm:prSet presAssocID="{C3C00679-2D5F-0F45-91FA-7C2796DBEFE5}" presName="parentLin" presStyleCnt="0"/>
      <dgm:spPr/>
    </dgm:pt>
    <dgm:pt modelId="{C3E15F92-6A6B-654D-9EC7-A93720D0A730}" type="pres">
      <dgm:prSet presAssocID="{C3C00679-2D5F-0F45-91FA-7C2796DBEFE5}" presName="parentLeftMargin" presStyleLbl="node1" presStyleIdx="0" presStyleCnt="6"/>
      <dgm:spPr/>
      <dgm:t>
        <a:bodyPr/>
        <a:lstStyle/>
        <a:p>
          <a:endParaRPr lang="es-ES"/>
        </a:p>
      </dgm:t>
    </dgm:pt>
    <dgm:pt modelId="{ACEF3D1A-0C7E-BE45-A167-A2DF4BF3F2A3}" type="pres">
      <dgm:prSet presAssocID="{C3C00679-2D5F-0F45-91FA-7C2796DBEFE5}" presName="parentText" presStyleLbl="node1" presStyleIdx="1" presStyleCnt="6" custScaleX="142857" custScaleY="15510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F3C5D8-CD40-B04F-AC46-EAA93C4468C3}" type="pres">
      <dgm:prSet presAssocID="{C3C00679-2D5F-0F45-91FA-7C2796DBEFE5}" presName="negativeSpace" presStyleCnt="0"/>
      <dgm:spPr/>
    </dgm:pt>
    <dgm:pt modelId="{76CDF359-A89A-9847-87D7-863087431B53}" type="pres">
      <dgm:prSet presAssocID="{C3C00679-2D5F-0F45-91FA-7C2796DBEFE5}" presName="childText" presStyleLbl="conFgAcc1" presStyleIdx="1" presStyleCnt="6">
        <dgm:presLayoutVars>
          <dgm:bulletEnabled val="1"/>
        </dgm:presLayoutVars>
      </dgm:prSet>
      <dgm:spPr/>
    </dgm:pt>
    <dgm:pt modelId="{C45F414B-F366-F841-A8F2-30611985DACE}" type="pres">
      <dgm:prSet presAssocID="{2BCB1173-05B6-D940-BE2F-BB2B069C0ACC}" presName="spaceBetweenRectangles" presStyleCnt="0"/>
      <dgm:spPr/>
    </dgm:pt>
    <dgm:pt modelId="{3C9F44CA-85B3-3C42-89E0-7EE3C0769CD2}" type="pres">
      <dgm:prSet presAssocID="{92DEC8A3-0848-2A4B-9250-26C21E97953F}" presName="parentLin" presStyleCnt="0"/>
      <dgm:spPr/>
    </dgm:pt>
    <dgm:pt modelId="{E4DB7A98-0CCC-B041-9F90-59C30AADFBC6}" type="pres">
      <dgm:prSet presAssocID="{92DEC8A3-0848-2A4B-9250-26C21E97953F}" presName="parentLeftMargin" presStyleLbl="node1" presStyleIdx="1" presStyleCnt="6"/>
      <dgm:spPr/>
      <dgm:t>
        <a:bodyPr/>
        <a:lstStyle/>
        <a:p>
          <a:endParaRPr lang="es-ES"/>
        </a:p>
      </dgm:t>
    </dgm:pt>
    <dgm:pt modelId="{2FBF0106-BC37-1944-A5CD-B847010BA91D}" type="pres">
      <dgm:prSet presAssocID="{92DEC8A3-0848-2A4B-9250-26C21E97953F}" presName="parentText" presStyleLbl="node1" presStyleIdx="2" presStyleCnt="6" custScaleX="138508" custScaleY="14122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C5B4B6-54A0-4841-9167-F73C9C2B38A0}" type="pres">
      <dgm:prSet presAssocID="{92DEC8A3-0848-2A4B-9250-26C21E97953F}" presName="negativeSpace" presStyleCnt="0"/>
      <dgm:spPr/>
    </dgm:pt>
    <dgm:pt modelId="{DAC7B047-887E-7747-B6A9-1D3464285F16}" type="pres">
      <dgm:prSet presAssocID="{92DEC8A3-0848-2A4B-9250-26C21E97953F}" presName="childText" presStyleLbl="conFgAcc1" presStyleIdx="2" presStyleCnt="6">
        <dgm:presLayoutVars>
          <dgm:bulletEnabled val="1"/>
        </dgm:presLayoutVars>
      </dgm:prSet>
      <dgm:spPr/>
    </dgm:pt>
    <dgm:pt modelId="{D2E19CCB-D468-F24A-9E76-14CC38D95F6F}" type="pres">
      <dgm:prSet presAssocID="{89017C57-9033-CE4D-94AB-C020AC6A08A9}" presName="spaceBetweenRectangles" presStyleCnt="0"/>
      <dgm:spPr/>
    </dgm:pt>
    <dgm:pt modelId="{1A537984-972A-6745-B372-2A713B2970CC}" type="pres">
      <dgm:prSet presAssocID="{ED0A39C8-1EBD-F44A-866A-A402AD25F6BB}" presName="parentLin" presStyleCnt="0"/>
      <dgm:spPr/>
    </dgm:pt>
    <dgm:pt modelId="{136D8E9C-D2CC-3A47-B7A5-91B0B2D1D33B}" type="pres">
      <dgm:prSet presAssocID="{ED0A39C8-1EBD-F44A-866A-A402AD25F6BB}" presName="parentLeftMargin" presStyleLbl="node1" presStyleIdx="2" presStyleCnt="6"/>
      <dgm:spPr/>
      <dgm:t>
        <a:bodyPr/>
        <a:lstStyle/>
        <a:p>
          <a:endParaRPr lang="es-ES"/>
        </a:p>
      </dgm:t>
    </dgm:pt>
    <dgm:pt modelId="{B6EB6E3D-9675-5F4F-8717-0983CFA49EA6}" type="pres">
      <dgm:prSet presAssocID="{ED0A39C8-1EBD-F44A-866A-A402AD25F6BB}" presName="parentText" presStyleLbl="node1" presStyleIdx="3" presStyleCnt="6" custScaleX="142857" custScaleY="14796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8D59AD-C301-D14D-90CD-C2B9FADFB37E}" type="pres">
      <dgm:prSet presAssocID="{ED0A39C8-1EBD-F44A-866A-A402AD25F6BB}" presName="negativeSpace" presStyleCnt="0"/>
      <dgm:spPr/>
    </dgm:pt>
    <dgm:pt modelId="{838DC245-2C7A-8744-A988-7E1413CB49B8}" type="pres">
      <dgm:prSet presAssocID="{ED0A39C8-1EBD-F44A-866A-A402AD25F6BB}" presName="childText" presStyleLbl="conFgAcc1" presStyleIdx="3" presStyleCnt="6">
        <dgm:presLayoutVars>
          <dgm:bulletEnabled val="1"/>
        </dgm:presLayoutVars>
      </dgm:prSet>
      <dgm:spPr/>
    </dgm:pt>
    <dgm:pt modelId="{AD92D754-A1E5-E142-89BA-0714A31941DB}" type="pres">
      <dgm:prSet presAssocID="{496986C1-B3FC-024E-9FB5-D8E854E836EA}" presName="spaceBetweenRectangles" presStyleCnt="0"/>
      <dgm:spPr/>
    </dgm:pt>
    <dgm:pt modelId="{FC26258B-4823-6948-98A2-93E33CAB7CBE}" type="pres">
      <dgm:prSet presAssocID="{A8F19F82-6608-7940-AB5C-56607F2E29F2}" presName="parentLin" presStyleCnt="0"/>
      <dgm:spPr/>
    </dgm:pt>
    <dgm:pt modelId="{1CA53A22-7ABE-8B46-B7E4-6C4B38BAA075}" type="pres">
      <dgm:prSet presAssocID="{A8F19F82-6608-7940-AB5C-56607F2E29F2}" presName="parentLeftMargin" presStyleLbl="node1" presStyleIdx="3" presStyleCnt="6"/>
      <dgm:spPr/>
      <dgm:t>
        <a:bodyPr/>
        <a:lstStyle/>
        <a:p>
          <a:endParaRPr lang="es-ES"/>
        </a:p>
      </dgm:t>
    </dgm:pt>
    <dgm:pt modelId="{FCE8843B-85D6-BE47-9382-D69C11998F1F}" type="pres">
      <dgm:prSet presAssocID="{A8F19F82-6608-7940-AB5C-56607F2E29F2}" presName="parentText" presStyleLbl="node1" presStyleIdx="4" presStyleCnt="6" custScaleX="142857" custScaleY="14441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5D6196-25F8-8347-9EFA-093BBE8B2844}" type="pres">
      <dgm:prSet presAssocID="{A8F19F82-6608-7940-AB5C-56607F2E29F2}" presName="negativeSpace" presStyleCnt="0"/>
      <dgm:spPr/>
    </dgm:pt>
    <dgm:pt modelId="{FFE3FBEC-8164-224B-967B-8A1C3B1073A9}" type="pres">
      <dgm:prSet presAssocID="{A8F19F82-6608-7940-AB5C-56607F2E29F2}" presName="childText" presStyleLbl="conFgAcc1" presStyleIdx="4" presStyleCnt="6">
        <dgm:presLayoutVars>
          <dgm:bulletEnabled val="1"/>
        </dgm:presLayoutVars>
      </dgm:prSet>
      <dgm:spPr/>
    </dgm:pt>
    <dgm:pt modelId="{45CA4E2D-366B-7044-B959-E9B845D54848}" type="pres">
      <dgm:prSet presAssocID="{C19224FA-EF94-A748-89B5-A18759DF6DB1}" presName="spaceBetweenRectangles" presStyleCnt="0"/>
      <dgm:spPr/>
    </dgm:pt>
    <dgm:pt modelId="{9DD05D62-1208-734D-9610-B720429F4352}" type="pres">
      <dgm:prSet presAssocID="{EE035B0E-4D3D-3247-9886-BBAAE9CAC0DF}" presName="parentLin" presStyleCnt="0"/>
      <dgm:spPr/>
    </dgm:pt>
    <dgm:pt modelId="{95892C63-841A-FB43-A8C1-B03AA23C2FD7}" type="pres">
      <dgm:prSet presAssocID="{EE035B0E-4D3D-3247-9886-BBAAE9CAC0DF}" presName="parentLeftMargin" presStyleLbl="node1" presStyleIdx="4" presStyleCnt="6"/>
      <dgm:spPr/>
      <dgm:t>
        <a:bodyPr/>
        <a:lstStyle/>
        <a:p>
          <a:endParaRPr lang="es-ES"/>
        </a:p>
      </dgm:t>
    </dgm:pt>
    <dgm:pt modelId="{333FC141-FC0F-6445-B3D9-CC3D4EA84811}" type="pres">
      <dgm:prSet presAssocID="{EE035B0E-4D3D-3247-9886-BBAAE9CAC0DF}" presName="parentText" presStyleLbl="node1" presStyleIdx="5" presStyleCnt="6" custScaleX="142857" custScaleY="16497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C8B9BC-9D73-474F-A7C9-BE3003155641}" type="pres">
      <dgm:prSet presAssocID="{EE035B0E-4D3D-3247-9886-BBAAE9CAC0DF}" presName="negativeSpace" presStyleCnt="0"/>
      <dgm:spPr/>
    </dgm:pt>
    <dgm:pt modelId="{44A7E140-7CA0-8A44-93B0-0CFE1A8EADDE}" type="pres">
      <dgm:prSet presAssocID="{EE035B0E-4D3D-3247-9886-BBAAE9CAC0DF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E09E5CA-DBF7-B040-A40D-0295C42CA6B8}" type="presOf" srcId="{EE035B0E-4D3D-3247-9886-BBAAE9CAC0DF}" destId="{333FC141-FC0F-6445-B3D9-CC3D4EA84811}" srcOrd="1" destOrd="0" presId="urn:microsoft.com/office/officeart/2005/8/layout/list1"/>
    <dgm:cxn modelId="{6B82C7C6-9EE2-8E4F-9850-14BBA90ED3F4}" srcId="{16258EDC-A66C-B84A-839C-199A930CA6BB}" destId="{C3C00679-2D5F-0F45-91FA-7C2796DBEFE5}" srcOrd="1" destOrd="0" parTransId="{D2F74D2D-7DAA-1D4D-8F15-7F512693727A}" sibTransId="{2BCB1173-05B6-D940-BE2F-BB2B069C0ACC}"/>
    <dgm:cxn modelId="{C44D0421-9ED7-FA46-8CAF-EBAE089AA56D}" type="presOf" srcId="{6F216F88-D8A9-174C-84FD-CFAA089A80A1}" destId="{8BACF522-4CB8-D249-B909-FA5D7622526C}" srcOrd="0" destOrd="0" presId="urn:microsoft.com/office/officeart/2005/8/layout/list1"/>
    <dgm:cxn modelId="{1D17E969-F4D2-3746-829A-87D850EAC6A6}" type="presOf" srcId="{ED0A39C8-1EBD-F44A-866A-A402AD25F6BB}" destId="{136D8E9C-D2CC-3A47-B7A5-91B0B2D1D33B}" srcOrd="0" destOrd="0" presId="urn:microsoft.com/office/officeart/2005/8/layout/list1"/>
    <dgm:cxn modelId="{399B97C1-499E-544E-BC3F-7D3756BA18C5}" srcId="{16258EDC-A66C-B84A-839C-199A930CA6BB}" destId="{6F216F88-D8A9-174C-84FD-CFAA089A80A1}" srcOrd="0" destOrd="0" parTransId="{C5409944-DAFA-114F-A747-48A4CD5744B5}" sibTransId="{976F0818-B345-614B-AE62-95A716442B67}"/>
    <dgm:cxn modelId="{9AC382B5-3523-3B46-9847-5FF43466B0B1}" srcId="{16258EDC-A66C-B84A-839C-199A930CA6BB}" destId="{A8F19F82-6608-7940-AB5C-56607F2E29F2}" srcOrd="4" destOrd="0" parTransId="{70B70F1B-6E6F-CF40-8548-330AA4FBF43B}" sibTransId="{C19224FA-EF94-A748-89B5-A18759DF6DB1}"/>
    <dgm:cxn modelId="{5D94DA4D-9E1A-EB41-9B73-6C848F035CCF}" type="presOf" srcId="{6F216F88-D8A9-174C-84FD-CFAA089A80A1}" destId="{4300090F-51A9-784B-9BEC-C33A130FDB46}" srcOrd="1" destOrd="0" presId="urn:microsoft.com/office/officeart/2005/8/layout/list1"/>
    <dgm:cxn modelId="{2B137B92-9333-2541-8328-1F029C7A3683}" type="presOf" srcId="{92DEC8A3-0848-2A4B-9250-26C21E97953F}" destId="{2FBF0106-BC37-1944-A5CD-B847010BA91D}" srcOrd="1" destOrd="0" presId="urn:microsoft.com/office/officeart/2005/8/layout/list1"/>
    <dgm:cxn modelId="{7A536670-0C1B-9349-ABE1-BD39B4B33955}" type="presOf" srcId="{ED0A39C8-1EBD-F44A-866A-A402AD25F6BB}" destId="{B6EB6E3D-9675-5F4F-8717-0983CFA49EA6}" srcOrd="1" destOrd="0" presId="urn:microsoft.com/office/officeart/2005/8/layout/list1"/>
    <dgm:cxn modelId="{CC4FA26C-3ACA-3647-9844-D45D8B433764}" type="presOf" srcId="{C3C00679-2D5F-0F45-91FA-7C2796DBEFE5}" destId="{ACEF3D1A-0C7E-BE45-A167-A2DF4BF3F2A3}" srcOrd="1" destOrd="0" presId="urn:microsoft.com/office/officeart/2005/8/layout/list1"/>
    <dgm:cxn modelId="{5716A2B4-F10D-DE4C-A243-006DCC0BAF37}" srcId="{16258EDC-A66C-B84A-839C-199A930CA6BB}" destId="{EE035B0E-4D3D-3247-9886-BBAAE9CAC0DF}" srcOrd="5" destOrd="0" parTransId="{46EE0046-3040-D144-8B5E-6F8F692EC359}" sibTransId="{E282528E-3596-F14E-8EE1-3C781F329782}"/>
    <dgm:cxn modelId="{96A9B5AA-0979-714A-A75F-7A07CBC451B9}" type="presOf" srcId="{EE035B0E-4D3D-3247-9886-BBAAE9CAC0DF}" destId="{95892C63-841A-FB43-A8C1-B03AA23C2FD7}" srcOrd="0" destOrd="0" presId="urn:microsoft.com/office/officeart/2005/8/layout/list1"/>
    <dgm:cxn modelId="{EE38638B-9065-F340-B331-DC15B04A3F60}" srcId="{16258EDC-A66C-B84A-839C-199A930CA6BB}" destId="{ED0A39C8-1EBD-F44A-866A-A402AD25F6BB}" srcOrd="3" destOrd="0" parTransId="{D059DDF2-E711-B048-BE75-91E83968706D}" sibTransId="{496986C1-B3FC-024E-9FB5-D8E854E836EA}"/>
    <dgm:cxn modelId="{37415C60-CF1B-8841-8C77-6786D0F87DB3}" type="presOf" srcId="{A8F19F82-6608-7940-AB5C-56607F2E29F2}" destId="{FCE8843B-85D6-BE47-9382-D69C11998F1F}" srcOrd="1" destOrd="0" presId="urn:microsoft.com/office/officeart/2005/8/layout/list1"/>
    <dgm:cxn modelId="{605B85D2-80D1-184F-B44C-1561900A4CCB}" type="presOf" srcId="{16258EDC-A66C-B84A-839C-199A930CA6BB}" destId="{987558A1-4226-A344-A0B4-05F02F30A1D3}" srcOrd="0" destOrd="0" presId="urn:microsoft.com/office/officeart/2005/8/layout/list1"/>
    <dgm:cxn modelId="{6B43A9E6-8290-4940-9D30-BF0230D96EB4}" type="presOf" srcId="{C3C00679-2D5F-0F45-91FA-7C2796DBEFE5}" destId="{C3E15F92-6A6B-654D-9EC7-A93720D0A730}" srcOrd="0" destOrd="0" presId="urn:microsoft.com/office/officeart/2005/8/layout/list1"/>
    <dgm:cxn modelId="{11C3111D-3FFE-A542-990B-A87A3C2E0F42}" type="presOf" srcId="{A8F19F82-6608-7940-AB5C-56607F2E29F2}" destId="{1CA53A22-7ABE-8B46-B7E4-6C4B38BAA075}" srcOrd="0" destOrd="0" presId="urn:microsoft.com/office/officeart/2005/8/layout/list1"/>
    <dgm:cxn modelId="{F3FA79B2-4FBF-3C40-ABC6-4FE7CC9483BE}" type="presOf" srcId="{92DEC8A3-0848-2A4B-9250-26C21E97953F}" destId="{E4DB7A98-0CCC-B041-9F90-59C30AADFBC6}" srcOrd="0" destOrd="0" presId="urn:microsoft.com/office/officeart/2005/8/layout/list1"/>
    <dgm:cxn modelId="{3C14F8CE-CAE1-C048-9C51-06FB634477C8}" srcId="{16258EDC-A66C-B84A-839C-199A930CA6BB}" destId="{92DEC8A3-0848-2A4B-9250-26C21E97953F}" srcOrd="2" destOrd="0" parTransId="{98BDB1E6-DB40-4D43-A1E1-7CDB9F56131F}" sibTransId="{89017C57-9033-CE4D-94AB-C020AC6A08A9}"/>
    <dgm:cxn modelId="{496162D9-944C-C047-BABD-E62E4D13E714}" type="presParOf" srcId="{987558A1-4226-A344-A0B4-05F02F30A1D3}" destId="{4E540926-A283-3449-9984-B6DB2EB33F12}" srcOrd="0" destOrd="0" presId="urn:microsoft.com/office/officeart/2005/8/layout/list1"/>
    <dgm:cxn modelId="{1D3276AC-3DB8-5C4C-B097-B6875D7AD53C}" type="presParOf" srcId="{4E540926-A283-3449-9984-B6DB2EB33F12}" destId="{8BACF522-4CB8-D249-B909-FA5D7622526C}" srcOrd="0" destOrd="0" presId="urn:microsoft.com/office/officeart/2005/8/layout/list1"/>
    <dgm:cxn modelId="{07999D1F-511B-4646-AF08-68971330054F}" type="presParOf" srcId="{4E540926-A283-3449-9984-B6DB2EB33F12}" destId="{4300090F-51A9-784B-9BEC-C33A130FDB46}" srcOrd="1" destOrd="0" presId="urn:microsoft.com/office/officeart/2005/8/layout/list1"/>
    <dgm:cxn modelId="{38686874-3955-8045-9A50-595226771942}" type="presParOf" srcId="{987558A1-4226-A344-A0B4-05F02F30A1D3}" destId="{24C2E736-7D89-0B45-AA3D-2D213C6BBD55}" srcOrd="1" destOrd="0" presId="urn:microsoft.com/office/officeart/2005/8/layout/list1"/>
    <dgm:cxn modelId="{3327E739-EF8A-3748-9D3A-FE68263A1ECE}" type="presParOf" srcId="{987558A1-4226-A344-A0B4-05F02F30A1D3}" destId="{8A41C8D0-EA93-6E4D-8BE5-501F5B890BCF}" srcOrd="2" destOrd="0" presId="urn:microsoft.com/office/officeart/2005/8/layout/list1"/>
    <dgm:cxn modelId="{C4EE0DB8-DD7D-514B-81ED-73EAD67BB3A7}" type="presParOf" srcId="{987558A1-4226-A344-A0B4-05F02F30A1D3}" destId="{36172192-8ADE-7F47-A1E9-6FEA72C10290}" srcOrd="3" destOrd="0" presId="urn:microsoft.com/office/officeart/2005/8/layout/list1"/>
    <dgm:cxn modelId="{9D5F9287-A777-FB4C-B382-02571EC4A5A2}" type="presParOf" srcId="{987558A1-4226-A344-A0B4-05F02F30A1D3}" destId="{D6CF3FEC-148F-0448-B209-6B5F6EB31AEA}" srcOrd="4" destOrd="0" presId="urn:microsoft.com/office/officeart/2005/8/layout/list1"/>
    <dgm:cxn modelId="{123E2FBC-9A66-4649-B3ED-35ABDED7CF61}" type="presParOf" srcId="{D6CF3FEC-148F-0448-B209-6B5F6EB31AEA}" destId="{C3E15F92-6A6B-654D-9EC7-A93720D0A730}" srcOrd="0" destOrd="0" presId="urn:microsoft.com/office/officeart/2005/8/layout/list1"/>
    <dgm:cxn modelId="{A4453E46-DAF8-3449-BDBE-72C0FE031CD5}" type="presParOf" srcId="{D6CF3FEC-148F-0448-B209-6B5F6EB31AEA}" destId="{ACEF3D1A-0C7E-BE45-A167-A2DF4BF3F2A3}" srcOrd="1" destOrd="0" presId="urn:microsoft.com/office/officeart/2005/8/layout/list1"/>
    <dgm:cxn modelId="{EEA0A3D4-00B5-DE43-9174-BA4B027D2A7D}" type="presParOf" srcId="{987558A1-4226-A344-A0B4-05F02F30A1D3}" destId="{FBF3C5D8-CD40-B04F-AC46-EAA93C4468C3}" srcOrd="5" destOrd="0" presId="urn:microsoft.com/office/officeart/2005/8/layout/list1"/>
    <dgm:cxn modelId="{FACF7AEA-9920-AB45-914F-49AD7EF004F4}" type="presParOf" srcId="{987558A1-4226-A344-A0B4-05F02F30A1D3}" destId="{76CDF359-A89A-9847-87D7-863087431B53}" srcOrd="6" destOrd="0" presId="urn:microsoft.com/office/officeart/2005/8/layout/list1"/>
    <dgm:cxn modelId="{5450B63C-EDD2-1641-BF7E-86DB49977B55}" type="presParOf" srcId="{987558A1-4226-A344-A0B4-05F02F30A1D3}" destId="{C45F414B-F366-F841-A8F2-30611985DACE}" srcOrd="7" destOrd="0" presId="urn:microsoft.com/office/officeart/2005/8/layout/list1"/>
    <dgm:cxn modelId="{0A7A4E2A-40CD-3D4F-871A-A13242B366A8}" type="presParOf" srcId="{987558A1-4226-A344-A0B4-05F02F30A1D3}" destId="{3C9F44CA-85B3-3C42-89E0-7EE3C0769CD2}" srcOrd="8" destOrd="0" presId="urn:microsoft.com/office/officeart/2005/8/layout/list1"/>
    <dgm:cxn modelId="{DCB07D8F-AE65-2341-A31C-C08048138A7F}" type="presParOf" srcId="{3C9F44CA-85B3-3C42-89E0-7EE3C0769CD2}" destId="{E4DB7A98-0CCC-B041-9F90-59C30AADFBC6}" srcOrd="0" destOrd="0" presId="urn:microsoft.com/office/officeart/2005/8/layout/list1"/>
    <dgm:cxn modelId="{16E452C2-B404-7143-99AF-68886C0D2D6D}" type="presParOf" srcId="{3C9F44CA-85B3-3C42-89E0-7EE3C0769CD2}" destId="{2FBF0106-BC37-1944-A5CD-B847010BA91D}" srcOrd="1" destOrd="0" presId="urn:microsoft.com/office/officeart/2005/8/layout/list1"/>
    <dgm:cxn modelId="{F377B7CA-E33E-3D47-B1AA-E0A977FB967D}" type="presParOf" srcId="{987558A1-4226-A344-A0B4-05F02F30A1D3}" destId="{3AC5B4B6-54A0-4841-9167-F73C9C2B38A0}" srcOrd="9" destOrd="0" presId="urn:microsoft.com/office/officeart/2005/8/layout/list1"/>
    <dgm:cxn modelId="{B0BADA2B-5DE3-B443-92C4-96C393046827}" type="presParOf" srcId="{987558A1-4226-A344-A0B4-05F02F30A1D3}" destId="{DAC7B047-887E-7747-B6A9-1D3464285F16}" srcOrd="10" destOrd="0" presId="urn:microsoft.com/office/officeart/2005/8/layout/list1"/>
    <dgm:cxn modelId="{0081A10A-3E7C-C14E-9314-AE696DEABB4C}" type="presParOf" srcId="{987558A1-4226-A344-A0B4-05F02F30A1D3}" destId="{D2E19CCB-D468-F24A-9E76-14CC38D95F6F}" srcOrd="11" destOrd="0" presId="urn:microsoft.com/office/officeart/2005/8/layout/list1"/>
    <dgm:cxn modelId="{B9ECAD20-B3C4-A248-B84C-E7E74ED04F50}" type="presParOf" srcId="{987558A1-4226-A344-A0B4-05F02F30A1D3}" destId="{1A537984-972A-6745-B372-2A713B2970CC}" srcOrd="12" destOrd="0" presId="urn:microsoft.com/office/officeart/2005/8/layout/list1"/>
    <dgm:cxn modelId="{1BC7ADE4-156A-514B-9EAD-C64CA3F52E3B}" type="presParOf" srcId="{1A537984-972A-6745-B372-2A713B2970CC}" destId="{136D8E9C-D2CC-3A47-B7A5-91B0B2D1D33B}" srcOrd="0" destOrd="0" presId="urn:microsoft.com/office/officeart/2005/8/layout/list1"/>
    <dgm:cxn modelId="{38F77E53-D92F-AC43-9D95-153810B7F50C}" type="presParOf" srcId="{1A537984-972A-6745-B372-2A713B2970CC}" destId="{B6EB6E3D-9675-5F4F-8717-0983CFA49EA6}" srcOrd="1" destOrd="0" presId="urn:microsoft.com/office/officeart/2005/8/layout/list1"/>
    <dgm:cxn modelId="{D2E362E7-514E-2740-B555-777F470F64B0}" type="presParOf" srcId="{987558A1-4226-A344-A0B4-05F02F30A1D3}" destId="{B68D59AD-C301-D14D-90CD-C2B9FADFB37E}" srcOrd="13" destOrd="0" presId="urn:microsoft.com/office/officeart/2005/8/layout/list1"/>
    <dgm:cxn modelId="{BA79DE63-9489-BE47-A733-B676690562FF}" type="presParOf" srcId="{987558A1-4226-A344-A0B4-05F02F30A1D3}" destId="{838DC245-2C7A-8744-A988-7E1413CB49B8}" srcOrd="14" destOrd="0" presId="urn:microsoft.com/office/officeart/2005/8/layout/list1"/>
    <dgm:cxn modelId="{E5250662-8441-3F42-96F5-886007750E2E}" type="presParOf" srcId="{987558A1-4226-A344-A0B4-05F02F30A1D3}" destId="{AD92D754-A1E5-E142-89BA-0714A31941DB}" srcOrd="15" destOrd="0" presId="urn:microsoft.com/office/officeart/2005/8/layout/list1"/>
    <dgm:cxn modelId="{616B146F-0DAF-EF4A-A38F-45FDC1A0CA7E}" type="presParOf" srcId="{987558A1-4226-A344-A0B4-05F02F30A1D3}" destId="{FC26258B-4823-6948-98A2-93E33CAB7CBE}" srcOrd="16" destOrd="0" presId="urn:microsoft.com/office/officeart/2005/8/layout/list1"/>
    <dgm:cxn modelId="{D900B81D-269D-C349-A6DF-429F04B59225}" type="presParOf" srcId="{FC26258B-4823-6948-98A2-93E33CAB7CBE}" destId="{1CA53A22-7ABE-8B46-B7E4-6C4B38BAA075}" srcOrd="0" destOrd="0" presId="urn:microsoft.com/office/officeart/2005/8/layout/list1"/>
    <dgm:cxn modelId="{2FE211F1-A206-6541-A348-03ED853064D1}" type="presParOf" srcId="{FC26258B-4823-6948-98A2-93E33CAB7CBE}" destId="{FCE8843B-85D6-BE47-9382-D69C11998F1F}" srcOrd="1" destOrd="0" presId="urn:microsoft.com/office/officeart/2005/8/layout/list1"/>
    <dgm:cxn modelId="{42623A83-3189-0E46-84FA-41F3F8852A66}" type="presParOf" srcId="{987558A1-4226-A344-A0B4-05F02F30A1D3}" destId="{235D6196-25F8-8347-9EFA-093BBE8B2844}" srcOrd="17" destOrd="0" presId="urn:microsoft.com/office/officeart/2005/8/layout/list1"/>
    <dgm:cxn modelId="{37B04EF3-016E-D24A-BC10-F2EC095192DB}" type="presParOf" srcId="{987558A1-4226-A344-A0B4-05F02F30A1D3}" destId="{FFE3FBEC-8164-224B-967B-8A1C3B1073A9}" srcOrd="18" destOrd="0" presId="urn:microsoft.com/office/officeart/2005/8/layout/list1"/>
    <dgm:cxn modelId="{0F9977B8-F3A9-7842-A611-DDFC5489185F}" type="presParOf" srcId="{987558A1-4226-A344-A0B4-05F02F30A1D3}" destId="{45CA4E2D-366B-7044-B959-E9B845D54848}" srcOrd="19" destOrd="0" presId="urn:microsoft.com/office/officeart/2005/8/layout/list1"/>
    <dgm:cxn modelId="{4109FF38-0762-2A47-B197-E4FF9D0BEED3}" type="presParOf" srcId="{987558A1-4226-A344-A0B4-05F02F30A1D3}" destId="{9DD05D62-1208-734D-9610-B720429F4352}" srcOrd="20" destOrd="0" presId="urn:microsoft.com/office/officeart/2005/8/layout/list1"/>
    <dgm:cxn modelId="{E82B9B6A-F79A-9D43-BD1B-0F7101585AE0}" type="presParOf" srcId="{9DD05D62-1208-734D-9610-B720429F4352}" destId="{95892C63-841A-FB43-A8C1-B03AA23C2FD7}" srcOrd="0" destOrd="0" presId="urn:microsoft.com/office/officeart/2005/8/layout/list1"/>
    <dgm:cxn modelId="{1D0FE440-5995-394A-8760-8EEA63263C97}" type="presParOf" srcId="{9DD05D62-1208-734D-9610-B720429F4352}" destId="{333FC141-FC0F-6445-B3D9-CC3D4EA84811}" srcOrd="1" destOrd="0" presId="urn:microsoft.com/office/officeart/2005/8/layout/list1"/>
    <dgm:cxn modelId="{C356827B-B57A-A44A-8D6A-A698199DFEB5}" type="presParOf" srcId="{987558A1-4226-A344-A0B4-05F02F30A1D3}" destId="{88C8B9BC-9D73-474F-A7C9-BE3003155641}" srcOrd="21" destOrd="0" presId="urn:microsoft.com/office/officeart/2005/8/layout/list1"/>
    <dgm:cxn modelId="{8AA3034E-E531-9F43-BBF9-BE367350598A}" type="presParOf" srcId="{987558A1-4226-A344-A0B4-05F02F30A1D3}" destId="{44A7E140-7CA0-8A44-93B0-0CFE1A8EADDE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5D9AA4-02C1-0743-A9A6-D05DB7BCF8DA}" type="doc">
      <dgm:prSet loTypeId="urn:microsoft.com/office/officeart/2005/8/layout/gear1" loCatId="" qsTypeId="urn:microsoft.com/office/officeart/2005/8/quickstyle/simple4" qsCatId="simple" csTypeId="urn:microsoft.com/office/officeart/2005/8/colors/accent1_2" csCatId="accent1" phldr="1"/>
      <dgm:spPr/>
    </dgm:pt>
    <dgm:pt modelId="{9A862A98-539A-0246-B2A6-0A09D9EF9F2C}">
      <dgm:prSet phldrT="[Texto]" custT="1"/>
      <dgm:spPr/>
      <dgm:t>
        <a:bodyPr/>
        <a:lstStyle/>
        <a:p>
          <a:r>
            <a:rPr lang="es-ES" sz="1700" dirty="0" smtClean="0"/>
            <a:t>Habitantes cercanos recibieron instrucciones de permanecer encerrados en casa. </a:t>
          </a:r>
          <a:r>
            <a:rPr lang="es-ES" sz="1700" dirty="0" err="1" smtClean="0"/>
            <a:t>Prypiat</a:t>
          </a:r>
          <a:r>
            <a:rPr lang="es-ES" sz="1700" dirty="0" smtClean="0"/>
            <a:t> fue evacuado el 27 de Abril, un día después del accidente. Pero </a:t>
          </a:r>
          <a:r>
            <a:rPr lang="es-ES" sz="1700" dirty="0" err="1" smtClean="0"/>
            <a:t>Chernobyl</a:t>
          </a:r>
          <a:r>
            <a:rPr lang="es-ES" sz="1700" dirty="0" smtClean="0"/>
            <a:t> se evacuó hasta el 2 de Mayo. Seis días después de la explosión. </a:t>
          </a:r>
          <a:endParaRPr lang="es-ES" sz="1700" dirty="0"/>
        </a:p>
      </dgm:t>
    </dgm:pt>
    <dgm:pt modelId="{7967E1D8-A886-7F45-A64C-42E17DA73487}" type="parTrans" cxnId="{1DDD5440-827F-6449-8F4F-458516AF7C63}">
      <dgm:prSet/>
      <dgm:spPr/>
      <dgm:t>
        <a:bodyPr/>
        <a:lstStyle/>
        <a:p>
          <a:endParaRPr lang="es-ES"/>
        </a:p>
      </dgm:t>
    </dgm:pt>
    <dgm:pt modelId="{03B19AA7-03CD-DA4B-915B-A49880BEC17B}" type="sibTrans" cxnId="{1DDD5440-827F-6449-8F4F-458516AF7C63}">
      <dgm:prSet/>
      <dgm:spPr/>
      <dgm:t>
        <a:bodyPr/>
        <a:lstStyle/>
        <a:p>
          <a:endParaRPr lang="es-ES"/>
        </a:p>
      </dgm:t>
    </dgm:pt>
    <dgm:pt modelId="{0BAFEA9B-DA00-494D-85E5-6AA55F63D98F}">
      <dgm:prSet phldrT="[Texto]" custT="1"/>
      <dgm:spPr/>
      <dgm:t>
        <a:bodyPr/>
        <a:lstStyle/>
        <a:p>
          <a:r>
            <a:rPr lang="es-ES" sz="1400" dirty="0" smtClean="0">
              <a:latin typeface="+mn-lt"/>
            </a:rPr>
            <a:t>El reactor fue sellado en un enorme sarcófago de concreto cubierto con una mezcla de materiales que como arena, arcilla, plomo, dolomita y boro</a:t>
          </a:r>
          <a:r>
            <a:rPr lang="es-ES" sz="1200" dirty="0" smtClean="0">
              <a:latin typeface="+mn-lt"/>
            </a:rPr>
            <a:t>.</a:t>
          </a:r>
          <a:endParaRPr lang="es-ES" sz="1200" dirty="0">
            <a:latin typeface="+mn-lt"/>
          </a:endParaRPr>
        </a:p>
      </dgm:t>
    </dgm:pt>
    <dgm:pt modelId="{F9ACBA51-BA46-0242-A74E-DDA194837157}" type="parTrans" cxnId="{77247271-021A-9544-9D19-E67FD566F11E}">
      <dgm:prSet/>
      <dgm:spPr/>
      <dgm:t>
        <a:bodyPr/>
        <a:lstStyle/>
        <a:p>
          <a:endParaRPr lang="es-ES"/>
        </a:p>
      </dgm:t>
    </dgm:pt>
    <dgm:pt modelId="{019659B9-C8E1-C645-B3CF-131530E2FB83}" type="sibTrans" cxnId="{77247271-021A-9544-9D19-E67FD566F11E}">
      <dgm:prSet/>
      <dgm:spPr/>
      <dgm:t>
        <a:bodyPr/>
        <a:lstStyle/>
        <a:p>
          <a:endParaRPr lang="es-ES"/>
        </a:p>
      </dgm:t>
    </dgm:pt>
    <dgm:pt modelId="{F41B6817-164F-1A44-8BC6-C956B4DB0057}">
      <dgm:prSet phldrT="[Texto]"/>
      <dgm:spPr/>
      <dgm:t>
        <a:bodyPr/>
        <a:lstStyle/>
        <a:p>
          <a:r>
            <a:rPr lang="es-ES" dirty="0" smtClean="0"/>
            <a:t>Mantener el hecho en secreto, sólo se trato de limpiar. Extinguir incendios: primero con agua, arena y nitrógeno. Tomó dos semanas apagar el fuego.</a:t>
          </a:r>
          <a:endParaRPr lang="es-ES" dirty="0"/>
        </a:p>
      </dgm:t>
    </dgm:pt>
    <dgm:pt modelId="{B4F85247-438D-7346-8347-BD21CCE5E9B9}" type="parTrans" cxnId="{40FB978D-7010-A84E-97A4-00B8A8BA4F22}">
      <dgm:prSet/>
      <dgm:spPr/>
      <dgm:t>
        <a:bodyPr/>
        <a:lstStyle/>
        <a:p>
          <a:endParaRPr lang="es-ES"/>
        </a:p>
      </dgm:t>
    </dgm:pt>
    <dgm:pt modelId="{C9FFCE0E-DD8E-1945-A045-BD1FE65458C5}" type="sibTrans" cxnId="{40FB978D-7010-A84E-97A4-00B8A8BA4F22}">
      <dgm:prSet/>
      <dgm:spPr/>
      <dgm:t>
        <a:bodyPr/>
        <a:lstStyle/>
        <a:p>
          <a:endParaRPr lang="es-ES"/>
        </a:p>
      </dgm:t>
    </dgm:pt>
    <dgm:pt modelId="{D11FD586-855E-4241-A8E5-14A12E3232F7}" type="pres">
      <dgm:prSet presAssocID="{195D9AA4-02C1-0743-A9A6-D05DB7BCF8D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C9B2E9A-4182-BC42-ADBE-E843FB60359E}" type="pres">
      <dgm:prSet presAssocID="{9A862A98-539A-0246-B2A6-0A09D9EF9F2C}" presName="gear1" presStyleLbl="node1" presStyleIdx="0" presStyleCnt="3" custScaleX="118356" custScaleY="118356" custLinFactNeighborX="41846" custLinFactNeighborY="-2701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75CE69F-50F2-394B-B6F6-59750DA2B0DF}" type="pres">
      <dgm:prSet presAssocID="{9A862A98-539A-0246-B2A6-0A09D9EF9F2C}" presName="gear1srcNode" presStyleLbl="node1" presStyleIdx="0" presStyleCnt="3"/>
      <dgm:spPr/>
      <dgm:t>
        <a:bodyPr/>
        <a:lstStyle/>
        <a:p>
          <a:endParaRPr lang="es-ES"/>
        </a:p>
      </dgm:t>
    </dgm:pt>
    <dgm:pt modelId="{53FD35FB-9507-434E-88F9-E291C479BA0F}" type="pres">
      <dgm:prSet presAssocID="{9A862A98-539A-0246-B2A6-0A09D9EF9F2C}" presName="gear1dstNode" presStyleLbl="node1" presStyleIdx="0" presStyleCnt="3"/>
      <dgm:spPr/>
      <dgm:t>
        <a:bodyPr/>
        <a:lstStyle/>
        <a:p>
          <a:endParaRPr lang="es-ES"/>
        </a:p>
      </dgm:t>
    </dgm:pt>
    <dgm:pt modelId="{C5E2A4EC-5841-5D48-A0AE-3D7CA3A790BE}" type="pres">
      <dgm:prSet presAssocID="{0BAFEA9B-DA00-494D-85E5-6AA55F63D98F}" presName="gear2" presStyleLbl="node1" presStyleIdx="1" presStyleCnt="3" custScaleX="126842" custScaleY="126842" custLinFactNeighborX="-68361" custLinFactNeighborY="22879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63D7A1-0053-F945-885D-2DE1B3409354}" type="pres">
      <dgm:prSet presAssocID="{0BAFEA9B-DA00-494D-85E5-6AA55F63D98F}" presName="gear2srcNode" presStyleLbl="node1" presStyleIdx="1" presStyleCnt="3"/>
      <dgm:spPr/>
      <dgm:t>
        <a:bodyPr/>
        <a:lstStyle/>
        <a:p>
          <a:endParaRPr lang="es-ES"/>
        </a:p>
      </dgm:t>
    </dgm:pt>
    <dgm:pt modelId="{2C60B22D-2A72-264E-820E-BB68F061F7EC}" type="pres">
      <dgm:prSet presAssocID="{0BAFEA9B-DA00-494D-85E5-6AA55F63D98F}" presName="gear2dstNode" presStyleLbl="node1" presStyleIdx="1" presStyleCnt="3"/>
      <dgm:spPr/>
      <dgm:t>
        <a:bodyPr/>
        <a:lstStyle/>
        <a:p>
          <a:endParaRPr lang="es-ES"/>
        </a:p>
      </dgm:t>
    </dgm:pt>
    <dgm:pt modelId="{B24F5EA4-14B6-F840-936C-EF3EFBFAD85C}" type="pres">
      <dgm:prSet presAssocID="{F41B6817-164F-1A44-8BC6-C956B4DB0057}" presName="gear3" presStyleLbl="node1" presStyleIdx="2" presStyleCnt="3" custScaleX="144670" custScaleY="144670" custLinFactNeighborX="930" custLinFactNeighborY="-5580"/>
      <dgm:spPr/>
      <dgm:t>
        <a:bodyPr/>
        <a:lstStyle/>
        <a:p>
          <a:endParaRPr lang="es-ES"/>
        </a:p>
      </dgm:t>
    </dgm:pt>
    <dgm:pt modelId="{885D759C-7E18-0E41-A133-C1D6EF4E1933}" type="pres">
      <dgm:prSet presAssocID="{F41B6817-164F-1A44-8BC6-C956B4DB005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F26A89-6BE4-454F-8C86-62BADD09F132}" type="pres">
      <dgm:prSet presAssocID="{F41B6817-164F-1A44-8BC6-C956B4DB0057}" presName="gear3srcNode" presStyleLbl="node1" presStyleIdx="2" presStyleCnt="3"/>
      <dgm:spPr/>
      <dgm:t>
        <a:bodyPr/>
        <a:lstStyle/>
        <a:p>
          <a:endParaRPr lang="es-ES"/>
        </a:p>
      </dgm:t>
    </dgm:pt>
    <dgm:pt modelId="{6C83D81B-F00D-184B-8855-9874FA1BCC44}" type="pres">
      <dgm:prSet presAssocID="{F41B6817-164F-1A44-8BC6-C956B4DB0057}" presName="gear3dstNode" presStyleLbl="node1" presStyleIdx="2" presStyleCnt="3"/>
      <dgm:spPr/>
      <dgm:t>
        <a:bodyPr/>
        <a:lstStyle/>
        <a:p>
          <a:endParaRPr lang="es-ES"/>
        </a:p>
      </dgm:t>
    </dgm:pt>
    <dgm:pt modelId="{40308DF0-D7E9-0A4C-A5A1-68ADCBA33EC3}" type="pres">
      <dgm:prSet presAssocID="{03B19AA7-03CD-DA4B-915B-A49880BEC17B}" presName="connector1" presStyleLbl="sibTrans2D1" presStyleIdx="0" presStyleCnt="3" custFlipHor="1" custScaleX="1073" custScaleY="1073" custLinFactX="-5279" custLinFactNeighborX="-100000" custLinFactNeighborY="37789"/>
      <dgm:spPr/>
      <dgm:t>
        <a:bodyPr/>
        <a:lstStyle/>
        <a:p>
          <a:endParaRPr lang="es-ES"/>
        </a:p>
      </dgm:t>
    </dgm:pt>
    <dgm:pt modelId="{FCE018C2-97D4-7A4A-9B24-5D5BC2C7920C}" type="pres">
      <dgm:prSet presAssocID="{019659B9-C8E1-C645-B3CF-131530E2FB83}" presName="connector2" presStyleLbl="sibTrans2D1" presStyleIdx="1" presStyleCnt="3" custFlipVert="0" custFlipHor="1" custScaleX="1477" custScaleY="8108" custLinFactX="-5778" custLinFactY="2533" custLinFactNeighborX="-100000" custLinFactNeighborY="100000"/>
      <dgm:spPr/>
      <dgm:t>
        <a:bodyPr/>
        <a:lstStyle/>
        <a:p>
          <a:endParaRPr lang="es-ES"/>
        </a:p>
      </dgm:t>
    </dgm:pt>
    <dgm:pt modelId="{11BCB137-7509-DF43-B1CF-3D094D8DA241}" type="pres">
      <dgm:prSet presAssocID="{C9FFCE0E-DD8E-1945-A045-BD1FE65458C5}" presName="connector3" presStyleLbl="sibTrans2D1" presStyleIdx="2" presStyleCnt="3" custFlipVert="1" custScaleX="1370" custScaleY="8095" custLinFactX="-26699" custLinFactY="41025" custLinFactNeighborX="-100000" custLinFactNeighborY="100000"/>
      <dgm:spPr/>
      <dgm:t>
        <a:bodyPr/>
        <a:lstStyle/>
        <a:p>
          <a:endParaRPr lang="es-ES"/>
        </a:p>
      </dgm:t>
    </dgm:pt>
  </dgm:ptLst>
  <dgm:cxnLst>
    <dgm:cxn modelId="{E618892C-21CA-6044-BC79-0E6FE513D4D8}" type="presOf" srcId="{9A862A98-539A-0246-B2A6-0A09D9EF9F2C}" destId="{975CE69F-50F2-394B-B6F6-59750DA2B0DF}" srcOrd="1" destOrd="0" presId="urn:microsoft.com/office/officeart/2005/8/layout/gear1"/>
    <dgm:cxn modelId="{C7604798-F19C-DE46-A851-349FF8C88D6E}" type="presOf" srcId="{C9FFCE0E-DD8E-1945-A045-BD1FE65458C5}" destId="{11BCB137-7509-DF43-B1CF-3D094D8DA241}" srcOrd="0" destOrd="0" presId="urn:microsoft.com/office/officeart/2005/8/layout/gear1"/>
    <dgm:cxn modelId="{75A5A58B-72D7-4842-8302-5AA49E8E23B5}" type="presOf" srcId="{F41B6817-164F-1A44-8BC6-C956B4DB0057}" destId="{885D759C-7E18-0E41-A133-C1D6EF4E1933}" srcOrd="1" destOrd="0" presId="urn:microsoft.com/office/officeart/2005/8/layout/gear1"/>
    <dgm:cxn modelId="{1EF54489-DD4D-9F42-B285-F8ADFE461D57}" type="presOf" srcId="{195D9AA4-02C1-0743-A9A6-D05DB7BCF8DA}" destId="{D11FD586-855E-4241-A8E5-14A12E3232F7}" srcOrd="0" destOrd="0" presId="urn:microsoft.com/office/officeart/2005/8/layout/gear1"/>
    <dgm:cxn modelId="{1C42A7DB-1AAA-B845-8EBE-8E973B1FC078}" type="presOf" srcId="{F41B6817-164F-1A44-8BC6-C956B4DB0057}" destId="{BFF26A89-6BE4-454F-8C86-62BADD09F132}" srcOrd="2" destOrd="0" presId="urn:microsoft.com/office/officeart/2005/8/layout/gear1"/>
    <dgm:cxn modelId="{8BE7673E-BD82-6148-916A-229E6AD65F82}" type="presOf" srcId="{019659B9-C8E1-C645-B3CF-131530E2FB83}" destId="{FCE018C2-97D4-7A4A-9B24-5D5BC2C7920C}" srcOrd="0" destOrd="0" presId="urn:microsoft.com/office/officeart/2005/8/layout/gear1"/>
    <dgm:cxn modelId="{DA6B5D09-DCC3-374F-A749-CB0F033E821B}" type="presOf" srcId="{0BAFEA9B-DA00-494D-85E5-6AA55F63D98F}" destId="{2C60B22D-2A72-264E-820E-BB68F061F7EC}" srcOrd="2" destOrd="0" presId="urn:microsoft.com/office/officeart/2005/8/layout/gear1"/>
    <dgm:cxn modelId="{24128EAE-3373-8047-8B2E-E84DA3BFD5A6}" type="presOf" srcId="{F41B6817-164F-1A44-8BC6-C956B4DB0057}" destId="{B24F5EA4-14B6-F840-936C-EF3EFBFAD85C}" srcOrd="0" destOrd="0" presId="urn:microsoft.com/office/officeart/2005/8/layout/gear1"/>
    <dgm:cxn modelId="{95FBEF7E-F7DE-3246-9D8B-C65BDEF51230}" type="presOf" srcId="{03B19AA7-03CD-DA4B-915B-A49880BEC17B}" destId="{40308DF0-D7E9-0A4C-A5A1-68ADCBA33EC3}" srcOrd="0" destOrd="0" presId="urn:microsoft.com/office/officeart/2005/8/layout/gear1"/>
    <dgm:cxn modelId="{77247271-021A-9544-9D19-E67FD566F11E}" srcId="{195D9AA4-02C1-0743-A9A6-D05DB7BCF8DA}" destId="{0BAFEA9B-DA00-494D-85E5-6AA55F63D98F}" srcOrd="1" destOrd="0" parTransId="{F9ACBA51-BA46-0242-A74E-DDA194837157}" sibTransId="{019659B9-C8E1-C645-B3CF-131530E2FB83}"/>
    <dgm:cxn modelId="{3257C72E-F201-E943-995C-69EB3F8C2C26}" type="presOf" srcId="{0BAFEA9B-DA00-494D-85E5-6AA55F63D98F}" destId="{2F63D7A1-0053-F945-885D-2DE1B3409354}" srcOrd="1" destOrd="0" presId="urn:microsoft.com/office/officeart/2005/8/layout/gear1"/>
    <dgm:cxn modelId="{40FB978D-7010-A84E-97A4-00B8A8BA4F22}" srcId="{195D9AA4-02C1-0743-A9A6-D05DB7BCF8DA}" destId="{F41B6817-164F-1A44-8BC6-C956B4DB0057}" srcOrd="2" destOrd="0" parTransId="{B4F85247-438D-7346-8347-BD21CCE5E9B9}" sibTransId="{C9FFCE0E-DD8E-1945-A045-BD1FE65458C5}"/>
    <dgm:cxn modelId="{024C654A-8F23-9447-B587-AB2D983D712D}" type="presOf" srcId="{F41B6817-164F-1A44-8BC6-C956B4DB0057}" destId="{6C83D81B-F00D-184B-8855-9874FA1BCC44}" srcOrd="3" destOrd="0" presId="urn:microsoft.com/office/officeart/2005/8/layout/gear1"/>
    <dgm:cxn modelId="{1DDD5440-827F-6449-8F4F-458516AF7C63}" srcId="{195D9AA4-02C1-0743-A9A6-D05DB7BCF8DA}" destId="{9A862A98-539A-0246-B2A6-0A09D9EF9F2C}" srcOrd="0" destOrd="0" parTransId="{7967E1D8-A886-7F45-A64C-42E17DA73487}" sibTransId="{03B19AA7-03CD-DA4B-915B-A49880BEC17B}"/>
    <dgm:cxn modelId="{57494BF6-7E53-3045-88E1-17F6ED24B737}" type="presOf" srcId="{9A862A98-539A-0246-B2A6-0A09D9EF9F2C}" destId="{53FD35FB-9507-434E-88F9-E291C479BA0F}" srcOrd="2" destOrd="0" presId="urn:microsoft.com/office/officeart/2005/8/layout/gear1"/>
    <dgm:cxn modelId="{139B9BB5-4E40-3044-BFBB-DCD0805772C3}" type="presOf" srcId="{0BAFEA9B-DA00-494D-85E5-6AA55F63D98F}" destId="{C5E2A4EC-5841-5D48-A0AE-3D7CA3A790BE}" srcOrd="0" destOrd="0" presId="urn:microsoft.com/office/officeart/2005/8/layout/gear1"/>
    <dgm:cxn modelId="{58402124-8AD8-7D4F-9174-1CE57B461AFD}" type="presOf" srcId="{9A862A98-539A-0246-B2A6-0A09D9EF9F2C}" destId="{2C9B2E9A-4182-BC42-ADBE-E843FB60359E}" srcOrd="0" destOrd="0" presId="urn:microsoft.com/office/officeart/2005/8/layout/gear1"/>
    <dgm:cxn modelId="{F3D17E5A-5CBE-C244-970A-5870AA7CD790}" type="presParOf" srcId="{D11FD586-855E-4241-A8E5-14A12E3232F7}" destId="{2C9B2E9A-4182-BC42-ADBE-E843FB60359E}" srcOrd="0" destOrd="0" presId="urn:microsoft.com/office/officeart/2005/8/layout/gear1"/>
    <dgm:cxn modelId="{A102874A-ACC1-C144-878F-DA8299FE98DF}" type="presParOf" srcId="{D11FD586-855E-4241-A8E5-14A12E3232F7}" destId="{975CE69F-50F2-394B-B6F6-59750DA2B0DF}" srcOrd="1" destOrd="0" presId="urn:microsoft.com/office/officeart/2005/8/layout/gear1"/>
    <dgm:cxn modelId="{8875F7A2-2291-C747-99B0-369D2A05D2FD}" type="presParOf" srcId="{D11FD586-855E-4241-A8E5-14A12E3232F7}" destId="{53FD35FB-9507-434E-88F9-E291C479BA0F}" srcOrd="2" destOrd="0" presId="urn:microsoft.com/office/officeart/2005/8/layout/gear1"/>
    <dgm:cxn modelId="{C2B95B66-0BD8-3C46-8DDA-9C01EA023E50}" type="presParOf" srcId="{D11FD586-855E-4241-A8E5-14A12E3232F7}" destId="{C5E2A4EC-5841-5D48-A0AE-3D7CA3A790BE}" srcOrd="3" destOrd="0" presId="urn:microsoft.com/office/officeart/2005/8/layout/gear1"/>
    <dgm:cxn modelId="{21A88893-5B93-A84F-A9D6-18FD0415B05E}" type="presParOf" srcId="{D11FD586-855E-4241-A8E5-14A12E3232F7}" destId="{2F63D7A1-0053-F945-885D-2DE1B3409354}" srcOrd="4" destOrd="0" presId="urn:microsoft.com/office/officeart/2005/8/layout/gear1"/>
    <dgm:cxn modelId="{F02DB509-BE86-E949-9A47-4F4CA0942212}" type="presParOf" srcId="{D11FD586-855E-4241-A8E5-14A12E3232F7}" destId="{2C60B22D-2A72-264E-820E-BB68F061F7EC}" srcOrd="5" destOrd="0" presId="urn:microsoft.com/office/officeart/2005/8/layout/gear1"/>
    <dgm:cxn modelId="{C5F23505-6BBF-5D47-9278-11E28233E267}" type="presParOf" srcId="{D11FD586-855E-4241-A8E5-14A12E3232F7}" destId="{B24F5EA4-14B6-F840-936C-EF3EFBFAD85C}" srcOrd="6" destOrd="0" presId="urn:microsoft.com/office/officeart/2005/8/layout/gear1"/>
    <dgm:cxn modelId="{B0CED329-A4A5-D249-81C8-B391FCDA63D5}" type="presParOf" srcId="{D11FD586-855E-4241-A8E5-14A12E3232F7}" destId="{885D759C-7E18-0E41-A133-C1D6EF4E1933}" srcOrd="7" destOrd="0" presId="urn:microsoft.com/office/officeart/2005/8/layout/gear1"/>
    <dgm:cxn modelId="{820B6934-2997-4246-809C-A343C2233C24}" type="presParOf" srcId="{D11FD586-855E-4241-A8E5-14A12E3232F7}" destId="{BFF26A89-6BE4-454F-8C86-62BADD09F132}" srcOrd="8" destOrd="0" presId="urn:microsoft.com/office/officeart/2005/8/layout/gear1"/>
    <dgm:cxn modelId="{939C5B58-1FBF-C44A-87DD-F4C28C72307C}" type="presParOf" srcId="{D11FD586-855E-4241-A8E5-14A12E3232F7}" destId="{6C83D81B-F00D-184B-8855-9874FA1BCC44}" srcOrd="9" destOrd="0" presId="urn:microsoft.com/office/officeart/2005/8/layout/gear1"/>
    <dgm:cxn modelId="{7161F7EE-3D77-AE47-AAAE-3832C0BBEE28}" type="presParOf" srcId="{D11FD586-855E-4241-A8E5-14A12E3232F7}" destId="{40308DF0-D7E9-0A4C-A5A1-68ADCBA33EC3}" srcOrd="10" destOrd="0" presId="urn:microsoft.com/office/officeart/2005/8/layout/gear1"/>
    <dgm:cxn modelId="{749F0F7D-4F10-0F4A-AAE2-3EAC6D083EEB}" type="presParOf" srcId="{D11FD586-855E-4241-A8E5-14A12E3232F7}" destId="{FCE018C2-97D4-7A4A-9B24-5D5BC2C7920C}" srcOrd="11" destOrd="0" presId="urn:microsoft.com/office/officeart/2005/8/layout/gear1"/>
    <dgm:cxn modelId="{AD7AF55C-B715-4D46-A7EC-0B97E06D7863}" type="presParOf" srcId="{D11FD586-855E-4241-A8E5-14A12E3232F7}" destId="{11BCB137-7509-DF43-B1CF-3D094D8DA241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5D9AA4-02C1-0743-A9A6-D05DB7BCF8DA}" type="doc">
      <dgm:prSet loTypeId="urn:microsoft.com/office/officeart/2005/8/layout/gear1" loCatId="" qsTypeId="urn:microsoft.com/office/officeart/2005/8/quickstyle/simple4" qsCatId="simple" csTypeId="urn:microsoft.com/office/officeart/2005/8/colors/accent1_2" csCatId="accent1" phldr="1"/>
      <dgm:spPr/>
    </dgm:pt>
    <dgm:pt modelId="{9A862A98-539A-0246-B2A6-0A09D9EF9F2C}">
      <dgm:prSet phldrT="[Texto]" custT="1"/>
      <dgm:spPr/>
      <dgm:t>
        <a:bodyPr/>
        <a:lstStyle/>
        <a:p>
          <a:r>
            <a:rPr lang="es-ES" sz="1700" dirty="0" smtClean="0"/>
            <a:t>1997. El sarcófago construido comienza a quebrarse. Se planea el término de la construcción de un contenedor que aísle lo dañado para 2013.</a:t>
          </a:r>
          <a:endParaRPr lang="es-ES" sz="1700" dirty="0"/>
        </a:p>
      </dgm:t>
    </dgm:pt>
    <dgm:pt modelId="{7967E1D8-A886-7F45-A64C-42E17DA73487}" type="parTrans" cxnId="{1DDD5440-827F-6449-8F4F-458516AF7C63}">
      <dgm:prSet/>
      <dgm:spPr/>
      <dgm:t>
        <a:bodyPr/>
        <a:lstStyle/>
        <a:p>
          <a:endParaRPr lang="es-ES"/>
        </a:p>
      </dgm:t>
    </dgm:pt>
    <dgm:pt modelId="{03B19AA7-03CD-DA4B-915B-A49880BEC17B}" type="sibTrans" cxnId="{1DDD5440-827F-6449-8F4F-458516AF7C63}">
      <dgm:prSet/>
      <dgm:spPr/>
      <dgm:t>
        <a:bodyPr/>
        <a:lstStyle/>
        <a:p>
          <a:endParaRPr lang="es-ES"/>
        </a:p>
      </dgm:t>
    </dgm:pt>
    <dgm:pt modelId="{0BAFEA9B-DA00-494D-85E5-6AA55F63D98F}">
      <dgm:prSet phldrT="[Texto]"/>
      <dgm:spPr/>
      <dgm:t>
        <a:bodyPr/>
        <a:lstStyle/>
        <a:p>
          <a:r>
            <a:rPr lang="es-ES" dirty="0" smtClean="0"/>
            <a:t>Reubicación de hogares a 116,000 personas </a:t>
          </a:r>
          <a:endParaRPr lang="es-ES" dirty="0">
            <a:latin typeface="+mn-lt"/>
          </a:endParaRPr>
        </a:p>
      </dgm:t>
    </dgm:pt>
    <dgm:pt modelId="{F9ACBA51-BA46-0242-A74E-DDA194837157}" type="parTrans" cxnId="{77247271-021A-9544-9D19-E67FD566F11E}">
      <dgm:prSet/>
      <dgm:spPr/>
      <dgm:t>
        <a:bodyPr/>
        <a:lstStyle/>
        <a:p>
          <a:endParaRPr lang="es-ES"/>
        </a:p>
      </dgm:t>
    </dgm:pt>
    <dgm:pt modelId="{019659B9-C8E1-C645-B3CF-131530E2FB83}" type="sibTrans" cxnId="{77247271-021A-9544-9D19-E67FD566F11E}">
      <dgm:prSet/>
      <dgm:spPr/>
      <dgm:t>
        <a:bodyPr/>
        <a:lstStyle/>
        <a:p>
          <a:endParaRPr lang="es-ES"/>
        </a:p>
      </dgm:t>
    </dgm:pt>
    <dgm:pt modelId="{F41B6817-164F-1A44-8BC6-C956B4DB0057}">
      <dgm:prSet/>
      <dgm:spPr/>
      <dgm:t>
        <a:bodyPr/>
        <a:lstStyle/>
        <a:p>
          <a:r>
            <a:rPr lang="es-ES" dirty="0" smtClean="0">
              <a:latin typeface="+mn-lt"/>
            </a:rPr>
            <a:t>Contingencia de barreras en áreas terrestres y aguas contaminadas </a:t>
          </a:r>
          <a:endParaRPr lang="es-ES" dirty="0"/>
        </a:p>
      </dgm:t>
    </dgm:pt>
    <dgm:pt modelId="{B4F85247-438D-7346-8347-BD21CCE5E9B9}" type="parTrans" cxnId="{40FB978D-7010-A84E-97A4-00B8A8BA4F22}">
      <dgm:prSet/>
      <dgm:spPr/>
      <dgm:t>
        <a:bodyPr/>
        <a:lstStyle/>
        <a:p>
          <a:endParaRPr lang="es-ES"/>
        </a:p>
      </dgm:t>
    </dgm:pt>
    <dgm:pt modelId="{C9FFCE0E-DD8E-1945-A045-BD1FE65458C5}" type="sibTrans" cxnId="{40FB978D-7010-A84E-97A4-00B8A8BA4F22}">
      <dgm:prSet/>
      <dgm:spPr/>
      <dgm:t>
        <a:bodyPr/>
        <a:lstStyle/>
        <a:p>
          <a:endParaRPr lang="es-ES"/>
        </a:p>
      </dgm:t>
    </dgm:pt>
    <dgm:pt modelId="{D11FD586-855E-4241-A8E5-14A12E3232F7}" type="pres">
      <dgm:prSet presAssocID="{195D9AA4-02C1-0743-A9A6-D05DB7BCF8D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C9B2E9A-4182-BC42-ADBE-E843FB60359E}" type="pres">
      <dgm:prSet presAssocID="{9A862A98-539A-0246-B2A6-0A09D9EF9F2C}" presName="gear1" presStyleLbl="node1" presStyleIdx="0" presStyleCnt="3" custScaleX="118356" custScaleY="118356" custLinFactNeighborX="43470" custLinFactNeighborY="-2701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75CE69F-50F2-394B-B6F6-59750DA2B0DF}" type="pres">
      <dgm:prSet presAssocID="{9A862A98-539A-0246-B2A6-0A09D9EF9F2C}" presName="gear1srcNode" presStyleLbl="node1" presStyleIdx="0" presStyleCnt="3"/>
      <dgm:spPr/>
      <dgm:t>
        <a:bodyPr/>
        <a:lstStyle/>
        <a:p>
          <a:endParaRPr lang="es-ES"/>
        </a:p>
      </dgm:t>
    </dgm:pt>
    <dgm:pt modelId="{53FD35FB-9507-434E-88F9-E291C479BA0F}" type="pres">
      <dgm:prSet presAssocID="{9A862A98-539A-0246-B2A6-0A09D9EF9F2C}" presName="gear1dstNode" presStyleLbl="node1" presStyleIdx="0" presStyleCnt="3"/>
      <dgm:spPr/>
      <dgm:t>
        <a:bodyPr/>
        <a:lstStyle/>
        <a:p>
          <a:endParaRPr lang="es-ES"/>
        </a:p>
      </dgm:t>
    </dgm:pt>
    <dgm:pt modelId="{C5E2A4EC-5841-5D48-A0AE-3D7CA3A790BE}" type="pres">
      <dgm:prSet presAssocID="{0BAFEA9B-DA00-494D-85E5-6AA55F63D98F}" presName="gear2" presStyleLbl="node1" presStyleIdx="1" presStyleCnt="3" custScaleX="126842" custScaleY="126842" custLinFactNeighborX="-68361" custLinFactNeighborY="22879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63D7A1-0053-F945-885D-2DE1B3409354}" type="pres">
      <dgm:prSet presAssocID="{0BAFEA9B-DA00-494D-85E5-6AA55F63D98F}" presName="gear2srcNode" presStyleLbl="node1" presStyleIdx="1" presStyleCnt="3"/>
      <dgm:spPr/>
      <dgm:t>
        <a:bodyPr/>
        <a:lstStyle/>
        <a:p>
          <a:endParaRPr lang="es-ES"/>
        </a:p>
      </dgm:t>
    </dgm:pt>
    <dgm:pt modelId="{2C60B22D-2A72-264E-820E-BB68F061F7EC}" type="pres">
      <dgm:prSet presAssocID="{0BAFEA9B-DA00-494D-85E5-6AA55F63D98F}" presName="gear2dstNode" presStyleLbl="node1" presStyleIdx="1" presStyleCnt="3"/>
      <dgm:spPr/>
      <dgm:t>
        <a:bodyPr/>
        <a:lstStyle/>
        <a:p>
          <a:endParaRPr lang="es-ES"/>
        </a:p>
      </dgm:t>
    </dgm:pt>
    <dgm:pt modelId="{B24F5EA4-14B6-F840-936C-EF3EFBFAD85C}" type="pres">
      <dgm:prSet presAssocID="{F41B6817-164F-1A44-8BC6-C956B4DB0057}" presName="gear3" presStyleLbl="node1" presStyleIdx="2" presStyleCnt="3" custScaleX="144670" custScaleY="144670" custLinFactNeighborX="-4185" custLinFactNeighborY="0"/>
      <dgm:spPr/>
      <dgm:t>
        <a:bodyPr/>
        <a:lstStyle/>
        <a:p>
          <a:endParaRPr lang="es-ES"/>
        </a:p>
      </dgm:t>
    </dgm:pt>
    <dgm:pt modelId="{885D759C-7E18-0E41-A133-C1D6EF4E1933}" type="pres">
      <dgm:prSet presAssocID="{F41B6817-164F-1A44-8BC6-C956B4DB005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F26A89-6BE4-454F-8C86-62BADD09F132}" type="pres">
      <dgm:prSet presAssocID="{F41B6817-164F-1A44-8BC6-C956B4DB0057}" presName="gear3srcNode" presStyleLbl="node1" presStyleIdx="2" presStyleCnt="3"/>
      <dgm:spPr/>
      <dgm:t>
        <a:bodyPr/>
        <a:lstStyle/>
        <a:p>
          <a:endParaRPr lang="es-ES"/>
        </a:p>
      </dgm:t>
    </dgm:pt>
    <dgm:pt modelId="{6C83D81B-F00D-184B-8855-9874FA1BCC44}" type="pres">
      <dgm:prSet presAssocID="{F41B6817-164F-1A44-8BC6-C956B4DB0057}" presName="gear3dstNode" presStyleLbl="node1" presStyleIdx="2" presStyleCnt="3"/>
      <dgm:spPr/>
      <dgm:t>
        <a:bodyPr/>
        <a:lstStyle/>
        <a:p>
          <a:endParaRPr lang="es-ES"/>
        </a:p>
      </dgm:t>
    </dgm:pt>
    <dgm:pt modelId="{40308DF0-D7E9-0A4C-A5A1-68ADCBA33EC3}" type="pres">
      <dgm:prSet presAssocID="{03B19AA7-03CD-DA4B-915B-A49880BEC17B}" presName="connector1" presStyleLbl="sibTrans2D1" presStyleIdx="0" presStyleCnt="3" custFlipHor="1" custScaleX="1073" custScaleY="1073" custLinFactX="-5279" custLinFactNeighborX="-100000" custLinFactNeighborY="37789"/>
      <dgm:spPr/>
      <dgm:t>
        <a:bodyPr/>
        <a:lstStyle/>
        <a:p>
          <a:endParaRPr lang="es-ES"/>
        </a:p>
      </dgm:t>
    </dgm:pt>
    <dgm:pt modelId="{FCE018C2-97D4-7A4A-9B24-5D5BC2C7920C}" type="pres">
      <dgm:prSet presAssocID="{019659B9-C8E1-C645-B3CF-131530E2FB83}" presName="connector2" presStyleLbl="sibTrans2D1" presStyleIdx="1" presStyleCnt="3" custFlipVert="0" custFlipHor="1" custScaleX="1477" custScaleY="8108" custLinFactX="-5778" custLinFactY="2533" custLinFactNeighborX="-100000" custLinFactNeighborY="100000"/>
      <dgm:spPr/>
      <dgm:t>
        <a:bodyPr/>
        <a:lstStyle/>
        <a:p>
          <a:endParaRPr lang="es-ES"/>
        </a:p>
      </dgm:t>
    </dgm:pt>
    <dgm:pt modelId="{11BCB137-7509-DF43-B1CF-3D094D8DA241}" type="pres">
      <dgm:prSet presAssocID="{C9FFCE0E-DD8E-1945-A045-BD1FE65458C5}" presName="connector3" presStyleLbl="sibTrans2D1" presStyleIdx="2" presStyleCnt="3" custFlipVert="1" custScaleX="1370" custScaleY="8095" custLinFactX="-26699" custLinFactY="41025" custLinFactNeighborX="-100000" custLinFactNeighborY="100000"/>
      <dgm:spPr/>
      <dgm:t>
        <a:bodyPr/>
        <a:lstStyle/>
        <a:p>
          <a:endParaRPr lang="es-ES"/>
        </a:p>
      </dgm:t>
    </dgm:pt>
  </dgm:ptLst>
  <dgm:cxnLst>
    <dgm:cxn modelId="{C091020E-772B-0F44-A82E-71037C6B2343}" type="presOf" srcId="{9A862A98-539A-0246-B2A6-0A09D9EF9F2C}" destId="{975CE69F-50F2-394B-B6F6-59750DA2B0DF}" srcOrd="1" destOrd="0" presId="urn:microsoft.com/office/officeart/2005/8/layout/gear1"/>
    <dgm:cxn modelId="{CFA05BFC-9494-5D49-B981-9E0E5DE8305C}" type="presOf" srcId="{019659B9-C8E1-C645-B3CF-131530E2FB83}" destId="{FCE018C2-97D4-7A4A-9B24-5D5BC2C7920C}" srcOrd="0" destOrd="0" presId="urn:microsoft.com/office/officeart/2005/8/layout/gear1"/>
    <dgm:cxn modelId="{01440862-B070-AE43-827E-290444692540}" type="presOf" srcId="{C9FFCE0E-DD8E-1945-A045-BD1FE65458C5}" destId="{11BCB137-7509-DF43-B1CF-3D094D8DA241}" srcOrd="0" destOrd="0" presId="urn:microsoft.com/office/officeart/2005/8/layout/gear1"/>
    <dgm:cxn modelId="{590E275D-8BD8-9C47-9E06-EB6BB21D065A}" type="presOf" srcId="{F41B6817-164F-1A44-8BC6-C956B4DB0057}" destId="{BFF26A89-6BE4-454F-8C86-62BADD09F132}" srcOrd="2" destOrd="0" presId="urn:microsoft.com/office/officeart/2005/8/layout/gear1"/>
    <dgm:cxn modelId="{4B3DDA6D-4A06-3547-8DE7-3A2DE6344AD7}" type="presOf" srcId="{0BAFEA9B-DA00-494D-85E5-6AA55F63D98F}" destId="{2C60B22D-2A72-264E-820E-BB68F061F7EC}" srcOrd="2" destOrd="0" presId="urn:microsoft.com/office/officeart/2005/8/layout/gear1"/>
    <dgm:cxn modelId="{1283B01B-8A33-A24B-8BFD-8A4ACDC56CD6}" type="presOf" srcId="{F41B6817-164F-1A44-8BC6-C956B4DB0057}" destId="{6C83D81B-F00D-184B-8855-9874FA1BCC44}" srcOrd="3" destOrd="0" presId="urn:microsoft.com/office/officeart/2005/8/layout/gear1"/>
    <dgm:cxn modelId="{55897070-A26D-5544-8BE0-226463ADBB51}" type="presOf" srcId="{9A862A98-539A-0246-B2A6-0A09D9EF9F2C}" destId="{2C9B2E9A-4182-BC42-ADBE-E843FB60359E}" srcOrd="0" destOrd="0" presId="urn:microsoft.com/office/officeart/2005/8/layout/gear1"/>
    <dgm:cxn modelId="{85929264-C7DC-F44B-B23D-7E2B85C0612C}" type="presOf" srcId="{0BAFEA9B-DA00-494D-85E5-6AA55F63D98F}" destId="{2F63D7A1-0053-F945-885D-2DE1B3409354}" srcOrd="1" destOrd="0" presId="urn:microsoft.com/office/officeart/2005/8/layout/gear1"/>
    <dgm:cxn modelId="{31CF6931-1701-A744-9DF1-0DEF9804F19C}" type="presOf" srcId="{0BAFEA9B-DA00-494D-85E5-6AA55F63D98F}" destId="{C5E2A4EC-5841-5D48-A0AE-3D7CA3A790BE}" srcOrd="0" destOrd="0" presId="urn:microsoft.com/office/officeart/2005/8/layout/gear1"/>
    <dgm:cxn modelId="{77247271-021A-9544-9D19-E67FD566F11E}" srcId="{195D9AA4-02C1-0743-A9A6-D05DB7BCF8DA}" destId="{0BAFEA9B-DA00-494D-85E5-6AA55F63D98F}" srcOrd="1" destOrd="0" parTransId="{F9ACBA51-BA46-0242-A74E-DDA194837157}" sibTransId="{019659B9-C8E1-C645-B3CF-131530E2FB83}"/>
    <dgm:cxn modelId="{40FB978D-7010-A84E-97A4-00B8A8BA4F22}" srcId="{195D9AA4-02C1-0743-A9A6-D05DB7BCF8DA}" destId="{F41B6817-164F-1A44-8BC6-C956B4DB0057}" srcOrd="2" destOrd="0" parTransId="{B4F85247-438D-7346-8347-BD21CCE5E9B9}" sibTransId="{C9FFCE0E-DD8E-1945-A045-BD1FE65458C5}"/>
    <dgm:cxn modelId="{1A55B27D-5BBC-2140-8E7B-C27F1109E627}" type="presOf" srcId="{F41B6817-164F-1A44-8BC6-C956B4DB0057}" destId="{B24F5EA4-14B6-F840-936C-EF3EFBFAD85C}" srcOrd="0" destOrd="0" presId="urn:microsoft.com/office/officeart/2005/8/layout/gear1"/>
    <dgm:cxn modelId="{1DDD5440-827F-6449-8F4F-458516AF7C63}" srcId="{195D9AA4-02C1-0743-A9A6-D05DB7BCF8DA}" destId="{9A862A98-539A-0246-B2A6-0A09D9EF9F2C}" srcOrd="0" destOrd="0" parTransId="{7967E1D8-A886-7F45-A64C-42E17DA73487}" sibTransId="{03B19AA7-03CD-DA4B-915B-A49880BEC17B}"/>
    <dgm:cxn modelId="{77F90077-5C5E-B246-AD4D-4082BAD27C42}" type="presOf" srcId="{03B19AA7-03CD-DA4B-915B-A49880BEC17B}" destId="{40308DF0-D7E9-0A4C-A5A1-68ADCBA33EC3}" srcOrd="0" destOrd="0" presId="urn:microsoft.com/office/officeart/2005/8/layout/gear1"/>
    <dgm:cxn modelId="{E7EA4D9D-F938-8C44-A4A8-3C567B2DC934}" type="presOf" srcId="{9A862A98-539A-0246-B2A6-0A09D9EF9F2C}" destId="{53FD35FB-9507-434E-88F9-E291C479BA0F}" srcOrd="2" destOrd="0" presId="urn:microsoft.com/office/officeart/2005/8/layout/gear1"/>
    <dgm:cxn modelId="{B708570B-CAC7-1746-BF24-389815F24F9A}" type="presOf" srcId="{195D9AA4-02C1-0743-A9A6-D05DB7BCF8DA}" destId="{D11FD586-855E-4241-A8E5-14A12E3232F7}" srcOrd="0" destOrd="0" presId="urn:microsoft.com/office/officeart/2005/8/layout/gear1"/>
    <dgm:cxn modelId="{396680AD-A2EC-ED42-B6AE-20133B22B8E3}" type="presOf" srcId="{F41B6817-164F-1A44-8BC6-C956B4DB0057}" destId="{885D759C-7E18-0E41-A133-C1D6EF4E1933}" srcOrd="1" destOrd="0" presId="urn:microsoft.com/office/officeart/2005/8/layout/gear1"/>
    <dgm:cxn modelId="{48E101C3-F58B-F841-AF75-B36A7AB29CA8}" type="presParOf" srcId="{D11FD586-855E-4241-A8E5-14A12E3232F7}" destId="{2C9B2E9A-4182-BC42-ADBE-E843FB60359E}" srcOrd="0" destOrd="0" presId="urn:microsoft.com/office/officeart/2005/8/layout/gear1"/>
    <dgm:cxn modelId="{42A0EC46-9639-5142-9DF0-8B83CBBD428F}" type="presParOf" srcId="{D11FD586-855E-4241-A8E5-14A12E3232F7}" destId="{975CE69F-50F2-394B-B6F6-59750DA2B0DF}" srcOrd="1" destOrd="0" presId="urn:microsoft.com/office/officeart/2005/8/layout/gear1"/>
    <dgm:cxn modelId="{5AC7CAC0-6F1D-5B44-B1AC-736F163215BA}" type="presParOf" srcId="{D11FD586-855E-4241-A8E5-14A12E3232F7}" destId="{53FD35FB-9507-434E-88F9-E291C479BA0F}" srcOrd="2" destOrd="0" presId="urn:microsoft.com/office/officeart/2005/8/layout/gear1"/>
    <dgm:cxn modelId="{C8E36CC0-D72A-F44D-8296-DBF24745D03C}" type="presParOf" srcId="{D11FD586-855E-4241-A8E5-14A12E3232F7}" destId="{C5E2A4EC-5841-5D48-A0AE-3D7CA3A790BE}" srcOrd="3" destOrd="0" presId="urn:microsoft.com/office/officeart/2005/8/layout/gear1"/>
    <dgm:cxn modelId="{6D57000B-DA18-D144-A4ED-CBAA4172F9F7}" type="presParOf" srcId="{D11FD586-855E-4241-A8E5-14A12E3232F7}" destId="{2F63D7A1-0053-F945-885D-2DE1B3409354}" srcOrd="4" destOrd="0" presId="urn:microsoft.com/office/officeart/2005/8/layout/gear1"/>
    <dgm:cxn modelId="{303A396B-8045-8043-B9F9-3C5C9F4A0077}" type="presParOf" srcId="{D11FD586-855E-4241-A8E5-14A12E3232F7}" destId="{2C60B22D-2A72-264E-820E-BB68F061F7EC}" srcOrd="5" destOrd="0" presId="urn:microsoft.com/office/officeart/2005/8/layout/gear1"/>
    <dgm:cxn modelId="{A2B55E31-414E-A041-A3AB-2329ADF28CC3}" type="presParOf" srcId="{D11FD586-855E-4241-A8E5-14A12E3232F7}" destId="{B24F5EA4-14B6-F840-936C-EF3EFBFAD85C}" srcOrd="6" destOrd="0" presId="urn:microsoft.com/office/officeart/2005/8/layout/gear1"/>
    <dgm:cxn modelId="{67348046-FE3B-D743-8838-C2D853CAC5BF}" type="presParOf" srcId="{D11FD586-855E-4241-A8E5-14A12E3232F7}" destId="{885D759C-7E18-0E41-A133-C1D6EF4E1933}" srcOrd="7" destOrd="0" presId="urn:microsoft.com/office/officeart/2005/8/layout/gear1"/>
    <dgm:cxn modelId="{762F3BD0-2019-2A4C-BE86-D2DBC3486061}" type="presParOf" srcId="{D11FD586-855E-4241-A8E5-14A12E3232F7}" destId="{BFF26A89-6BE4-454F-8C86-62BADD09F132}" srcOrd="8" destOrd="0" presId="urn:microsoft.com/office/officeart/2005/8/layout/gear1"/>
    <dgm:cxn modelId="{B4514827-F241-7C4F-B898-7669F49F3DD6}" type="presParOf" srcId="{D11FD586-855E-4241-A8E5-14A12E3232F7}" destId="{6C83D81B-F00D-184B-8855-9874FA1BCC44}" srcOrd="9" destOrd="0" presId="urn:microsoft.com/office/officeart/2005/8/layout/gear1"/>
    <dgm:cxn modelId="{4C492489-AB2B-B140-98B8-CEF2A7179EB0}" type="presParOf" srcId="{D11FD586-855E-4241-A8E5-14A12E3232F7}" destId="{40308DF0-D7E9-0A4C-A5A1-68ADCBA33EC3}" srcOrd="10" destOrd="0" presId="urn:microsoft.com/office/officeart/2005/8/layout/gear1"/>
    <dgm:cxn modelId="{44F7C4B4-4D31-CB43-B24E-C2372B31BF1D}" type="presParOf" srcId="{D11FD586-855E-4241-A8E5-14A12E3232F7}" destId="{FCE018C2-97D4-7A4A-9B24-5D5BC2C7920C}" srcOrd="11" destOrd="0" presId="urn:microsoft.com/office/officeart/2005/8/layout/gear1"/>
    <dgm:cxn modelId="{A6A765E3-804E-584D-8B15-535800EE8707}" type="presParOf" srcId="{D11FD586-855E-4241-A8E5-14A12E3232F7}" destId="{11BCB137-7509-DF43-B1CF-3D094D8DA241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A1DF1D-3A8F-F149-A355-BC5B812D3CAE}" type="doc">
      <dgm:prSet loTypeId="urn:microsoft.com/office/officeart/2005/8/layout/vList4" loCatId="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C00C2BE1-A531-6046-8A3C-BAF8D5DC72FD}">
      <dgm:prSet phldrT="[Texto]"/>
      <dgm:spPr/>
      <dgm:t>
        <a:bodyPr/>
        <a:lstStyle/>
        <a:p>
          <a:r>
            <a:rPr lang="es-ES" dirty="0" smtClean="0"/>
            <a:t>1</a:t>
          </a:r>
          <a:endParaRPr lang="es-ES" dirty="0"/>
        </a:p>
      </dgm:t>
    </dgm:pt>
    <dgm:pt modelId="{B15A51A9-0C1A-904D-8A5A-DF3B91AFFC07}" type="parTrans" cxnId="{812C539E-A180-8748-86E8-A39F48E1D501}">
      <dgm:prSet/>
      <dgm:spPr/>
      <dgm:t>
        <a:bodyPr/>
        <a:lstStyle/>
        <a:p>
          <a:endParaRPr lang="es-ES"/>
        </a:p>
      </dgm:t>
    </dgm:pt>
    <dgm:pt modelId="{CBFAAF72-8C9F-4745-BCDC-9C4A72900009}" type="sibTrans" cxnId="{812C539E-A180-8748-86E8-A39F48E1D501}">
      <dgm:prSet/>
      <dgm:spPr/>
      <dgm:t>
        <a:bodyPr/>
        <a:lstStyle/>
        <a:p>
          <a:endParaRPr lang="es-ES"/>
        </a:p>
      </dgm:t>
    </dgm:pt>
    <dgm:pt modelId="{6C0B9FB5-58A3-A84A-8209-4E6CA4E8A6EF}">
      <dgm:prSet phldrT="[Texto]"/>
      <dgm:spPr/>
      <dgm:t>
        <a:bodyPr/>
        <a:lstStyle/>
        <a:p>
          <a:r>
            <a:rPr lang="es-ES" dirty="0" smtClean="0"/>
            <a:t>Finales de los 90. $400 MDD gastados para mejorar los otros tres reactores e invertir en la seguridad de los mismos.</a:t>
          </a:r>
          <a:endParaRPr lang="es-ES" dirty="0"/>
        </a:p>
      </dgm:t>
    </dgm:pt>
    <dgm:pt modelId="{EBCEE40B-A8E1-C64A-A2EA-5FF952C7B178}" type="parTrans" cxnId="{88711842-2AFC-B542-A7EF-D52B5C033ED2}">
      <dgm:prSet/>
      <dgm:spPr/>
      <dgm:t>
        <a:bodyPr/>
        <a:lstStyle/>
        <a:p>
          <a:endParaRPr lang="es-ES"/>
        </a:p>
      </dgm:t>
    </dgm:pt>
    <dgm:pt modelId="{90936074-4C95-E34E-98EE-1504825CCE3B}" type="sibTrans" cxnId="{88711842-2AFC-B542-A7EF-D52B5C033ED2}">
      <dgm:prSet/>
      <dgm:spPr/>
      <dgm:t>
        <a:bodyPr/>
        <a:lstStyle/>
        <a:p>
          <a:endParaRPr lang="es-ES"/>
        </a:p>
      </dgm:t>
    </dgm:pt>
    <dgm:pt modelId="{9B9B0F3C-55C8-9840-84C5-6D0B119E7053}">
      <dgm:prSet phldrT="[Texto]"/>
      <dgm:spPr/>
      <dgm:t>
        <a:bodyPr/>
        <a:lstStyle/>
        <a:p>
          <a:r>
            <a:rPr lang="es-ES" dirty="0" smtClean="0"/>
            <a:t>2</a:t>
          </a:r>
          <a:endParaRPr lang="es-ES" dirty="0"/>
        </a:p>
      </dgm:t>
    </dgm:pt>
    <dgm:pt modelId="{4C5E9B4A-9FA3-2346-B0C1-0955B8C7D733}" type="parTrans" cxnId="{8B57D622-4803-BA4B-A012-C1BB56B263EF}">
      <dgm:prSet/>
      <dgm:spPr/>
      <dgm:t>
        <a:bodyPr/>
        <a:lstStyle/>
        <a:p>
          <a:endParaRPr lang="es-ES"/>
        </a:p>
      </dgm:t>
    </dgm:pt>
    <dgm:pt modelId="{6255EE9A-38B6-7043-9987-32B325E7FA8D}" type="sibTrans" cxnId="{8B57D622-4803-BA4B-A012-C1BB56B263EF}">
      <dgm:prSet/>
      <dgm:spPr/>
      <dgm:t>
        <a:bodyPr/>
        <a:lstStyle/>
        <a:p>
          <a:endParaRPr lang="es-ES"/>
        </a:p>
      </dgm:t>
    </dgm:pt>
    <dgm:pt modelId="{B28F244F-998C-5F49-AE3C-6AB40AAA4AE7}">
      <dgm:prSet phldrT="[Texto]"/>
      <dgm:spPr/>
      <dgm:t>
        <a:bodyPr/>
        <a:lstStyle/>
        <a:p>
          <a:r>
            <a:rPr lang="es-ES" dirty="0" smtClean="0"/>
            <a:t>El reactor 2 dejó de funcionar en 1991 tras el incendio en una de sus salas. El reactor 1 dejó de funcionar en 1997 y para el año 2000 fue apagado el reactor 3. Para ese entonces más de 6000 personas trabajaban en la planta diariamente, debido a que había límites aceptables de radiación.</a:t>
          </a:r>
          <a:endParaRPr lang="es-ES" dirty="0"/>
        </a:p>
      </dgm:t>
    </dgm:pt>
    <dgm:pt modelId="{9D8F7CCC-46F0-8447-9794-C1739A68A9D1}" type="parTrans" cxnId="{B15BF7D9-70C2-E541-A07B-AFE5D2BE6EFC}">
      <dgm:prSet/>
      <dgm:spPr/>
      <dgm:t>
        <a:bodyPr/>
        <a:lstStyle/>
        <a:p>
          <a:endParaRPr lang="es-ES"/>
        </a:p>
      </dgm:t>
    </dgm:pt>
    <dgm:pt modelId="{550B0565-CF0F-944F-AE20-1DC8E0ED48BC}" type="sibTrans" cxnId="{B15BF7D9-70C2-E541-A07B-AFE5D2BE6EFC}">
      <dgm:prSet/>
      <dgm:spPr/>
      <dgm:t>
        <a:bodyPr/>
        <a:lstStyle/>
        <a:p>
          <a:endParaRPr lang="es-ES"/>
        </a:p>
      </dgm:t>
    </dgm:pt>
    <dgm:pt modelId="{58EEBA54-6A0B-344A-994D-31EB942E7B1E}">
      <dgm:prSet phldrT="[Texto]"/>
      <dgm:spPr/>
      <dgm:t>
        <a:bodyPr/>
        <a:lstStyle/>
        <a:p>
          <a:r>
            <a:rPr lang="es-ES" dirty="0" smtClean="0"/>
            <a:t>3</a:t>
          </a:r>
          <a:endParaRPr lang="es-ES" dirty="0"/>
        </a:p>
      </dgm:t>
    </dgm:pt>
    <dgm:pt modelId="{73084A8B-B664-7843-81ED-56181030EFD7}" type="parTrans" cxnId="{9F7E6931-9601-FE4F-A030-A99A65A57086}">
      <dgm:prSet/>
      <dgm:spPr/>
      <dgm:t>
        <a:bodyPr/>
        <a:lstStyle/>
        <a:p>
          <a:endParaRPr lang="es-ES"/>
        </a:p>
      </dgm:t>
    </dgm:pt>
    <dgm:pt modelId="{52FA6B90-D733-5A46-A045-19D421429903}" type="sibTrans" cxnId="{9F7E6931-9601-FE4F-A030-A99A65A57086}">
      <dgm:prSet/>
      <dgm:spPr/>
      <dgm:t>
        <a:bodyPr/>
        <a:lstStyle/>
        <a:p>
          <a:endParaRPr lang="es-ES"/>
        </a:p>
      </dgm:t>
    </dgm:pt>
    <dgm:pt modelId="{FCE79009-3449-BC45-AC10-E1DC7575AF34}">
      <dgm:prSet phldrT="[Texto]"/>
      <dgm:spPr/>
      <dgm:t>
        <a:bodyPr/>
        <a:lstStyle/>
        <a:p>
          <a:r>
            <a:rPr lang="es-ES" dirty="0" smtClean="0"/>
            <a:t>Un pequeño grupo de científicos trabajaba en el reactor 4, dentro del sarcófago.</a:t>
          </a:r>
          <a:endParaRPr lang="es-ES" dirty="0"/>
        </a:p>
      </dgm:t>
    </dgm:pt>
    <dgm:pt modelId="{900DC26D-B666-FB4E-8D6C-8B9245D81FB8}" type="parTrans" cxnId="{5BAC6A53-ED00-BD49-98DE-F5FCBD7AB3B1}">
      <dgm:prSet/>
      <dgm:spPr/>
      <dgm:t>
        <a:bodyPr/>
        <a:lstStyle/>
        <a:p>
          <a:endParaRPr lang="es-ES"/>
        </a:p>
      </dgm:t>
    </dgm:pt>
    <dgm:pt modelId="{D7345DE4-2BCA-7A45-AE17-8F35A0E399C4}" type="sibTrans" cxnId="{5BAC6A53-ED00-BD49-98DE-F5FCBD7AB3B1}">
      <dgm:prSet/>
      <dgm:spPr/>
      <dgm:t>
        <a:bodyPr/>
        <a:lstStyle/>
        <a:p>
          <a:endParaRPr lang="es-ES"/>
        </a:p>
      </dgm:t>
    </dgm:pt>
    <dgm:pt modelId="{1FA9CE6B-6AE0-9A4D-AC19-04D362DB312F}" type="pres">
      <dgm:prSet presAssocID="{FBA1DF1D-3A8F-F149-A355-BC5B812D3CA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B2A83C0-7D2F-C246-9C0A-7C518ABDE16E}" type="pres">
      <dgm:prSet presAssocID="{C00C2BE1-A531-6046-8A3C-BAF8D5DC72FD}" presName="comp" presStyleCnt="0"/>
      <dgm:spPr/>
    </dgm:pt>
    <dgm:pt modelId="{C05A64C0-94B8-3D40-BE69-B34426665F38}" type="pres">
      <dgm:prSet presAssocID="{C00C2BE1-A531-6046-8A3C-BAF8D5DC72FD}" presName="box" presStyleLbl="node1" presStyleIdx="0" presStyleCnt="3" custLinFactNeighborX="-25000" custLinFactNeighborY="-42706"/>
      <dgm:spPr/>
      <dgm:t>
        <a:bodyPr/>
        <a:lstStyle/>
        <a:p>
          <a:endParaRPr lang="es-ES"/>
        </a:p>
      </dgm:t>
    </dgm:pt>
    <dgm:pt modelId="{A9FBE077-66DB-854C-8686-D1E80200F02A}" type="pres">
      <dgm:prSet presAssocID="{C00C2BE1-A531-6046-8A3C-BAF8D5DC72FD}" presName="img" presStyleLbl="fgImgPlace1" presStyleIdx="0" presStyleCnt="3" custScaleX="41534" custScaleY="66749"/>
      <dgm:spPr/>
    </dgm:pt>
    <dgm:pt modelId="{8E1496B0-DDC0-224D-B929-312D8DBAA1CD}" type="pres">
      <dgm:prSet presAssocID="{C00C2BE1-A531-6046-8A3C-BAF8D5DC72FD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94A035-DE06-964B-96F1-5D2B13E388B7}" type="pres">
      <dgm:prSet presAssocID="{CBFAAF72-8C9F-4745-BCDC-9C4A72900009}" presName="spacer" presStyleCnt="0"/>
      <dgm:spPr/>
    </dgm:pt>
    <dgm:pt modelId="{1CB7833A-31FF-6D42-8D6F-DDD3039425FF}" type="pres">
      <dgm:prSet presAssocID="{9B9B0F3C-55C8-9840-84C5-6D0B119E7053}" presName="comp" presStyleCnt="0"/>
      <dgm:spPr/>
    </dgm:pt>
    <dgm:pt modelId="{418087AC-6BD2-9542-8C41-1A158FECC40E}" type="pres">
      <dgm:prSet presAssocID="{9B9B0F3C-55C8-9840-84C5-6D0B119E7053}" presName="box" presStyleLbl="node1" presStyleIdx="1" presStyleCnt="3" custScaleY="134932" custLinFactNeighborY="2939"/>
      <dgm:spPr/>
      <dgm:t>
        <a:bodyPr/>
        <a:lstStyle/>
        <a:p>
          <a:endParaRPr lang="es-ES"/>
        </a:p>
      </dgm:t>
    </dgm:pt>
    <dgm:pt modelId="{4BC62D14-ABED-9941-AEF0-A52834C9C342}" type="pres">
      <dgm:prSet presAssocID="{9B9B0F3C-55C8-9840-84C5-6D0B119E7053}" presName="img" presStyleLbl="fgImgPlace1" presStyleIdx="1" presStyleCnt="3" custScaleX="20180" custScaleY="57442"/>
      <dgm:spPr/>
    </dgm:pt>
    <dgm:pt modelId="{67A88CB4-E475-C14F-88AE-88968638E68E}" type="pres">
      <dgm:prSet presAssocID="{9B9B0F3C-55C8-9840-84C5-6D0B119E7053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26C362-9F9E-774E-8E46-38B9601EDD9F}" type="pres">
      <dgm:prSet presAssocID="{6255EE9A-38B6-7043-9987-32B325E7FA8D}" presName="spacer" presStyleCnt="0"/>
      <dgm:spPr/>
    </dgm:pt>
    <dgm:pt modelId="{B25E5C13-EB0C-CF48-BD22-57A88B645FA3}" type="pres">
      <dgm:prSet presAssocID="{58EEBA54-6A0B-344A-994D-31EB942E7B1E}" presName="comp" presStyleCnt="0"/>
      <dgm:spPr/>
    </dgm:pt>
    <dgm:pt modelId="{E91E7371-A515-D94D-9E06-191DD02FD427}" type="pres">
      <dgm:prSet presAssocID="{58EEBA54-6A0B-344A-994D-31EB942E7B1E}" presName="box" presStyleLbl="node1" presStyleIdx="2" presStyleCnt="3"/>
      <dgm:spPr/>
      <dgm:t>
        <a:bodyPr/>
        <a:lstStyle/>
        <a:p>
          <a:endParaRPr lang="es-ES"/>
        </a:p>
      </dgm:t>
    </dgm:pt>
    <dgm:pt modelId="{0878528B-9F91-5744-A41A-67C6A4555808}" type="pres">
      <dgm:prSet presAssocID="{58EEBA54-6A0B-344A-994D-31EB942E7B1E}" presName="img" presStyleLbl="fgImgPlace1" presStyleIdx="2" presStyleCnt="3" custScaleX="19024" custScaleY="25726"/>
      <dgm:spPr/>
    </dgm:pt>
    <dgm:pt modelId="{F84E6FC4-AB7A-5D4C-940A-26A407E7B699}" type="pres">
      <dgm:prSet presAssocID="{58EEBA54-6A0B-344A-994D-31EB942E7B1E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D6D8341-FE5D-214A-A5F3-04A96CFAA4E9}" type="presOf" srcId="{B28F244F-998C-5F49-AE3C-6AB40AAA4AE7}" destId="{418087AC-6BD2-9542-8C41-1A158FECC40E}" srcOrd="0" destOrd="1" presId="urn:microsoft.com/office/officeart/2005/8/layout/vList4"/>
    <dgm:cxn modelId="{E2914913-3982-4945-8C8C-F869D05D3415}" type="presOf" srcId="{FCE79009-3449-BC45-AC10-E1DC7575AF34}" destId="{E91E7371-A515-D94D-9E06-191DD02FD427}" srcOrd="0" destOrd="1" presId="urn:microsoft.com/office/officeart/2005/8/layout/vList4"/>
    <dgm:cxn modelId="{E48C2C90-FB16-7141-BD6E-1AFA7BD75B9F}" type="presOf" srcId="{FCE79009-3449-BC45-AC10-E1DC7575AF34}" destId="{F84E6FC4-AB7A-5D4C-940A-26A407E7B699}" srcOrd="1" destOrd="1" presId="urn:microsoft.com/office/officeart/2005/8/layout/vList4"/>
    <dgm:cxn modelId="{BA704642-A12D-F74D-B29C-6B42FB7D3FAB}" type="presOf" srcId="{9B9B0F3C-55C8-9840-84C5-6D0B119E7053}" destId="{418087AC-6BD2-9542-8C41-1A158FECC40E}" srcOrd="0" destOrd="0" presId="urn:microsoft.com/office/officeart/2005/8/layout/vList4"/>
    <dgm:cxn modelId="{D22266A2-E6F5-4F4D-8851-B9F4A5F4416D}" type="presOf" srcId="{58EEBA54-6A0B-344A-994D-31EB942E7B1E}" destId="{F84E6FC4-AB7A-5D4C-940A-26A407E7B699}" srcOrd="1" destOrd="0" presId="urn:microsoft.com/office/officeart/2005/8/layout/vList4"/>
    <dgm:cxn modelId="{A17B3B92-E369-EF44-A31A-C52EC1416AD8}" type="presOf" srcId="{58EEBA54-6A0B-344A-994D-31EB942E7B1E}" destId="{E91E7371-A515-D94D-9E06-191DD02FD427}" srcOrd="0" destOrd="0" presId="urn:microsoft.com/office/officeart/2005/8/layout/vList4"/>
    <dgm:cxn modelId="{88711842-2AFC-B542-A7EF-D52B5C033ED2}" srcId="{C00C2BE1-A531-6046-8A3C-BAF8D5DC72FD}" destId="{6C0B9FB5-58A3-A84A-8209-4E6CA4E8A6EF}" srcOrd="0" destOrd="0" parTransId="{EBCEE40B-A8E1-C64A-A2EA-5FF952C7B178}" sibTransId="{90936074-4C95-E34E-98EE-1504825CCE3B}"/>
    <dgm:cxn modelId="{8B57D622-4803-BA4B-A012-C1BB56B263EF}" srcId="{FBA1DF1D-3A8F-F149-A355-BC5B812D3CAE}" destId="{9B9B0F3C-55C8-9840-84C5-6D0B119E7053}" srcOrd="1" destOrd="0" parTransId="{4C5E9B4A-9FA3-2346-B0C1-0955B8C7D733}" sibTransId="{6255EE9A-38B6-7043-9987-32B325E7FA8D}"/>
    <dgm:cxn modelId="{C8BE75FF-4A73-3C4E-B87D-1DEFB62DA541}" type="presOf" srcId="{C00C2BE1-A531-6046-8A3C-BAF8D5DC72FD}" destId="{8E1496B0-DDC0-224D-B929-312D8DBAA1CD}" srcOrd="1" destOrd="0" presId="urn:microsoft.com/office/officeart/2005/8/layout/vList4"/>
    <dgm:cxn modelId="{F7F04351-DA59-A546-947A-30D1D0D9D4B6}" type="presOf" srcId="{6C0B9FB5-58A3-A84A-8209-4E6CA4E8A6EF}" destId="{C05A64C0-94B8-3D40-BE69-B34426665F38}" srcOrd="0" destOrd="1" presId="urn:microsoft.com/office/officeart/2005/8/layout/vList4"/>
    <dgm:cxn modelId="{AD126F4D-9578-7B4E-9041-A22E77639DE8}" type="presOf" srcId="{9B9B0F3C-55C8-9840-84C5-6D0B119E7053}" destId="{67A88CB4-E475-C14F-88AE-88968638E68E}" srcOrd="1" destOrd="0" presId="urn:microsoft.com/office/officeart/2005/8/layout/vList4"/>
    <dgm:cxn modelId="{CA2BAF38-D68E-6445-B424-5959DE7954A8}" type="presOf" srcId="{B28F244F-998C-5F49-AE3C-6AB40AAA4AE7}" destId="{67A88CB4-E475-C14F-88AE-88968638E68E}" srcOrd="1" destOrd="1" presId="urn:microsoft.com/office/officeart/2005/8/layout/vList4"/>
    <dgm:cxn modelId="{B15BF7D9-70C2-E541-A07B-AFE5D2BE6EFC}" srcId="{9B9B0F3C-55C8-9840-84C5-6D0B119E7053}" destId="{B28F244F-998C-5F49-AE3C-6AB40AAA4AE7}" srcOrd="0" destOrd="0" parTransId="{9D8F7CCC-46F0-8447-9794-C1739A68A9D1}" sibTransId="{550B0565-CF0F-944F-AE20-1DC8E0ED48BC}"/>
    <dgm:cxn modelId="{9F7E6931-9601-FE4F-A030-A99A65A57086}" srcId="{FBA1DF1D-3A8F-F149-A355-BC5B812D3CAE}" destId="{58EEBA54-6A0B-344A-994D-31EB942E7B1E}" srcOrd="2" destOrd="0" parTransId="{73084A8B-B664-7843-81ED-56181030EFD7}" sibTransId="{52FA6B90-D733-5A46-A045-19D421429903}"/>
    <dgm:cxn modelId="{58C5DDF4-7BA7-DB46-A1AB-F0976479D8C0}" type="presOf" srcId="{6C0B9FB5-58A3-A84A-8209-4E6CA4E8A6EF}" destId="{8E1496B0-DDC0-224D-B929-312D8DBAA1CD}" srcOrd="1" destOrd="1" presId="urn:microsoft.com/office/officeart/2005/8/layout/vList4"/>
    <dgm:cxn modelId="{5BAC6A53-ED00-BD49-98DE-F5FCBD7AB3B1}" srcId="{58EEBA54-6A0B-344A-994D-31EB942E7B1E}" destId="{FCE79009-3449-BC45-AC10-E1DC7575AF34}" srcOrd="0" destOrd="0" parTransId="{900DC26D-B666-FB4E-8D6C-8B9245D81FB8}" sibTransId="{D7345DE4-2BCA-7A45-AE17-8F35A0E399C4}"/>
    <dgm:cxn modelId="{812C539E-A180-8748-86E8-A39F48E1D501}" srcId="{FBA1DF1D-3A8F-F149-A355-BC5B812D3CAE}" destId="{C00C2BE1-A531-6046-8A3C-BAF8D5DC72FD}" srcOrd="0" destOrd="0" parTransId="{B15A51A9-0C1A-904D-8A5A-DF3B91AFFC07}" sibTransId="{CBFAAF72-8C9F-4745-BCDC-9C4A72900009}"/>
    <dgm:cxn modelId="{67340FF9-4D88-E645-BA27-2DFAE805D689}" type="presOf" srcId="{C00C2BE1-A531-6046-8A3C-BAF8D5DC72FD}" destId="{C05A64C0-94B8-3D40-BE69-B34426665F38}" srcOrd="0" destOrd="0" presId="urn:microsoft.com/office/officeart/2005/8/layout/vList4"/>
    <dgm:cxn modelId="{4E8EF790-64C5-F846-9828-133539073EBF}" type="presOf" srcId="{FBA1DF1D-3A8F-F149-A355-BC5B812D3CAE}" destId="{1FA9CE6B-6AE0-9A4D-AC19-04D362DB312F}" srcOrd="0" destOrd="0" presId="urn:microsoft.com/office/officeart/2005/8/layout/vList4"/>
    <dgm:cxn modelId="{4D24F45D-4ECB-BA41-858B-82F9660D41CA}" type="presParOf" srcId="{1FA9CE6B-6AE0-9A4D-AC19-04D362DB312F}" destId="{3B2A83C0-7D2F-C246-9C0A-7C518ABDE16E}" srcOrd="0" destOrd="0" presId="urn:microsoft.com/office/officeart/2005/8/layout/vList4"/>
    <dgm:cxn modelId="{9F3B1186-4CDB-D947-AE34-EDE7D749BB0C}" type="presParOf" srcId="{3B2A83C0-7D2F-C246-9C0A-7C518ABDE16E}" destId="{C05A64C0-94B8-3D40-BE69-B34426665F38}" srcOrd="0" destOrd="0" presId="urn:microsoft.com/office/officeart/2005/8/layout/vList4"/>
    <dgm:cxn modelId="{07A3AC81-7B6F-8140-9DA4-1C4A3C469C96}" type="presParOf" srcId="{3B2A83C0-7D2F-C246-9C0A-7C518ABDE16E}" destId="{A9FBE077-66DB-854C-8686-D1E80200F02A}" srcOrd="1" destOrd="0" presId="urn:microsoft.com/office/officeart/2005/8/layout/vList4"/>
    <dgm:cxn modelId="{E7CCB945-5303-3041-A093-83B3239637C1}" type="presParOf" srcId="{3B2A83C0-7D2F-C246-9C0A-7C518ABDE16E}" destId="{8E1496B0-DDC0-224D-B929-312D8DBAA1CD}" srcOrd="2" destOrd="0" presId="urn:microsoft.com/office/officeart/2005/8/layout/vList4"/>
    <dgm:cxn modelId="{27D65DF9-14B8-9A4A-BB5F-7CEF14CD84A7}" type="presParOf" srcId="{1FA9CE6B-6AE0-9A4D-AC19-04D362DB312F}" destId="{AB94A035-DE06-964B-96F1-5D2B13E388B7}" srcOrd="1" destOrd="0" presId="urn:microsoft.com/office/officeart/2005/8/layout/vList4"/>
    <dgm:cxn modelId="{075ECD63-FBA9-B449-8490-7AAE2A7174ED}" type="presParOf" srcId="{1FA9CE6B-6AE0-9A4D-AC19-04D362DB312F}" destId="{1CB7833A-31FF-6D42-8D6F-DDD3039425FF}" srcOrd="2" destOrd="0" presId="urn:microsoft.com/office/officeart/2005/8/layout/vList4"/>
    <dgm:cxn modelId="{773B4886-96CD-2C4B-A01B-CB95693E9914}" type="presParOf" srcId="{1CB7833A-31FF-6D42-8D6F-DDD3039425FF}" destId="{418087AC-6BD2-9542-8C41-1A158FECC40E}" srcOrd="0" destOrd="0" presId="urn:microsoft.com/office/officeart/2005/8/layout/vList4"/>
    <dgm:cxn modelId="{8DBF7B5F-AC95-564B-A01C-E4E7D3622620}" type="presParOf" srcId="{1CB7833A-31FF-6D42-8D6F-DDD3039425FF}" destId="{4BC62D14-ABED-9941-AEF0-A52834C9C342}" srcOrd="1" destOrd="0" presId="urn:microsoft.com/office/officeart/2005/8/layout/vList4"/>
    <dgm:cxn modelId="{2E26E410-60D5-C54C-8AC7-3D9EE1D0FEE1}" type="presParOf" srcId="{1CB7833A-31FF-6D42-8D6F-DDD3039425FF}" destId="{67A88CB4-E475-C14F-88AE-88968638E68E}" srcOrd="2" destOrd="0" presId="urn:microsoft.com/office/officeart/2005/8/layout/vList4"/>
    <dgm:cxn modelId="{A887869A-94D2-6E46-9F5A-4CA227BB646D}" type="presParOf" srcId="{1FA9CE6B-6AE0-9A4D-AC19-04D362DB312F}" destId="{C226C362-9F9E-774E-8E46-38B9601EDD9F}" srcOrd="3" destOrd="0" presId="urn:microsoft.com/office/officeart/2005/8/layout/vList4"/>
    <dgm:cxn modelId="{A84F38A4-AA46-CB4D-9A9B-69D71065AE5C}" type="presParOf" srcId="{1FA9CE6B-6AE0-9A4D-AC19-04D362DB312F}" destId="{B25E5C13-EB0C-CF48-BD22-57A88B645FA3}" srcOrd="4" destOrd="0" presId="urn:microsoft.com/office/officeart/2005/8/layout/vList4"/>
    <dgm:cxn modelId="{2E841B81-7272-D54C-ADD7-22B104B7EDD9}" type="presParOf" srcId="{B25E5C13-EB0C-CF48-BD22-57A88B645FA3}" destId="{E91E7371-A515-D94D-9E06-191DD02FD427}" srcOrd="0" destOrd="0" presId="urn:microsoft.com/office/officeart/2005/8/layout/vList4"/>
    <dgm:cxn modelId="{16F6D228-47C5-EB4E-92E9-1AA31A3AEA99}" type="presParOf" srcId="{B25E5C13-EB0C-CF48-BD22-57A88B645FA3}" destId="{0878528B-9F91-5744-A41A-67C6A4555808}" srcOrd="1" destOrd="0" presId="urn:microsoft.com/office/officeart/2005/8/layout/vList4"/>
    <dgm:cxn modelId="{C632A3B6-F7AD-5B48-9A04-3161143CF8F7}" type="presParOf" srcId="{B25E5C13-EB0C-CF48-BD22-57A88B645FA3}" destId="{F84E6FC4-AB7A-5D4C-940A-26A407E7B69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A1DF1D-3A8F-F149-A355-BC5B812D3CAE}" type="doc">
      <dgm:prSet loTypeId="urn:microsoft.com/office/officeart/2005/8/layout/vList4" loCatId="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B9B0F3C-55C8-9840-84C5-6D0B119E7053}">
      <dgm:prSet phldrT="[Texto]"/>
      <dgm:spPr/>
      <dgm:t>
        <a:bodyPr/>
        <a:lstStyle/>
        <a:p>
          <a:r>
            <a:rPr lang="es-ES" dirty="0" smtClean="0"/>
            <a:t>4</a:t>
          </a:r>
          <a:endParaRPr lang="es-ES" dirty="0"/>
        </a:p>
      </dgm:t>
    </dgm:pt>
    <dgm:pt modelId="{4C5E9B4A-9FA3-2346-B0C1-0955B8C7D733}" type="parTrans" cxnId="{8B57D622-4803-BA4B-A012-C1BB56B263EF}">
      <dgm:prSet/>
      <dgm:spPr/>
      <dgm:t>
        <a:bodyPr/>
        <a:lstStyle/>
        <a:p>
          <a:endParaRPr lang="es-ES"/>
        </a:p>
      </dgm:t>
    </dgm:pt>
    <dgm:pt modelId="{6255EE9A-38B6-7043-9987-32B325E7FA8D}" type="sibTrans" cxnId="{8B57D622-4803-BA4B-A012-C1BB56B263EF}">
      <dgm:prSet/>
      <dgm:spPr/>
      <dgm:t>
        <a:bodyPr/>
        <a:lstStyle/>
        <a:p>
          <a:endParaRPr lang="es-ES"/>
        </a:p>
      </dgm:t>
    </dgm:pt>
    <dgm:pt modelId="{B28F244F-998C-5F49-AE3C-6AB40AAA4AE7}">
      <dgm:prSet phldrT="[Texto]"/>
      <dgm:spPr/>
      <dgm:t>
        <a:bodyPr/>
        <a:lstStyle/>
        <a:p>
          <a:r>
            <a:rPr lang="es-ES" dirty="0" smtClean="0"/>
            <a:t>Cuando se anunció en 1995 que los otros dos reactores serían cerrados en el 2000, se firmó un memorándum entre Ucrania y las naciones del G7,pero su implementación fue retrasada .</a:t>
          </a:r>
          <a:endParaRPr lang="es-ES" dirty="0"/>
        </a:p>
      </dgm:t>
    </dgm:pt>
    <dgm:pt modelId="{9D8F7CCC-46F0-8447-9794-C1739A68A9D1}" type="parTrans" cxnId="{B15BF7D9-70C2-E541-A07B-AFE5D2BE6EFC}">
      <dgm:prSet/>
      <dgm:spPr/>
      <dgm:t>
        <a:bodyPr/>
        <a:lstStyle/>
        <a:p>
          <a:endParaRPr lang="es-ES"/>
        </a:p>
      </dgm:t>
    </dgm:pt>
    <dgm:pt modelId="{550B0565-CF0F-944F-AE20-1DC8E0ED48BC}" type="sibTrans" cxnId="{B15BF7D9-70C2-E541-A07B-AFE5D2BE6EFC}">
      <dgm:prSet/>
      <dgm:spPr/>
      <dgm:t>
        <a:bodyPr/>
        <a:lstStyle/>
        <a:p>
          <a:endParaRPr lang="es-ES"/>
        </a:p>
      </dgm:t>
    </dgm:pt>
    <dgm:pt modelId="{44112DC1-3C76-1248-BBE1-C31969F1CDEE}">
      <dgm:prSet/>
      <dgm:spPr/>
      <dgm:t>
        <a:bodyPr/>
        <a:lstStyle/>
        <a:p>
          <a:r>
            <a:rPr lang="es-ES" dirty="0" smtClean="0"/>
            <a:t>6</a:t>
          </a:r>
          <a:endParaRPr lang="es-ES" dirty="0"/>
        </a:p>
      </dgm:t>
    </dgm:pt>
    <dgm:pt modelId="{58EAA0BF-E6E6-624A-8F8D-1C07341F6F46}" type="parTrans" cxnId="{489D1C5B-F412-074F-8700-EAE734ABBDBF}">
      <dgm:prSet/>
      <dgm:spPr/>
      <dgm:t>
        <a:bodyPr/>
        <a:lstStyle/>
        <a:p>
          <a:endParaRPr lang="es-ES"/>
        </a:p>
      </dgm:t>
    </dgm:pt>
    <dgm:pt modelId="{C3E62C83-F724-624F-AFD4-89F75EA35CE8}" type="sibTrans" cxnId="{489D1C5B-F412-074F-8700-EAE734ABBDBF}">
      <dgm:prSet/>
      <dgm:spPr/>
      <dgm:t>
        <a:bodyPr/>
        <a:lstStyle/>
        <a:p>
          <a:endParaRPr lang="es-ES"/>
        </a:p>
      </dgm:t>
    </dgm:pt>
    <dgm:pt modelId="{23FB8A87-3744-F048-B07D-662C01FA5D77}">
      <dgm:prSet/>
      <dgm:spPr/>
      <dgm:t>
        <a:bodyPr/>
        <a:lstStyle/>
        <a:p>
          <a:r>
            <a:rPr lang="es-ES" dirty="0" smtClean="0"/>
            <a:t>Se necesitaba capacidad para generar energía. Se completa la construcción del reactor 2 de </a:t>
          </a:r>
          <a:r>
            <a:rPr lang="es-ES" dirty="0" err="1" smtClean="0"/>
            <a:t>Khmelnitski</a:t>
          </a:r>
          <a:r>
            <a:rPr lang="es-ES" dirty="0" smtClean="0"/>
            <a:t> y el 4 de </a:t>
          </a:r>
          <a:r>
            <a:rPr lang="es-ES" dirty="0" err="1" smtClean="0"/>
            <a:t>Ronovo</a:t>
          </a:r>
          <a:r>
            <a:rPr lang="es-ES" dirty="0" smtClean="0"/>
            <a:t> en Ucrania que habían sido suspendidas en el 89 pero se terminan en 2004 financiado por el gobierno de Ucrania para compensar el cierre dela planta de </a:t>
          </a:r>
          <a:r>
            <a:rPr lang="es-ES" dirty="0" err="1" smtClean="0"/>
            <a:t>Chernobyl</a:t>
          </a:r>
          <a:r>
            <a:rPr lang="es-ES" dirty="0" smtClean="0"/>
            <a:t>.</a:t>
          </a:r>
          <a:endParaRPr lang="es-ES" dirty="0"/>
        </a:p>
      </dgm:t>
    </dgm:pt>
    <dgm:pt modelId="{930CF3F6-7355-E74A-9FDC-0BDE74755279}" type="parTrans" cxnId="{5763BC2E-805E-7746-973C-7D85763A1E2C}">
      <dgm:prSet/>
      <dgm:spPr/>
      <dgm:t>
        <a:bodyPr/>
        <a:lstStyle/>
        <a:p>
          <a:endParaRPr lang="es-ES"/>
        </a:p>
      </dgm:t>
    </dgm:pt>
    <dgm:pt modelId="{BBB4A6C9-92A8-074B-9448-BA937DCBC12F}" type="sibTrans" cxnId="{5763BC2E-805E-7746-973C-7D85763A1E2C}">
      <dgm:prSet/>
      <dgm:spPr/>
      <dgm:t>
        <a:bodyPr/>
        <a:lstStyle/>
        <a:p>
          <a:endParaRPr lang="es-ES"/>
        </a:p>
      </dgm:t>
    </dgm:pt>
    <dgm:pt modelId="{D2F89FD7-D8E6-8946-B64C-DDD72FAC5984}">
      <dgm:prSet/>
      <dgm:spPr/>
      <dgm:t>
        <a:bodyPr/>
        <a:lstStyle/>
        <a:p>
          <a:r>
            <a:rPr lang="es-ES" dirty="0" smtClean="0"/>
            <a:t>5</a:t>
          </a:r>
          <a:endParaRPr lang="es-ES" dirty="0"/>
        </a:p>
      </dgm:t>
    </dgm:pt>
    <dgm:pt modelId="{8D545269-8636-9347-8462-1A6615405DA8}" type="parTrans" cxnId="{96FE2765-1999-8241-8BAC-FA26FBEDADB1}">
      <dgm:prSet/>
      <dgm:spPr/>
      <dgm:t>
        <a:bodyPr/>
        <a:lstStyle/>
        <a:p>
          <a:endParaRPr lang="es-ES"/>
        </a:p>
      </dgm:t>
    </dgm:pt>
    <dgm:pt modelId="{1A035874-232D-8342-80AB-ED53AB8FFDAA}" type="sibTrans" cxnId="{96FE2765-1999-8241-8BAC-FA26FBEDADB1}">
      <dgm:prSet/>
      <dgm:spPr/>
      <dgm:t>
        <a:bodyPr/>
        <a:lstStyle/>
        <a:p>
          <a:endParaRPr lang="es-ES"/>
        </a:p>
      </dgm:t>
    </dgm:pt>
    <dgm:pt modelId="{FCE79009-3449-BC45-AC10-E1DC7575AF34}">
      <dgm:prSet phldrT="[Texto]"/>
      <dgm:spPr/>
      <dgm:t>
        <a:bodyPr/>
        <a:lstStyle/>
        <a:p>
          <a:r>
            <a:rPr lang="es-ES" dirty="0" smtClean="0"/>
            <a:t>Creación de una nueva estructura de seguridad que consta de 18 mil toneladas de metal. 110 metros de largo y más de 200 de ancho, para cubrir el edificio de los 80’s.  </a:t>
          </a:r>
          <a:endParaRPr lang="es-ES" dirty="0"/>
        </a:p>
      </dgm:t>
    </dgm:pt>
    <dgm:pt modelId="{D7345DE4-2BCA-7A45-AE17-8F35A0E399C4}" type="sibTrans" cxnId="{5BAC6A53-ED00-BD49-98DE-F5FCBD7AB3B1}">
      <dgm:prSet/>
      <dgm:spPr/>
      <dgm:t>
        <a:bodyPr/>
        <a:lstStyle/>
        <a:p>
          <a:endParaRPr lang="es-ES"/>
        </a:p>
      </dgm:t>
    </dgm:pt>
    <dgm:pt modelId="{900DC26D-B666-FB4E-8D6C-8B9245D81FB8}" type="parTrans" cxnId="{5BAC6A53-ED00-BD49-98DE-F5FCBD7AB3B1}">
      <dgm:prSet/>
      <dgm:spPr/>
      <dgm:t>
        <a:bodyPr/>
        <a:lstStyle/>
        <a:p>
          <a:endParaRPr lang="es-ES"/>
        </a:p>
      </dgm:t>
    </dgm:pt>
    <dgm:pt modelId="{1FA9CE6B-6AE0-9A4D-AC19-04D362DB312F}" type="pres">
      <dgm:prSet presAssocID="{FBA1DF1D-3A8F-F149-A355-BC5B812D3CA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CB7833A-31FF-6D42-8D6F-DDD3039425FF}" type="pres">
      <dgm:prSet presAssocID="{9B9B0F3C-55C8-9840-84C5-6D0B119E7053}" presName="comp" presStyleCnt="0"/>
      <dgm:spPr/>
    </dgm:pt>
    <dgm:pt modelId="{418087AC-6BD2-9542-8C41-1A158FECC40E}" type="pres">
      <dgm:prSet presAssocID="{9B9B0F3C-55C8-9840-84C5-6D0B119E7053}" presName="box" presStyleLbl="node1" presStyleIdx="0" presStyleCnt="3" custScaleY="86008" custLinFactNeighborY="2939"/>
      <dgm:spPr/>
      <dgm:t>
        <a:bodyPr/>
        <a:lstStyle/>
        <a:p>
          <a:endParaRPr lang="es-ES"/>
        </a:p>
      </dgm:t>
    </dgm:pt>
    <dgm:pt modelId="{4BC62D14-ABED-9941-AEF0-A52834C9C342}" type="pres">
      <dgm:prSet presAssocID="{9B9B0F3C-55C8-9840-84C5-6D0B119E7053}" presName="img" presStyleLbl="fgImgPlace1" presStyleIdx="0" presStyleCnt="3" custFlipVert="1" custFlipHor="1" custScaleX="3528" custScaleY="2973"/>
      <dgm:spPr/>
    </dgm:pt>
    <dgm:pt modelId="{67A88CB4-E475-C14F-88AE-88968638E68E}" type="pres">
      <dgm:prSet presAssocID="{9B9B0F3C-55C8-9840-84C5-6D0B119E7053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26C362-9F9E-774E-8E46-38B9601EDD9F}" type="pres">
      <dgm:prSet presAssocID="{6255EE9A-38B6-7043-9987-32B325E7FA8D}" presName="spacer" presStyleCnt="0"/>
      <dgm:spPr/>
    </dgm:pt>
    <dgm:pt modelId="{26236E02-5B43-C24B-9650-A9D1F47A76B7}" type="pres">
      <dgm:prSet presAssocID="{D2F89FD7-D8E6-8946-B64C-DDD72FAC5984}" presName="comp" presStyleCnt="0"/>
      <dgm:spPr/>
    </dgm:pt>
    <dgm:pt modelId="{D48722F1-29F4-F04A-B18C-D09EB32D93B6}" type="pres">
      <dgm:prSet presAssocID="{D2F89FD7-D8E6-8946-B64C-DDD72FAC5984}" presName="box" presStyleLbl="node1" presStyleIdx="1" presStyleCnt="3"/>
      <dgm:spPr/>
      <dgm:t>
        <a:bodyPr/>
        <a:lstStyle/>
        <a:p>
          <a:endParaRPr lang="es-ES"/>
        </a:p>
      </dgm:t>
    </dgm:pt>
    <dgm:pt modelId="{4E296653-E06C-0C42-AB5A-A242FA342903}" type="pres">
      <dgm:prSet presAssocID="{D2F89FD7-D8E6-8946-B64C-DDD72FAC5984}" presName="img" presStyleLbl="fgImgPlace1" presStyleIdx="1" presStyleCnt="3" custFlipVert="1" custFlipHor="1" custScaleX="9559" custScaleY="5555"/>
      <dgm:spPr/>
    </dgm:pt>
    <dgm:pt modelId="{41B123A0-20A9-904A-A567-80C947B4948B}" type="pres">
      <dgm:prSet presAssocID="{D2F89FD7-D8E6-8946-B64C-DDD72FAC5984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51D035-821C-5C48-B645-617672505E5D}" type="pres">
      <dgm:prSet presAssocID="{1A035874-232D-8342-80AB-ED53AB8FFDAA}" presName="spacer" presStyleCnt="0"/>
      <dgm:spPr/>
    </dgm:pt>
    <dgm:pt modelId="{57D37412-9171-A54D-B8D6-AE1EE7A3DC22}" type="pres">
      <dgm:prSet presAssocID="{44112DC1-3C76-1248-BBE1-C31969F1CDEE}" presName="comp" presStyleCnt="0"/>
      <dgm:spPr/>
    </dgm:pt>
    <dgm:pt modelId="{2ECC6CB3-29A6-464E-B598-86D4EE0056AF}" type="pres">
      <dgm:prSet presAssocID="{44112DC1-3C76-1248-BBE1-C31969F1CDEE}" presName="box" presStyleLbl="node1" presStyleIdx="2" presStyleCnt="3"/>
      <dgm:spPr/>
      <dgm:t>
        <a:bodyPr/>
        <a:lstStyle/>
        <a:p>
          <a:endParaRPr lang="es-ES"/>
        </a:p>
      </dgm:t>
    </dgm:pt>
    <dgm:pt modelId="{F7C37075-DB0F-1743-BED4-B420AF6177D8}" type="pres">
      <dgm:prSet presAssocID="{44112DC1-3C76-1248-BBE1-C31969F1CDEE}" presName="img" presStyleLbl="fgImgPlace1" presStyleIdx="2" presStyleCnt="3" custScaleX="35675" custScaleY="2973"/>
      <dgm:spPr/>
    </dgm:pt>
    <dgm:pt modelId="{B199988C-0A75-4E4B-AD41-1B9C735695A3}" type="pres">
      <dgm:prSet presAssocID="{44112DC1-3C76-1248-BBE1-C31969F1CDEE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89D1C5B-F412-074F-8700-EAE734ABBDBF}" srcId="{FBA1DF1D-3A8F-F149-A355-BC5B812D3CAE}" destId="{44112DC1-3C76-1248-BBE1-C31969F1CDEE}" srcOrd="2" destOrd="0" parTransId="{58EAA0BF-E6E6-624A-8F8D-1C07341F6F46}" sibTransId="{C3E62C83-F724-624F-AFD4-89F75EA35CE8}"/>
    <dgm:cxn modelId="{CA81A003-6028-2B48-8109-B387D483BA6A}" type="presOf" srcId="{D2F89FD7-D8E6-8946-B64C-DDD72FAC5984}" destId="{D48722F1-29F4-F04A-B18C-D09EB32D93B6}" srcOrd="0" destOrd="0" presId="urn:microsoft.com/office/officeart/2005/8/layout/vList4"/>
    <dgm:cxn modelId="{8B57D622-4803-BA4B-A012-C1BB56B263EF}" srcId="{FBA1DF1D-3A8F-F149-A355-BC5B812D3CAE}" destId="{9B9B0F3C-55C8-9840-84C5-6D0B119E7053}" srcOrd="0" destOrd="0" parTransId="{4C5E9B4A-9FA3-2346-B0C1-0955B8C7D733}" sibTransId="{6255EE9A-38B6-7043-9987-32B325E7FA8D}"/>
    <dgm:cxn modelId="{5BAC6A53-ED00-BD49-98DE-F5FCBD7AB3B1}" srcId="{44112DC1-3C76-1248-BBE1-C31969F1CDEE}" destId="{FCE79009-3449-BC45-AC10-E1DC7575AF34}" srcOrd="0" destOrd="0" parTransId="{900DC26D-B666-FB4E-8D6C-8B9245D81FB8}" sibTransId="{D7345DE4-2BCA-7A45-AE17-8F35A0E399C4}"/>
    <dgm:cxn modelId="{B15BF7D9-70C2-E541-A07B-AFE5D2BE6EFC}" srcId="{9B9B0F3C-55C8-9840-84C5-6D0B119E7053}" destId="{B28F244F-998C-5F49-AE3C-6AB40AAA4AE7}" srcOrd="0" destOrd="0" parTransId="{9D8F7CCC-46F0-8447-9794-C1739A68A9D1}" sibTransId="{550B0565-CF0F-944F-AE20-1DC8E0ED48BC}"/>
    <dgm:cxn modelId="{0707DB54-871B-1D46-B00D-275A95B7150E}" type="presOf" srcId="{9B9B0F3C-55C8-9840-84C5-6D0B119E7053}" destId="{67A88CB4-E475-C14F-88AE-88968638E68E}" srcOrd="1" destOrd="0" presId="urn:microsoft.com/office/officeart/2005/8/layout/vList4"/>
    <dgm:cxn modelId="{11A3D07B-F4A8-E24E-A3BA-242F08856626}" type="presOf" srcId="{23FB8A87-3744-F048-B07D-662C01FA5D77}" destId="{41B123A0-20A9-904A-A567-80C947B4948B}" srcOrd="1" destOrd="1" presId="urn:microsoft.com/office/officeart/2005/8/layout/vList4"/>
    <dgm:cxn modelId="{380B4DB4-A502-5E44-B5EA-B20BA743CC70}" type="presOf" srcId="{D2F89FD7-D8E6-8946-B64C-DDD72FAC5984}" destId="{41B123A0-20A9-904A-A567-80C947B4948B}" srcOrd="1" destOrd="0" presId="urn:microsoft.com/office/officeart/2005/8/layout/vList4"/>
    <dgm:cxn modelId="{96FE2765-1999-8241-8BAC-FA26FBEDADB1}" srcId="{FBA1DF1D-3A8F-F149-A355-BC5B812D3CAE}" destId="{D2F89FD7-D8E6-8946-B64C-DDD72FAC5984}" srcOrd="1" destOrd="0" parTransId="{8D545269-8636-9347-8462-1A6615405DA8}" sibTransId="{1A035874-232D-8342-80AB-ED53AB8FFDAA}"/>
    <dgm:cxn modelId="{56F51CFB-8916-6C42-B417-DB0BA7CC83A5}" type="presOf" srcId="{44112DC1-3C76-1248-BBE1-C31969F1CDEE}" destId="{2ECC6CB3-29A6-464E-B598-86D4EE0056AF}" srcOrd="0" destOrd="0" presId="urn:microsoft.com/office/officeart/2005/8/layout/vList4"/>
    <dgm:cxn modelId="{FCA493A3-7B36-964A-8B3F-CA9D48D1A2CA}" type="presOf" srcId="{9B9B0F3C-55C8-9840-84C5-6D0B119E7053}" destId="{418087AC-6BD2-9542-8C41-1A158FECC40E}" srcOrd="0" destOrd="0" presId="urn:microsoft.com/office/officeart/2005/8/layout/vList4"/>
    <dgm:cxn modelId="{5763BC2E-805E-7746-973C-7D85763A1E2C}" srcId="{D2F89FD7-D8E6-8946-B64C-DDD72FAC5984}" destId="{23FB8A87-3744-F048-B07D-662C01FA5D77}" srcOrd="0" destOrd="0" parTransId="{930CF3F6-7355-E74A-9FDC-0BDE74755279}" sibTransId="{BBB4A6C9-92A8-074B-9448-BA937DCBC12F}"/>
    <dgm:cxn modelId="{5F072080-AED1-3849-9DB8-E7924FBC7F59}" type="presOf" srcId="{B28F244F-998C-5F49-AE3C-6AB40AAA4AE7}" destId="{418087AC-6BD2-9542-8C41-1A158FECC40E}" srcOrd="0" destOrd="1" presId="urn:microsoft.com/office/officeart/2005/8/layout/vList4"/>
    <dgm:cxn modelId="{C4B70F75-F10D-1C47-A2CE-E3BAEBA4C3FA}" type="presOf" srcId="{23FB8A87-3744-F048-B07D-662C01FA5D77}" destId="{D48722F1-29F4-F04A-B18C-D09EB32D93B6}" srcOrd="0" destOrd="1" presId="urn:microsoft.com/office/officeart/2005/8/layout/vList4"/>
    <dgm:cxn modelId="{D5F6275E-8B78-9545-B55D-64E0F5C621A5}" type="presOf" srcId="{44112DC1-3C76-1248-BBE1-C31969F1CDEE}" destId="{B199988C-0A75-4E4B-AD41-1B9C735695A3}" srcOrd="1" destOrd="0" presId="urn:microsoft.com/office/officeart/2005/8/layout/vList4"/>
    <dgm:cxn modelId="{2F408194-D56A-074E-BAE4-CDCA15C949AA}" type="presOf" srcId="{B28F244F-998C-5F49-AE3C-6AB40AAA4AE7}" destId="{67A88CB4-E475-C14F-88AE-88968638E68E}" srcOrd="1" destOrd="1" presId="urn:microsoft.com/office/officeart/2005/8/layout/vList4"/>
    <dgm:cxn modelId="{F66128E3-FA9F-CC41-BE4A-9292D141854D}" type="presOf" srcId="{FCE79009-3449-BC45-AC10-E1DC7575AF34}" destId="{2ECC6CB3-29A6-464E-B598-86D4EE0056AF}" srcOrd="0" destOrd="1" presId="urn:microsoft.com/office/officeart/2005/8/layout/vList4"/>
    <dgm:cxn modelId="{F0B16245-6A26-B846-89D3-BFD18A7159ED}" type="presOf" srcId="{FCE79009-3449-BC45-AC10-E1DC7575AF34}" destId="{B199988C-0A75-4E4B-AD41-1B9C735695A3}" srcOrd="1" destOrd="1" presId="urn:microsoft.com/office/officeart/2005/8/layout/vList4"/>
    <dgm:cxn modelId="{1D2FAA24-694B-0C47-99E3-5CCFCC15F31B}" type="presOf" srcId="{FBA1DF1D-3A8F-F149-A355-BC5B812D3CAE}" destId="{1FA9CE6B-6AE0-9A4D-AC19-04D362DB312F}" srcOrd="0" destOrd="0" presId="urn:microsoft.com/office/officeart/2005/8/layout/vList4"/>
    <dgm:cxn modelId="{390591E2-ED03-D742-8A86-1391BD80AE34}" type="presParOf" srcId="{1FA9CE6B-6AE0-9A4D-AC19-04D362DB312F}" destId="{1CB7833A-31FF-6D42-8D6F-DDD3039425FF}" srcOrd="0" destOrd="0" presId="urn:microsoft.com/office/officeart/2005/8/layout/vList4"/>
    <dgm:cxn modelId="{17692561-8D81-0F4F-8D5F-16C4D90B4FF5}" type="presParOf" srcId="{1CB7833A-31FF-6D42-8D6F-DDD3039425FF}" destId="{418087AC-6BD2-9542-8C41-1A158FECC40E}" srcOrd="0" destOrd="0" presId="urn:microsoft.com/office/officeart/2005/8/layout/vList4"/>
    <dgm:cxn modelId="{B786C928-36D2-3340-94DB-81A956B1ABF9}" type="presParOf" srcId="{1CB7833A-31FF-6D42-8D6F-DDD3039425FF}" destId="{4BC62D14-ABED-9941-AEF0-A52834C9C342}" srcOrd="1" destOrd="0" presId="urn:microsoft.com/office/officeart/2005/8/layout/vList4"/>
    <dgm:cxn modelId="{A2006785-D109-5845-97FC-3EC784B8F423}" type="presParOf" srcId="{1CB7833A-31FF-6D42-8D6F-DDD3039425FF}" destId="{67A88CB4-E475-C14F-88AE-88968638E68E}" srcOrd="2" destOrd="0" presId="urn:microsoft.com/office/officeart/2005/8/layout/vList4"/>
    <dgm:cxn modelId="{54D6F91A-4546-574F-809F-E6D35972E1FE}" type="presParOf" srcId="{1FA9CE6B-6AE0-9A4D-AC19-04D362DB312F}" destId="{C226C362-9F9E-774E-8E46-38B9601EDD9F}" srcOrd="1" destOrd="0" presId="urn:microsoft.com/office/officeart/2005/8/layout/vList4"/>
    <dgm:cxn modelId="{19D33E08-02A5-A040-89B3-762A38C882F5}" type="presParOf" srcId="{1FA9CE6B-6AE0-9A4D-AC19-04D362DB312F}" destId="{26236E02-5B43-C24B-9650-A9D1F47A76B7}" srcOrd="2" destOrd="0" presId="urn:microsoft.com/office/officeart/2005/8/layout/vList4"/>
    <dgm:cxn modelId="{39C18B11-F40B-2142-96C2-1C693F38F8E4}" type="presParOf" srcId="{26236E02-5B43-C24B-9650-A9D1F47A76B7}" destId="{D48722F1-29F4-F04A-B18C-D09EB32D93B6}" srcOrd="0" destOrd="0" presId="urn:microsoft.com/office/officeart/2005/8/layout/vList4"/>
    <dgm:cxn modelId="{0DED40EF-1740-2D4C-8016-A4A6E65E03F7}" type="presParOf" srcId="{26236E02-5B43-C24B-9650-A9D1F47A76B7}" destId="{4E296653-E06C-0C42-AB5A-A242FA342903}" srcOrd="1" destOrd="0" presId="urn:microsoft.com/office/officeart/2005/8/layout/vList4"/>
    <dgm:cxn modelId="{E92AE6F3-F2AD-B944-8B9E-09AD8717D620}" type="presParOf" srcId="{26236E02-5B43-C24B-9650-A9D1F47A76B7}" destId="{41B123A0-20A9-904A-A567-80C947B4948B}" srcOrd="2" destOrd="0" presId="urn:microsoft.com/office/officeart/2005/8/layout/vList4"/>
    <dgm:cxn modelId="{7886F942-7F45-144C-851A-FB82EEA476BA}" type="presParOf" srcId="{1FA9CE6B-6AE0-9A4D-AC19-04D362DB312F}" destId="{DF51D035-821C-5C48-B645-617672505E5D}" srcOrd="3" destOrd="0" presId="urn:microsoft.com/office/officeart/2005/8/layout/vList4"/>
    <dgm:cxn modelId="{C263104B-394D-3342-928D-D31C176AA29E}" type="presParOf" srcId="{1FA9CE6B-6AE0-9A4D-AC19-04D362DB312F}" destId="{57D37412-9171-A54D-B8D6-AE1EE7A3DC22}" srcOrd="4" destOrd="0" presId="urn:microsoft.com/office/officeart/2005/8/layout/vList4"/>
    <dgm:cxn modelId="{3814095C-02FD-5D41-B0EC-0E0CD90BF0E4}" type="presParOf" srcId="{57D37412-9171-A54D-B8D6-AE1EE7A3DC22}" destId="{2ECC6CB3-29A6-464E-B598-86D4EE0056AF}" srcOrd="0" destOrd="0" presId="urn:microsoft.com/office/officeart/2005/8/layout/vList4"/>
    <dgm:cxn modelId="{3EC57661-4162-6843-8FD8-E34C7FC49DA8}" type="presParOf" srcId="{57D37412-9171-A54D-B8D6-AE1EE7A3DC22}" destId="{F7C37075-DB0F-1743-BED4-B420AF6177D8}" srcOrd="1" destOrd="0" presId="urn:microsoft.com/office/officeart/2005/8/layout/vList4"/>
    <dgm:cxn modelId="{51878DE0-C57D-824D-A56B-5A2FF9B914BA}" type="presParOf" srcId="{57D37412-9171-A54D-B8D6-AE1EE7A3DC22}" destId="{B199988C-0A75-4E4B-AD41-1B9C735695A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BA1DF1D-3A8F-F149-A355-BC5B812D3CAE}" type="doc">
      <dgm:prSet loTypeId="urn:microsoft.com/office/officeart/2005/8/layout/vList4" loCatId="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B9B0F3C-55C8-9840-84C5-6D0B119E7053}">
      <dgm:prSet phldrT="[Texto]"/>
      <dgm:spPr/>
      <dgm:t>
        <a:bodyPr/>
        <a:lstStyle/>
        <a:p>
          <a:r>
            <a:rPr lang="es-ES" dirty="0" smtClean="0"/>
            <a:t>7</a:t>
          </a:r>
          <a:endParaRPr lang="es-ES" dirty="0"/>
        </a:p>
      </dgm:t>
    </dgm:pt>
    <dgm:pt modelId="{4C5E9B4A-9FA3-2346-B0C1-0955B8C7D733}" type="parTrans" cxnId="{8B57D622-4803-BA4B-A012-C1BB56B263EF}">
      <dgm:prSet/>
      <dgm:spPr/>
      <dgm:t>
        <a:bodyPr/>
        <a:lstStyle/>
        <a:p>
          <a:endParaRPr lang="es-ES"/>
        </a:p>
      </dgm:t>
    </dgm:pt>
    <dgm:pt modelId="{6255EE9A-38B6-7043-9987-32B325E7FA8D}" type="sibTrans" cxnId="{8B57D622-4803-BA4B-A012-C1BB56B263EF}">
      <dgm:prSet/>
      <dgm:spPr/>
      <dgm:t>
        <a:bodyPr/>
        <a:lstStyle/>
        <a:p>
          <a:endParaRPr lang="es-ES"/>
        </a:p>
      </dgm:t>
    </dgm:pt>
    <dgm:pt modelId="{B28F244F-998C-5F49-AE3C-6AB40AAA4AE7}">
      <dgm:prSet phldrT="[Texto]"/>
      <dgm:spPr/>
      <dgm:t>
        <a:bodyPr/>
        <a:lstStyle/>
        <a:p>
          <a:r>
            <a:rPr lang="es-ES" dirty="0" smtClean="0"/>
            <a:t>“</a:t>
          </a:r>
          <a:r>
            <a:rPr lang="es-ES" dirty="0" err="1" smtClean="0"/>
            <a:t>The</a:t>
          </a:r>
          <a:r>
            <a:rPr lang="es-ES" dirty="0" smtClean="0"/>
            <a:t> </a:t>
          </a:r>
          <a:r>
            <a:rPr lang="es-ES" dirty="0" err="1" smtClean="0"/>
            <a:t>Chernobyl</a:t>
          </a:r>
          <a:r>
            <a:rPr lang="es-ES" dirty="0" smtClean="0"/>
            <a:t> </a:t>
          </a:r>
          <a:r>
            <a:rPr lang="es-ES" dirty="0" err="1" smtClean="0"/>
            <a:t>Shelter</a:t>
          </a:r>
          <a:r>
            <a:rPr lang="es-ES" dirty="0" smtClean="0"/>
            <a:t> </a:t>
          </a:r>
          <a:r>
            <a:rPr lang="es-ES" dirty="0" err="1" smtClean="0"/>
            <a:t>Fund</a:t>
          </a:r>
          <a:r>
            <a:rPr lang="es-ES" dirty="0" smtClean="0"/>
            <a:t>” donación de 864 millones de euros para poder construir la estructura. El costo total es aproximadamente de 1.2 billones de euros.</a:t>
          </a:r>
          <a:endParaRPr lang="es-ES" dirty="0"/>
        </a:p>
      </dgm:t>
    </dgm:pt>
    <dgm:pt modelId="{9D8F7CCC-46F0-8447-9794-C1739A68A9D1}" type="parTrans" cxnId="{B15BF7D9-70C2-E541-A07B-AFE5D2BE6EFC}">
      <dgm:prSet/>
      <dgm:spPr/>
      <dgm:t>
        <a:bodyPr/>
        <a:lstStyle/>
        <a:p>
          <a:endParaRPr lang="es-ES"/>
        </a:p>
      </dgm:t>
    </dgm:pt>
    <dgm:pt modelId="{550B0565-CF0F-944F-AE20-1DC8E0ED48BC}" type="sibTrans" cxnId="{B15BF7D9-70C2-E541-A07B-AFE5D2BE6EFC}">
      <dgm:prSet/>
      <dgm:spPr/>
      <dgm:t>
        <a:bodyPr/>
        <a:lstStyle/>
        <a:p>
          <a:endParaRPr lang="es-ES"/>
        </a:p>
      </dgm:t>
    </dgm:pt>
    <dgm:pt modelId="{44112DC1-3C76-1248-BBE1-C31969F1CDEE}">
      <dgm:prSet/>
      <dgm:spPr/>
      <dgm:t>
        <a:bodyPr/>
        <a:lstStyle/>
        <a:p>
          <a:r>
            <a:rPr lang="es-ES" dirty="0" smtClean="0"/>
            <a:t>9</a:t>
          </a:r>
          <a:endParaRPr lang="es-ES" dirty="0"/>
        </a:p>
      </dgm:t>
    </dgm:pt>
    <dgm:pt modelId="{58EAA0BF-E6E6-624A-8F8D-1C07341F6F46}" type="parTrans" cxnId="{489D1C5B-F412-074F-8700-EAE734ABBDBF}">
      <dgm:prSet/>
      <dgm:spPr/>
      <dgm:t>
        <a:bodyPr/>
        <a:lstStyle/>
        <a:p>
          <a:endParaRPr lang="es-ES"/>
        </a:p>
      </dgm:t>
    </dgm:pt>
    <dgm:pt modelId="{C3E62C83-F724-624F-AFD4-89F75EA35CE8}" type="sibTrans" cxnId="{489D1C5B-F412-074F-8700-EAE734ABBDBF}">
      <dgm:prSet/>
      <dgm:spPr/>
      <dgm:t>
        <a:bodyPr/>
        <a:lstStyle/>
        <a:p>
          <a:endParaRPr lang="es-ES"/>
        </a:p>
      </dgm:t>
    </dgm:pt>
    <dgm:pt modelId="{23FB8A87-3744-F048-B07D-662C01FA5D77}">
      <dgm:prSet/>
      <dgm:spPr/>
      <dgm:t>
        <a:bodyPr/>
        <a:lstStyle/>
        <a:p>
          <a:r>
            <a:rPr lang="es-ES" dirty="0" smtClean="0"/>
            <a:t>En 1999 se firmó un contrato de manejo de desechos radiactivos  para facilitar el almacenamiento de 25,000 unidades de combustible en los reactores 1, 2 y 3</a:t>
          </a:r>
          <a:endParaRPr lang="es-ES" dirty="0"/>
        </a:p>
      </dgm:t>
    </dgm:pt>
    <dgm:pt modelId="{930CF3F6-7355-E74A-9FDC-0BDE74755279}" type="parTrans" cxnId="{5763BC2E-805E-7746-973C-7D85763A1E2C}">
      <dgm:prSet/>
      <dgm:spPr/>
      <dgm:t>
        <a:bodyPr/>
        <a:lstStyle/>
        <a:p>
          <a:endParaRPr lang="es-ES"/>
        </a:p>
      </dgm:t>
    </dgm:pt>
    <dgm:pt modelId="{BBB4A6C9-92A8-074B-9448-BA937DCBC12F}" type="sibTrans" cxnId="{5763BC2E-805E-7746-973C-7D85763A1E2C}">
      <dgm:prSet/>
      <dgm:spPr/>
      <dgm:t>
        <a:bodyPr/>
        <a:lstStyle/>
        <a:p>
          <a:endParaRPr lang="es-ES"/>
        </a:p>
      </dgm:t>
    </dgm:pt>
    <dgm:pt modelId="{D2F89FD7-D8E6-8946-B64C-DDD72FAC5984}">
      <dgm:prSet/>
      <dgm:spPr/>
      <dgm:t>
        <a:bodyPr/>
        <a:lstStyle/>
        <a:p>
          <a:r>
            <a:rPr lang="es-ES" dirty="0" smtClean="0"/>
            <a:t>8</a:t>
          </a:r>
          <a:endParaRPr lang="es-ES" dirty="0"/>
        </a:p>
      </dgm:t>
    </dgm:pt>
    <dgm:pt modelId="{8D545269-8636-9347-8462-1A6615405DA8}" type="parTrans" cxnId="{96FE2765-1999-8241-8BAC-FA26FBEDADB1}">
      <dgm:prSet/>
      <dgm:spPr/>
      <dgm:t>
        <a:bodyPr/>
        <a:lstStyle/>
        <a:p>
          <a:endParaRPr lang="es-ES"/>
        </a:p>
      </dgm:t>
    </dgm:pt>
    <dgm:pt modelId="{1A035874-232D-8342-80AB-ED53AB8FFDAA}" type="sibTrans" cxnId="{96FE2765-1999-8241-8BAC-FA26FBEDADB1}">
      <dgm:prSet/>
      <dgm:spPr/>
      <dgm:t>
        <a:bodyPr/>
        <a:lstStyle/>
        <a:p>
          <a:endParaRPr lang="es-ES"/>
        </a:p>
      </dgm:t>
    </dgm:pt>
    <dgm:pt modelId="{FCE79009-3449-BC45-AC10-E1DC7575AF34}">
      <dgm:prSet phldrT="[Texto]"/>
      <dgm:spPr/>
      <dgm:t>
        <a:bodyPr/>
        <a:lstStyle/>
        <a:p>
          <a:r>
            <a:rPr lang="es-ES" dirty="0" smtClean="0"/>
            <a:t>Contrato firmado para manejar 35.000 metros cúbicos de desechos mayoritariamente líquidos de bajo e intermedio nivel. Serán solidificadas y posteriormente quemadas junto con los desechos sólidos del lugar. </a:t>
          </a:r>
          <a:endParaRPr lang="es-ES" dirty="0"/>
        </a:p>
      </dgm:t>
    </dgm:pt>
    <dgm:pt modelId="{D7345DE4-2BCA-7A45-AE17-8F35A0E399C4}" type="sibTrans" cxnId="{5BAC6A53-ED00-BD49-98DE-F5FCBD7AB3B1}">
      <dgm:prSet/>
      <dgm:spPr/>
      <dgm:t>
        <a:bodyPr/>
        <a:lstStyle/>
        <a:p>
          <a:endParaRPr lang="es-ES"/>
        </a:p>
      </dgm:t>
    </dgm:pt>
    <dgm:pt modelId="{900DC26D-B666-FB4E-8D6C-8B9245D81FB8}" type="parTrans" cxnId="{5BAC6A53-ED00-BD49-98DE-F5FCBD7AB3B1}">
      <dgm:prSet/>
      <dgm:spPr/>
      <dgm:t>
        <a:bodyPr/>
        <a:lstStyle/>
        <a:p>
          <a:endParaRPr lang="es-ES"/>
        </a:p>
      </dgm:t>
    </dgm:pt>
    <dgm:pt modelId="{1FA9CE6B-6AE0-9A4D-AC19-04D362DB312F}" type="pres">
      <dgm:prSet presAssocID="{FBA1DF1D-3A8F-F149-A355-BC5B812D3CA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CB7833A-31FF-6D42-8D6F-DDD3039425FF}" type="pres">
      <dgm:prSet presAssocID="{9B9B0F3C-55C8-9840-84C5-6D0B119E7053}" presName="comp" presStyleCnt="0"/>
      <dgm:spPr/>
    </dgm:pt>
    <dgm:pt modelId="{418087AC-6BD2-9542-8C41-1A158FECC40E}" type="pres">
      <dgm:prSet presAssocID="{9B9B0F3C-55C8-9840-84C5-6D0B119E7053}" presName="box" presStyleLbl="node1" presStyleIdx="0" presStyleCnt="3" custScaleY="86008" custLinFactNeighborY="2939"/>
      <dgm:spPr/>
      <dgm:t>
        <a:bodyPr/>
        <a:lstStyle/>
        <a:p>
          <a:endParaRPr lang="es-ES"/>
        </a:p>
      </dgm:t>
    </dgm:pt>
    <dgm:pt modelId="{4BC62D14-ABED-9941-AEF0-A52834C9C342}" type="pres">
      <dgm:prSet presAssocID="{9B9B0F3C-55C8-9840-84C5-6D0B119E7053}" presName="img" presStyleLbl="fgImgPlace1" presStyleIdx="0" presStyleCnt="3" custFlipVert="1" custFlipHor="1" custScaleX="3528" custScaleY="2973"/>
      <dgm:spPr/>
    </dgm:pt>
    <dgm:pt modelId="{67A88CB4-E475-C14F-88AE-88968638E68E}" type="pres">
      <dgm:prSet presAssocID="{9B9B0F3C-55C8-9840-84C5-6D0B119E7053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26C362-9F9E-774E-8E46-38B9601EDD9F}" type="pres">
      <dgm:prSet presAssocID="{6255EE9A-38B6-7043-9987-32B325E7FA8D}" presName="spacer" presStyleCnt="0"/>
      <dgm:spPr/>
    </dgm:pt>
    <dgm:pt modelId="{26236E02-5B43-C24B-9650-A9D1F47A76B7}" type="pres">
      <dgm:prSet presAssocID="{D2F89FD7-D8E6-8946-B64C-DDD72FAC5984}" presName="comp" presStyleCnt="0"/>
      <dgm:spPr/>
    </dgm:pt>
    <dgm:pt modelId="{D48722F1-29F4-F04A-B18C-D09EB32D93B6}" type="pres">
      <dgm:prSet presAssocID="{D2F89FD7-D8E6-8946-B64C-DDD72FAC5984}" presName="box" presStyleLbl="node1" presStyleIdx="1" presStyleCnt="3"/>
      <dgm:spPr/>
      <dgm:t>
        <a:bodyPr/>
        <a:lstStyle/>
        <a:p>
          <a:endParaRPr lang="es-ES"/>
        </a:p>
      </dgm:t>
    </dgm:pt>
    <dgm:pt modelId="{4E296653-E06C-0C42-AB5A-A242FA342903}" type="pres">
      <dgm:prSet presAssocID="{D2F89FD7-D8E6-8946-B64C-DDD72FAC5984}" presName="img" presStyleLbl="fgImgPlace1" presStyleIdx="1" presStyleCnt="3" custFlipVert="1" custFlipHor="1" custScaleX="9559" custScaleY="5555"/>
      <dgm:spPr/>
    </dgm:pt>
    <dgm:pt modelId="{41B123A0-20A9-904A-A567-80C947B4948B}" type="pres">
      <dgm:prSet presAssocID="{D2F89FD7-D8E6-8946-B64C-DDD72FAC5984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51D035-821C-5C48-B645-617672505E5D}" type="pres">
      <dgm:prSet presAssocID="{1A035874-232D-8342-80AB-ED53AB8FFDAA}" presName="spacer" presStyleCnt="0"/>
      <dgm:spPr/>
    </dgm:pt>
    <dgm:pt modelId="{57D37412-9171-A54D-B8D6-AE1EE7A3DC22}" type="pres">
      <dgm:prSet presAssocID="{44112DC1-3C76-1248-BBE1-C31969F1CDEE}" presName="comp" presStyleCnt="0"/>
      <dgm:spPr/>
    </dgm:pt>
    <dgm:pt modelId="{2ECC6CB3-29A6-464E-B598-86D4EE0056AF}" type="pres">
      <dgm:prSet presAssocID="{44112DC1-3C76-1248-BBE1-C31969F1CDEE}" presName="box" presStyleLbl="node1" presStyleIdx="2" presStyleCnt="3"/>
      <dgm:spPr/>
      <dgm:t>
        <a:bodyPr/>
        <a:lstStyle/>
        <a:p>
          <a:endParaRPr lang="es-ES"/>
        </a:p>
      </dgm:t>
    </dgm:pt>
    <dgm:pt modelId="{F7C37075-DB0F-1743-BED4-B420AF6177D8}" type="pres">
      <dgm:prSet presAssocID="{44112DC1-3C76-1248-BBE1-C31969F1CDEE}" presName="img" presStyleLbl="fgImgPlace1" presStyleIdx="2" presStyleCnt="3" custScaleX="35675" custScaleY="2973"/>
      <dgm:spPr/>
    </dgm:pt>
    <dgm:pt modelId="{B199988C-0A75-4E4B-AD41-1B9C735695A3}" type="pres">
      <dgm:prSet presAssocID="{44112DC1-3C76-1248-BBE1-C31969F1CDEE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89D1C5B-F412-074F-8700-EAE734ABBDBF}" srcId="{FBA1DF1D-3A8F-F149-A355-BC5B812D3CAE}" destId="{44112DC1-3C76-1248-BBE1-C31969F1CDEE}" srcOrd="2" destOrd="0" parTransId="{58EAA0BF-E6E6-624A-8F8D-1C07341F6F46}" sibTransId="{C3E62C83-F724-624F-AFD4-89F75EA35CE8}"/>
    <dgm:cxn modelId="{7AB69FB4-1031-9140-BBD8-B276F083BD02}" type="presOf" srcId="{B28F244F-998C-5F49-AE3C-6AB40AAA4AE7}" destId="{67A88CB4-E475-C14F-88AE-88968638E68E}" srcOrd="1" destOrd="1" presId="urn:microsoft.com/office/officeart/2005/8/layout/vList4"/>
    <dgm:cxn modelId="{05677D34-D078-2F4D-9D40-406458CBA5C2}" type="presOf" srcId="{9B9B0F3C-55C8-9840-84C5-6D0B119E7053}" destId="{67A88CB4-E475-C14F-88AE-88968638E68E}" srcOrd="1" destOrd="0" presId="urn:microsoft.com/office/officeart/2005/8/layout/vList4"/>
    <dgm:cxn modelId="{8B57D622-4803-BA4B-A012-C1BB56B263EF}" srcId="{FBA1DF1D-3A8F-F149-A355-BC5B812D3CAE}" destId="{9B9B0F3C-55C8-9840-84C5-6D0B119E7053}" srcOrd="0" destOrd="0" parTransId="{4C5E9B4A-9FA3-2346-B0C1-0955B8C7D733}" sibTransId="{6255EE9A-38B6-7043-9987-32B325E7FA8D}"/>
    <dgm:cxn modelId="{5BAC6A53-ED00-BD49-98DE-F5FCBD7AB3B1}" srcId="{44112DC1-3C76-1248-BBE1-C31969F1CDEE}" destId="{FCE79009-3449-BC45-AC10-E1DC7575AF34}" srcOrd="0" destOrd="0" parTransId="{900DC26D-B666-FB4E-8D6C-8B9245D81FB8}" sibTransId="{D7345DE4-2BCA-7A45-AE17-8F35A0E399C4}"/>
    <dgm:cxn modelId="{B15BF7D9-70C2-E541-A07B-AFE5D2BE6EFC}" srcId="{9B9B0F3C-55C8-9840-84C5-6D0B119E7053}" destId="{B28F244F-998C-5F49-AE3C-6AB40AAA4AE7}" srcOrd="0" destOrd="0" parTransId="{9D8F7CCC-46F0-8447-9794-C1739A68A9D1}" sibTransId="{550B0565-CF0F-944F-AE20-1DC8E0ED48BC}"/>
    <dgm:cxn modelId="{9888D1EB-E891-6B46-819F-26E6313B6ED7}" type="presOf" srcId="{D2F89FD7-D8E6-8946-B64C-DDD72FAC5984}" destId="{D48722F1-29F4-F04A-B18C-D09EB32D93B6}" srcOrd="0" destOrd="0" presId="urn:microsoft.com/office/officeart/2005/8/layout/vList4"/>
    <dgm:cxn modelId="{FE047A1F-3611-1C43-8101-DF8EFAA548F4}" type="presOf" srcId="{D2F89FD7-D8E6-8946-B64C-DDD72FAC5984}" destId="{41B123A0-20A9-904A-A567-80C947B4948B}" srcOrd="1" destOrd="0" presId="urn:microsoft.com/office/officeart/2005/8/layout/vList4"/>
    <dgm:cxn modelId="{96FE2765-1999-8241-8BAC-FA26FBEDADB1}" srcId="{FBA1DF1D-3A8F-F149-A355-BC5B812D3CAE}" destId="{D2F89FD7-D8E6-8946-B64C-DDD72FAC5984}" srcOrd="1" destOrd="0" parTransId="{8D545269-8636-9347-8462-1A6615405DA8}" sibTransId="{1A035874-232D-8342-80AB-ED53AB8FFDAA}"/>
    <dgm:cxn modelId="{91511344-9AC2-8440-9B69-549D9F0FE8C4}" type="presOf" srcId="{9B9B0F3C-55C8-9840-84C5-6D0B119E7053}" destId="{418087AC-6BD2-9542-8C41-1A158FECC40E}" srcOrd="0" destOrd="0" presId="urn:microsoft.com/office/officeart/2005/8/layout/vList4"/>
    <dgm:cxn modelId="{1973D964-F4B6-8949-8571-79954026C964}" type="presOf" srcId="{44112DC1-3C76-1248-BBE1-C31969F1CDEE}" destId="{2ECC6CB3-29A6-464E-B598-86D4EE0056AF}" srcOrd="0" destOrd="0" presId="urn:microsoft.com/office/officeart/2005/8/layout/vList4"/>
    <dgm:cxn modelId="{44D953F3-4EDE-A24B-9B50-65256D77B73F}" type="presOf" srcId="{FCE79009-3449-BC45-AC10-E1DC7575AF34}" destId="{B199988C-0A75-4E4B-AD41-1B9C735695A3}" srcOrd="1" destOrd="1" presId="urn:microsoft.com/office/officeart/2005/8/layout/vList4"/>
    <dgm:cxn modelId="{5763BC2E-805E-7746-973C-7D85763A1E2C}" srcId="{D2F89FD7-D8E6-8946-B64C-DDD72FAC5984}" destId="{23FB8A87-3744-F048-B07D-662C01FA5D77}" srcOrd="0" destOrd="0" parTransId="{930CF3F6-7355-E74A-9FDC-0BDE74755279}" sibTransId="{BBB4A6C9-92A8-074B-9448-BA937DCBC12F}"/>
    <dgm:cxn modelId="{179BB577-07FC-6F44-A1CB-8276E0808A3F}" type="presOf" srcId="{23FB8A87-3744-F048-B07D-662C01FA5D77}" destId="{D48722F1-29F4-F04A-B18C-D09EB32D93B6}" srcOrd="0" destOrd="1" presId="urn:microsoft.com/office/officeart/2005/8/layout/vList4"/>
    <dgm:cxn modelId="{91281B8A-5E39-9548-BB37-FAD83038697E}" type="presOf" srcId="{FBA1DF1D-3A8F-F149-A355-BC5B812D3CAE}" destId="{1FA9CE6B-6AE0-9A4D-AC19-04D362DB312F}" srcOrd="0" destOrd="0" presId="urn:microsoft.com/office/officeart/2005/8/layout/vList4"/>
    <dgm:cxn modelId="{CD850A7F-3EA2-AB4E-A548-E7D6D81C9181}" type="presOf" srcId="{23FB8A87-3744-F048-B07D-662C01FA5D77}" destId="{41B123A0-20A9-904A-A567-80C947B4948B}" srcOrd="1" destOrd="1" presId="urn:microsoft.com/office/officeart/2005/8/layout/vList4"/>
    <dgm:cxn modelId="{5834BB00-3E3E-2A4E-829E-15CFB3530C0F}" type="presOf" srcId="{FCE79009-3449-BC45-AC10-E1DC7575AF34}" destId="{2ECC6CB3-29A6-464E-B598-86D4EE0056AF}" srcOrd="0" destOrd="1" presId="urn:microsoft.com/office/officeart/2005/8/layout/vList4"/>
    <dgm:cxn modelId="{1B2663A8-F891-D140-BC72-680CBD2EE932}" type="presOf" srcId="{B28F244F-998C-5F49-AE3C-6AB40AAA4AE7}" destId="{418087AC-6BD2-9542-8C41-1A158FECC40E}" srcOrd="0" destOrd="1" presId="urn:microsoft.com/office/officeart/2005/8/layout/vList4"/>
    <dgm:cxn modelId="{151A21D2-BE6B-7C43-85B6-E98E0E128CFA}" type="presOf" srcId="{44112DC1-3C76-1248-BBE1-C31969F1CDEE}" destId="{B199988C-0A75-4E4B-AD41-1B9C735695A3}" srcOrd="1" destOrd="0" presId="urn:microsoft.com/office/officeart/2005/8/layout/vList4"/>
    <dgm:cxn modelId="{A564FAC7-EDB0-934E-94CB-1E318B9970B0}" type="presParOf" srcId="{1FA9CE6B-6AE0-9A4D-AC19-04D362DB312F}" destId="{1CB7833A-31FF-6D42-8D6F-DDD3039425FF}" srcOrd="0" destOrd="0" presId="urn:microsoft.com/office/officeart/2005/8/layout/vList4"/>
    <dgm:cxn modelId="{E7C954AF-E9DB-444A-BCFE-92F6AA3693B8}" type="presParOf" srcId="{1CB7833A-31FF-6D42-8D6F-DDD3039425FF}" destId="{418087AC-6BD2-9542-8C41-1A158FECC40E}" srcOrd="0" destOrd="0" presId="urn:microsoft.com/office/officeart/2005/8/layout/vList4"/>
    <dgm:cxn modelId="{C3ED45FF-1499-7E46-996B-B003163B9EF7}" type="presParOf" srcId="{1CB7833A-31FF-6D42-8D6F-DDD3039425FF}" destId="{4BC62D14-ABED-9941-AEF0-A52834C9C342}" srcOrd="1" destOrd="0" presId="urn:microsoft.com/office/officeart/2005/8/layout/vList4"/>
    <dgm:cxn modelId="{857224C5-1C49-6943-A137-8CC1FF86A02C}" type="presParOf" srcId="{1CB7833A-31FF-6D42-8D6F-DDD3039425FF}" destId="{67A88CB4-E475-C14F-88AE-88968638E68E}" srcOrd="2" destOrd="0" presId="urn:microsoft.com/office/officeart/2005/8/layout/vList4"/>
    <dgm:cxn modelId="{4CEFAE4D-D3B7-374F-B99B-720A2BE7DF56}" type="presParOf" srcId="{1FA9CE6B-6AE0-9A4D-AC19-04D362DB312F}" destId="{C226C362-9F9E-774E-8E46-38B9601EDD9F}" srcOrd="1" destOrd="0" presId="urn:microsoft.com/office/officeart/2005/8/layout/vList4"/>
    <dgm:cxn modelId="{15B0E867-544B-D047-ABC1-E33EFEB1F6B6}" type="presParOf" srcId="{1FA9CE6B-6AE0-9A4D-AC19-04D362DB312F}" destId="{26236E02-5B43-C24B-9650-A9D1F47A76B7}" srcOrd="2" destOrd="0" presId="urn:microsoft.com/office/officeart/2005/8/layout/vList4"/>
    <dgm:cxn modelId="{1B2DE92F-CDAD-0A4E-BF03-DD7A215D2844}" type="presParOf" srcId="{26236E02-5B43-C24B-9650-A9D1F47A76B7}" destId="{D48722F1-29F4-F04A-B18C-D09EB32D93B6}" srcOrd="0" destOrd="0" presId="urn:microsoft.com/office/officeart/2005/8/layout/vList4"/>
    <dgm:cxn modelId="{A5E81F21-CEF1-DD46-8BF7-963C9101CE9C}" type="presParOf" srcId="{26236E02-5B43-C24B-9650-A9D1F47A76B7}" destId="{4E296653-E06C-0C42-AB5A-A242FA342903}" srcOrd="1" destOrd="0" presId="urn:microsoft.com/office/officeart/2005/8/layout/vList4"/>
    <dgm:cxn modelId="{1C858676-74C7-F44F-9C7B-B6FFF2F0B8E5}" type="presParOf" srcId="{26236E02-5B43-C24B-9650-A9D1F47A76B7}" destId="{41B123A0-20A9-904A-A567-80C947B4948B}" srcOrd="2" destOrd="0" presId="urn:microsoft.com/office/officeart/2005/8/layout/vList4"/>
    <dgm:cxn modelId="{B94CDE0D-94CB-5A45-B4C8-09B6C12EA464}" type="presParOf" srcId="{1FA9CE6B-6AE0-9A4D-AC19-04D362DB312F}" destId="{DF51D035-821C-5C48-B645-617672505E5D}" srcOrd="3" destOrd="0" presId="urn:microsoft.com/office/officeart/2005/8/layout/vList4"/>
    <dgm:cxn modelId="{78AB4BB0-4762-DA47-AF5C-8ECCE2394075}" type="presParOf" srcId="{1FA9CE6B-6AE0-9A4D-AC19-04D362DB312F}" destId="{57D37412-9171-A54D-B8D6-AE1EE7A3DC22}" srcOrd="4" destOrd="0" presId="urn:microsoft.com/office/officeart/2005/8/layout/vList4"/>
    <dgm:cxn modelId="{F4BA6D7A-AC66-3945-9542-68AEFDF2DBF4}" type="presParOf" srcId="{57D37412-9171-A54D-B8D6-AE1EE7A3DC22}" destId="{2ECC6CB3-29A6-464E-B598-86D4EE0056AF}" srcOrd="0" destOrd="0" presId="urn:microsoft.com/office/officeart/2005/8/layout/vList4"/>
    <dgm:cxn modelId="{33DA781F-40CC-9B45-8702-3FC6F43F0D87}" type="presParOf" srcId="{57D37412-9171-A54D-B8D6-AE1EE7A3DC22}" destId="{F7C37075-DB0F-1743-BED4-B420AF6177D8}" srcOrd="1" destOrd="0" presId="urn:microsoft.com/office/officeart/2005/8/layout/vList4"/>
    <dgm:cxn modelId="{7E3307D9-FF95-6F40-9DB9-DFE411B5FD5D}" type="presParOf" srcId="{57D37412-9171-A54D-B8D6-AE1EE7A3DC22}" destId="{B199988C-0A75-4E4B-AD41-1B9C735695A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FE9553-C61C-934A-9542-D863347758D8}" type="doc">
      <dgm:prSet loTypeId="urn:microsoft.com/office/officeart/2008/layout/AlternatingHexagons" loCatId="" qsTypeId="urn:microsoft.com/office/officeart/2005/8/quickstyle/simple4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62F56C02-DCAC-B846-B37D-661A2B2B2B51}">
      <dgm:prSet phldrT="[Texto]" custT="1"/>
      <dgm:spPr/>
      <dgm:t>
        <a:bodyPr/>
        <a:lstStyle/>
        <a:p>
          <a:r>
            <a:rPr lang="es-ES" sz="2000" dirty="0" smtClean="0"/>
            <a:t>Toda la población en un radio de 30 kilómetros fue evacuada.</a:t>
          </a:r>
          <a:endParaRPr lang="es-ES" sz="2000" dirty="0"/>
        </a:p>
      </dgm:t>
    </dgm:pt>
    <dgm:pt modelId="{62E6633F-9853-BA45-8CA5-346CC76936B2}" type="parTrans" cxnId="{AA8293B0-4E3A-F544-B95E-6D487B3AA77E}">
      <dgm:prSet/>
      <dgm:spPr/>
      <dgm:t>
        <a:bodyPr/>
        <a:lstStyle/>
        <a:p>
          <a:endParaRPr lang="es-ES"/>
        </a:p>
      </dgm:t>
    </dgm:pt>
    <dgm:pt modelId="{4A92F0A7-D6B9-8A4F-B52F-15079699956D}" type="sibTrans" cxnId="{AA8293B0-4E3A-F544-B95E-6D487B3AA77E}">
      <dgm:prSet custT="1"/>
      <dgm:spPr/>
      <dgm:t>
        <a:bodyPr/>
        <a:lstStyle/>
        <a:p>
          <a:pPr algn="ctr"/>
          <a:r>
            <a:rPr lang="es-ES" sz="1800" dirty="0" smtClean="0">
              <a:latin typeface="Big Caslon"/>
              <a:cs typeface="Big Caslon"/>
            </a:rPr>
            <a:t>Todos murieron por las quemaduras radioactivas a las pocas horas, y los más afortunados solo duraron de 2 a 3 días con vida. </a:t>
          </a:r>
          <a:endParaRPr lang="es-ES" sz="1800" dirty="0">
            <a:latin typeface="Big Caslon"/>
            <a:cs typeface="Big Caslon"/>
          </a:endParaRPr>
        </a:p>
      </dgm:t>
    </dgm:pt>
    <dgm:pt modelId="{BF939207-7708-9243-BB4A-B44FCFD9B185}">
      <dgm:prSet phldrT="[Texto]" custT="1"/>
      <dgm:spPr/>
      <dgm:t>
        <a:bodyPr/>
        <a:lstStyle/>
        <a:p>
          <a:r>
            <a:rPr lang="es-ES" sz="1600" dirty="0" smtClean="0"/>
            <a:t>La ciudad de </a:t>
          </a:r>
          <a:r>
            <a:rPr lang="es-ES" sz="1600" dirty="0" err="1" smtClean="0"/>
            <a:t>Pripiat</a:t>
          </a:r>
          <a:r>
            <a:rPr lang="es-ES" sz="1600" dirty="0" smtClean="0"/>
            <a:t>, que contaba con 50.000 habitantes antes del accidente, hoy está abandonada</a:t>
          </a:r>
          <a:endParaRPr lang="es-ES" sz="1600" dirty="0"/>
        </a:p>
      </dgm:t>
    </dgm:pt>
    <dgm:pt modelId="{4F0C1C70-6748-CB45-ABFD-67804ADE8E6E}" type="parTrans" cxnId="{4B5FA0ED-EF33-3946-B8ED-300BEB1F6F50}">
      <dgm:prSet/>
      <dgm:spPr/>
      <dgm:t>
        <a:bodyPr/>
        <a:lstStyle/>
        <a:p>
          <a:endParaRPr lang="es-ES"/>
        </a:p>
      </dgm:t>
    </dgm:pt>
    <dgm:pt modelId="{0ED2D1B1-71C1-E145-B0F6-4A20C4B5FD19}" type="sibTrans" cxnId="{4B5FA0ED-EF33-3946-B8ED-300BEB1F6F50}">
      <dgm:prSet custT="1"/>
      <dgm:spPr/>
      <dgm:t>
        <a:bodyPr/>
        <a:lstStyle/>
        <a:p>
          <a:r>
            <a:rPr lang="es-ES" sz="1500" dirty="0" smtClean="0"/>
            <a:t>En la llamada zona de exclusión de 30 kilómetros alrededor de Chernóbil sólo habitan 556 ancianos que no tienen otro lugar a donde ir o no se han adaptado a vivir fuera de sus pueblos de origen.</a:t>
          </a:r>
          <a:endParaRPr lang="es-ES" sz="1500" dirty="0"/>
        </a:p>
      </dgm:t>
    </dgm:pt>
    <dgm:pt modelId="{34ED25ED-FD95-8840-9A80-BE3A857EC0C8}">
      <dgm:prSet phldrT="[Texto]" custT="1"/>
      <dgm:spPr/>
      <dgm:t>
        <a:bodyPr/>
        <a:lstStyle/>
        <a:p>
          <a:pPr algn="ctr"/>
          <a:r>
            <a:rPr lang="es-ES" sz="4000" b="1" dirty="0" smtClean="0">
              <a:latin typeface="Big Caslon"/>
              <a:cs typeface="Big Caslon"/>
            </a:rPr>
            <a:t>Consecuencias</a:t>
          </a:r>
          <a:endParaRPr lang="es-ES" sz="3200" b="1" dirty="0">
            <a:latin typeface="Big Caslon"/>
            <a:cs typeface="Big Caslon"/>
          </a:endParaRPr>
        </a:p>
      </dgm:t>
    </dgm:pt>
    <dgm:pt modelId="{712AFD58-65E1-D94E-8DF9-1E6A02FDE3CA}" type="parTrans" cxnId="{484AA4FC-823F-4540-9F33-C9A69DC758AB}">
      <dgm:prSet/>
      <dgm:spPr/>
      <dgm:t>
        <a:bodyPr/>
        <a:lstStyle/>
        <a:p>
          <a:endParaRPr lang="es-ES"/>
        </a:p>
      </dgm:t>
    </dgm:pt>
    <dgm:pt modelId="{9C4393C5-8AEB-F145-BE04-79020059E41A}" type="sibTrans" cxnId="{484AA4FC-823F-4540-9F33-C9A69DC758AB}">
      <dgm:prSet/>
      <dgm:spPr/>
      <dgm:t>
        <a:bodyPr/>
        <a:lstStyle/>
        <a:p>
          <a:endParaRPr lang="es-ES"/>
        </a:p>
      </dgm:t>
    </dgm:pt>
    <dgm:pt modelId="{E64B800E-C800-954F-8040-D1938038B29E}">
      <dgm:prSet phldrT="[Texto]"/>
      <dgm:spPr/>
      <dgm:t>
        <a:bodyPr/>
        <a:lstStyle/>
        <a:p>
          <a:r>
            <a:rPr lang="es-ES" dirty="0" smtClean="0"/>
            <a:t>Un total de 105.000 km2 presentan una contaminación superior a un curio por km2,</a:t>
          </a:r>
          <a:endParaRPr lang="es-ES" dirty="0"/>
        </a:p>
      </dgm:t>
    </dgm:pt>
    <dgm:pt modelId="{BEEE74DB-E3E9-4241-BEEC-60E0EECABCDF}" type="parTrans" cxnId="{21F57CA4-F8F5-BD4C-989F-333DB3CCB5EA}">
      <dgm:prSet/>
      <dgm:spPr/>
      <dgm:t>
        <a:bodyPr/>
        <a:lstStyle/>
        <a:p>
          <a:endParaRPr lang="es-ES"/>
        </a:p>
      </dgm:t>
    </dgm:pt>
    <dgm:pt modelId="{B440167C-756A-124E-AD9A-F4410FB3D492}" type="sibTrans" cxnId="{21F57CA4-F8F5-BD4C-989F-333DB3CCB5EA}">
      <dgm:prSet custT="1"/>
      <dgm:spPr/>
      <dgm:t>
        <a:bodyPr/>
        <a:lstStyle/>
        <a:p>
          <a:r>
            <a:rPr lang="es-ES" sz="1800" dirty="0" smtClean="0"/>
            <a:t>Según las Naciones Unidas un área del tamaño de Holanda ha quedado inutilizable permanentemente para usos agrícolas.</a:t>
          </a:r>
          <a:endParaRPr lang="es-ES" sz="1800" dirty="0"/>
        </a:p>
      </dgm:t>
    </dgm:pt>
    <dgm:pt modelId="{DAE9BA3B-88A0-C449-8D3F-F345B62EC990}" type="pres">
      <dgm:prSet presAssocID="{53FE9553-C61C-934A-9542-D863347758D8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839F567E-82E3-F14C-B64C-72E64B9953C0}" type="pres">
      <dgm:prSet presAssocID="{62F56C02-DCAC-B846-B37D-661A2B2B2B51}" presName="composite" presStyleCnt="0"/>
      <dgm:spPr/>
    </dgm:pt>
    <dgm:pt modelId="{9ADA0350-E7D6-4840-BEA4-C39D277F37C0}" type="pres">
      <dgm:prSet presAssocID="{62F56C02-DCAC-B846-B37D-661A2B2B2B51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AFB58E6-1D69-BC43-8C44-341594E1A9E1}" type="pres">
      <dgm:prSet presAssocID="{62F56C02-DCAC-B846-B37D-661A2B2B2B51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5FA2B90-42B3-B040-A201-8580DB57643B}" type="pres">
      <dgm:prSet presAssocID="{62F56C02-DCAC-B846-B37D-661A2B2B2B51}" presName="BalanceSpacing" presStyleCnt="0"/>
      <dgm:spPr/>
    </dgm:pt>
    <dgm:pt modelId="{E2BC1F1E-898D-7442-88F1-E4A558925DF2}" type="pres">
      <dgm:prSet presAssocID="{62F56C02-DCAC-B846-B37D-661A2B2B2B51}" presName="BalanceSpacing1" presStyleCnt="0"/>
      <dgm:spPr/>
    </dgm:pt>
    <dgm:pt modelId="{CB367D17-E80E-224B-A39E-33DC8CEB2481}" type="pres">
      <dgm:prSet presAssocID="{4A92F0A7-D6B9-8A4F-B52F-15079699956D}" presName="Accent1Text" presStyleLbl="node1" presStyleIdx="1" presStyleCnt="6" custScaleX="146696" custLinFactNeighborX="-32586" custLinFactNeighborY="-66"/>
      <dgm:spPr/>
      <dgm:t>
        <a:bodyPr/>
        <a:lstStyle/>
        <a:p>
          <a:endParaRPr lang="es-ES"/>
        </a:p>
      </dgm:t>
    </dgm:pt>
    <dgm:pt modelId="{C3AB3041-5D37-0D40-B8C4-A1FCF04AEB1F}" type="pres">
      <dgm:prSet presAssocID="{4A92F0A7-D6B9-8A4F-B52F-15079699956D}" presName="spaceBetweenRectangles" presStyleCnt="0"/>
      <dgm:spPr/>
    </dgm:pt>
    <dgm:pt modelId="{87875D31-F0B3-6E4F-97B0-E308E231686F}" type="pres">
      <dgm:prSet presAssocID="{BF939207-7708-9243-BB4A-B44FCFD9B185}" presName="composite" presStyleCnt="0"/>
      <dgm:spPr/>
    </dgm:pt>
    <dgm:pt modelId="{6F7D493E-93E7-4748-A697-E94B4520A70A}" type="pres">
      <dgm:prSet presAssocID="{BF939207-7708-9243-BB4A-B44FCFD9B185}" presName="Parent1" presStyleLbl="node1" presStyleIdx="2" presStyleCnt="6" custScaleX="10927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C4E60D-2F67-C349-AEB4-95304D46F8F9}" type="pres">
      <dgm:prSet presAssocID="{BF939207-7708-9243-BB4A-B44FCFD9B185}" presName="Childtext1" presStyleLbl="revTx" presStyleIdx="1" presStyleCnt="3" custScaleX="136266" custLinFactNeighborX="-38991" custLinFactNeighborY="37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B0F61AD-C93D-324D-87D1-DDB1BEC127EA}" type="pres">
      <dgm:prSet presAssocID="{BF939207-7708-9243-BB4A-B44FCFD9B185}" presName="BalanceSpacing" presStyleCnt="0"/>
      <dgm:spPr/>
    </dgm:pt>
    <dgm:pt modelId="{3E24224B-A6D2-4349-891C-F9525C8EEABB}" type="pres">
      <dgm:prSet presAssocID="{BF939207-7708-9243-BB4A-B44FCFD9B185}" presName="BalanceSpacing1" presStyleCnt="0"/>
      <dgm:spPr/>
    </dgm:pt>
    <dgm:pt modelId="{41E39A66-2EA8-4548-AC17-2018AF6085A1}" type="pres">
      <dgm:prSet presAssocID="{0ED2D1B1-71C1-E145-B0F6-4A20C4B5FD19}" presName="Accent1Text" presStyleLbl="node1" presStyleIdx="3" presStyleCnt="6" custScaleX="136773" custScaleY="116802" custLinFactNeighborX="22810"/>
      <dgm:spPr/>
      <dgm:t>
        <a:bodyPr/>
        <a:lstStyle/>
        <a:p>
          <a:endParaRPr lang="es-ES"/>
        </a:p>
      </dgm:t>
    </dgm:pt>
    <dgm:pt modelId="{417AB115-35B7-E044-8357-791203218393}" type="pres">
      <dgm:prSet presAssocID="{0ED2D1B1-71C1-E145-B0F6-4A20C4B5FD19}" presName="spaceBetweenRectangles" presStyleCnt="0"/>
      <dgm:spPr/>
    </dgm:pt>
    <dgm:pt modelId="{0E1468C4-E05D-1A4C-9AEE-A4FD29E0B1FA}" type="pres">
      <dgm:prSet presAssocID="{E64B800E-C800-954F-8040-D1938038B29E}" presName="composite" presStyleCnt="0"/>
      <dgm:spPr/>
    </dgm:pt>
    <dgm:pt modelId="{336B9222-9F31-3143-A57C-601E0B0CBC91}" type="pres">
      <dgm:prSet presAssocID="{E64B800E-C800-954F-8040-D1938038B29E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B635EC-B51F-4642-AAE0-08459A701879}" type="pres">
      <dgm:prSet presAssocID="{E64B800E-C800-954F-8040-D1938038B29E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C2D79FB-EA3D-1045-B7AF-A48EF871C878}" type="pres">
      <dgm:prSet presAssocID="{E64B800E-C800-954F-8040-D1938038B29E}" presName="BalanceSpacing" presStyleCnt="0"/>
      <dgm:spPr/>
    </dgm:pt>
    <dgm:pt modelId="{2E83B3F2-C6A6-194D-A828-7173053A36C4}" type="pres">
      <dgm:prSet presAssocID="{E64B800E-C800-954F-8040-D1938038B29E}" presName="BalanceSpacing1" presStyleCnt="0"/>
      <dgm:spPr/>
    </dgm:pt>
    <dgm:pt modelId="{DC619F65-B817-4843-A836-BB5C19228D2B}" type="pres">
      <dgm:prSet presAssocID="{B440167C-756A-124E-AD9A-F4410FB3D492}" presName="Accent1Text" presStyleLbl="node1" presStyleIdx="5" presStyleCnt="6" custScaleX="148119" custLinFactNeighborX="-29772" custLinFactNeighborY="79"/>
      <dgm:spPr/>
      <dgm:t>
        <a:bodyPr/>
        <a:lstStyle/>
        <a:p>
          <a:endParaRPr lang="es-ES"/>
        </a:p>
      </dgm:t>
    </dgm:pt>
  </dgm:ptLst>
  <dgm:cxnLst>
    <dgm:cxn modelId="{CD2DA26B-8902-6841-934A-059494F32CEE}" type="presOf" srcId="{62F56C02-DCAC-B846-B37D-661A2B2B2B51}" destId="{9ADA0350-E7D6-4840-BEA4-C39D277F37C0}" srcOrd="0" destOrd="0" presId="urn:microsoft.com/office/officeart/2008/layout/AlternatingHexagons"/>
    <dgm:cxn modelId="{091C67D4-5F61-4B48-8CBE-C473A471FB1B}" type="presOf" srcId="{34ED25ED-FD95-8840-9A80-BE3A857EC0C8}" destId="{62C4E60D-2F67-C349-AEB4-95304D46F8F9}" srcOrd="0" destOrd="0" presId="urn:microsoft.com/office/officeart/2008/layout/AlternatingHexagons"/>
    <dgm:cxn modelId="{5E64F374-471F-8440-B344-86D0CEF700E5}" type="presOf" srcId="{53FE9553-C61C-934A-9542-D863347758D8}" destId="{DAE9BA3B-88A0-C449-8D3F-F345B62EC990}" srcOrd="0" destOrd="0" presId="urn:microsoft.com/office/officeart/2008/layout/AlternatingHexagons"/>
    <dgm:cxn modelId="{114CEDBB-4EB8-A843-8763-2544A112A613}" type="presOf" srcId="{B440167C-756A-124E-AD9A-F4410FB3D492}" destId="{DC619F65-B817-4843-A836-BB5C19228D2B}" srcOrd="0" destOrd="0" presId="urn:microsoft.com/office/officeart/2008/layout/AlternatingHexagons"/>
    <dgm:cxn modelId="{BE866BB7-AA02-7F4D-A968-D8647528D27A}" type="presOf" srcId="{4A92F0A7-D6B9-8A4F-B52F-15079699956D}" destId="{CB367D17-E80E-224B-A39E-33DC8CEB2481}" srcOrd="0" destOrd="0" presId="urn:microsoft.com/office/officeart/2008/layout/AlternatingHexagons"/>
    <dgm:cxn modelId="{F35E25F1-0501-594A-8B84-A501BB4C84A3}" type="presOf" srcId="{0ED2D1B1-71C1-E145-B0F6-4A20C4B5FD19}" destId="{41E39A66-2EA8-4548-AC17-2018AF6085A1}" srcOrd="0" destOrd="0" presId="urn:microsoft.com/office/officeart/2008/layout/AlternatingHexagons"/>
    <dgm:cxn modelId="{21F57CA4-F8F5-BD4C-989F-333DB3CCB5EA}" srcId="{53FE9553-C61C-934A-9542-D863347758D8}" destId="{E64B800E-C800-954F-8040-D1938038B29E}" srcOrd="2" destOrd="0" parTransId="{BEEE74DB-E3E9-4241-BEEC-60E0EECABCDF}" sibTransId="{B440167C-756A-124E-AD9A-F4410FB3D492}"/>
    <dgm:cxn modelId="{AA8293B0-4E3A-F544-B95E-6D487B3AA77E}" srcId="{53FE9553-C61C-934A-9542-D863347758D8}" destId="{62F56C02-DCAC-B846-B37D-661A2B2B2B51}" srcOrd="0" destOrd="0" parTransId="{62E6633F-9853-BA45-8CA5-346CC76936B2}" sibTransId="{4A92F0A7-D6B9-8A4F-B52F-15079699956D}"/>
    <dgm:cxn modelId="{484AA4FC-823F-4540-9F33-C9A69DC758AB}" srcId="{BF939207-7708-9243-BB4A-B44FCFD9B185}" destId="{34ED25ED-FD95-8840-9A80-BE3A857EC0C8}" srcOrd="0" destOrd="0" parTransId="{712AFD58-65E1-D94E-8DF9-1E6A02FDE3CA}" sibTransId="{9C4393C5-8AEB-F145-BE04-79020059E41A}"/>
    <dgm:cxn modelId="{C757D8CC-CD4E-CE41-ABE6-4264FF992AC0}" type="presOf" srcId="{BF939207-7708-9243-BB4A-B44FCFD9B185}" destId="{6F7D493E-93E7-4748-A697-E94B4520A70A}" srcOrd="0" destOrd="0" presId="urn:microsoft.com/office/officeart/2008/layout/AlternatingHexagons"/>
    <dgm:cxn modelId="{1727CC02-FD2A-3041-831B-D8834575A67D}" type="presOf" srcId="{E64B800E-C800-954F-8040-D1938038B29E}" destId="{336B9222-9F31-3143-A57C-601E0B0CBC91}" srcOrd="0" destOrd="0" presId="urn:microsoft.com/office/officeart/2008/layout/AlternatingHexagons"/>
    <dgm:cxn modelId="{4B5FA0ED-EF33-3946-B8ED-300BEB1F6F50}" srcId="{53FE9553-C61C-934A-9542-D863347758D8}" destId="{BF939207-7708-9243-BB4A-B44FCFD9B185}" srcOrd="1" destOrd="0" parTransId="{4F0C1C70-6748-CB45-ABFD-67804ADE8E6E}" sibTransId="{0ED2D1B1-71C1-E145-B0F6-4A20C4B5FD19}"/>
    <dgm:cxn modelId="{D2B86065-C803-A645-B001-73318DF5B5E9}" type="presParOf" srcId="{DAE9BA3B-88A0-C449-8D3F-F345B62EC990}" destId="{839F567E-82E3-F14C-B64C-72E64B9953C0}" srcOrd="0" destOrd="0" presId="urn:microsoft.com/office/officeart/2008/layout/AlternatingHexagons"/>
    <dgm:cxn modelId="{1C351081-8DC3-8144-8D44-B64CE8CD0F10}" type="presParOf" srcId="{839F567E-82E3-F14C-B64C-72E64B9953C0}" destId="{9ADA0350-E7D6-4840-BEA4-C39D277F37C0}" srcOrd="0" destOrd="0" presId="urn:microsoft.com/office/officeart/2008/layout/AlternatingHexagons"/>
    <dgm:cxn modelId="{42E996B4-FAA2-1B40-9B5C-6E43E467926E}" type="presParOf" srcId="{839F567E-82E3-F14C-B64C-72E64B9953C0}" destId="{DAFB58E6-1D69-BC43-8C44-341594E1A9E1}" srcOrd="1" destOrd="0" presId="urn:microsoft.com/office/officeart/2008/layout/AlternatingHexagons"/>
    <dgm:cxn modelId="{83E6C14F-54EB-9D4A-8382-CDE4D788405B}" type="presParOf" srcId="{839F567E-82E3-F14C-B64C-72E64B9953C0}" destId="{C5FA2B90-42B3-B040-A201-8580DB57643B}" srcOrd="2" destOrd="0" presId="urn:microsoft.com/office/officeart/2008/layout/AlternatingHexagons"/>
    <dgm:cxn modelId="{8CA26910-0467-DA41-9FB1-DD497CE2FD21}" type="presParOf" srcId="{839F567E-82E3-F14C-B64C-72E64B9953C0}" destId="{E2BC1F1E-898D-7442-88F1-E4A558925DF2}" srcOrd="3" destOrd="0" presId="urn:microsoft.com/office/officeart/2008/layout/AlternatingHexagons"/>
    <dgm:cxn modelId="{2DCCD189-1640-FC4E-B0F4-174E2A0F9AD6}" type="presParOf" srcId="{839F567E-82E3-F14C-B64C-72E64B9953C0}" destId="{CB367D17-E80E-224B-A39E-33DC8CEB2481}" srcOrd="4" destOrd="0" presId="urn:microsoft.com/office/officeart/2008/layout/AlternatingHexagons"/>
    <dgm:cxn modelId="{8364C2CF-B620-6C45-9483-C08C6CC400F2}" type="presParOf" srcId="{DAE9BA3B-88A0-C449-8D3F-F345B62EC990}" destId="{C3AB3041-5D37-0D40-B8C4-A1FCF04AEB1F}" srcOrd="1" destOrd="0" presId="urn:microsoft.com/office/officeart/2008/layout/AlternatingHexagons"/>
    <dgm:cxn modelId="{5C65CF26-FD94-CE4A-A366-7AB16FA61A97}" type="presParOf" srcId="{DAE9BA3B-88A0-C449-8D3F-F345B62EC990}" destId="{87875D31-F0B3-6E4F-97B0-E308E231686F}" srcOrd="2" destOrd="0" presId="urn:microsoft.com/office/officeart/2008/layout/AlternatingHexagons"/>
    <dgm:cxn modelId="{09BC4D1D-DF9C-B049-864C-7D68FDAE6C2A}" type="presParOf" srcId="{87875D31-F0B3-6E4F-97B0-E308E231686F}" destId="{6F7D493E-93E7-4748-A697-E94B4520A70A}" srcOrd="0" destOrd="0" presId="urn:microsoft.com/office/officeart/2008/layout/AlternatingHexagons"/>
    <dgm:cxn modelId="{4F9F2F66-059A-8244-AB29-1D1FC56923AF}" type="presParOf" srcId="{87875D31-F0B3-6E4F-97B0-E308E231686F}" destId="{62C4E60D-2F67-C349-AEB4-95304D46F8F9}" srcOrd="1" destOrd="0" presId="urn:microsoft.com/office/officeart/2008/layout/AlternatingHexagons"/>
    <dgm:cxn modelId="{26E79D57-91CA-2041-822D-FD1BC68AD225}" type="presParOf" srcId="{87875D31-F0B3-6E4F-97B0-E308E231686F}" destId="{8B0F61AD-C93D-324D-87D1-DDB1BEC127EA}" srcOrd="2" destOrd="0" presId="urn:microsoft.com/office/officeart/2008/layout/AlternatingHexagons"/>
    <dgm:cxn modelId="{62C938CF-475F-A848-A228-EFAE26715063}" type="presParOf" srcId="{87875D31-F0B3-6E4F-97B0-E308E231686F}" destId="{3E24224B-A6D2-4349-891C-F9525C8EEABB}" srcOrd="3" destOrd="0" presId="urn:microsoft.com/office/officeart/2008/layout/AlternatingHexagons"/>
    <dgm:cxn modelId="{6C650B2F-A8B8-A54E-92F4-ABDA7B0C5FAE}" type="presParOf" srcId="{87875D31-F0B3-6E4F-97B0-E308E231686F}" destId="{41E39A66-2EA8-4548-AC17-2018AF6085A1}" srcOrd="4" destOrd="0" presId="urn:microsoft.com/office/officeart/2008/layout/AlternatingHexagons"/>
    <dgm:cxn modelId="{F1E62426-49F8-AB41-8EC5-A1FE71A33B7F}" type="presParOf" srcId="{DAE9BA3B-88A0-C449-8D3F-F345B62EC990}" destId="{417AB115-35B7-E044-8357-791203218393}" srcOrd="3" destOrd="0" presId="urn:microsoft.com/office/officeart/2008/layout/AlternatingHexagons"/>
    <dgm:cxn modelId="{5D7534A7-F81E-9B4C-9466-C55A515070A3}" type="presParOf" srcId="{DAE9BA3B-88A0-C449-8D3F-F345B62EC990}" destId="{0E1468C4-E05D-1A4C-9AEE-A4FD29E0B1FA}" srcOrd="4" destOrd="0" presId="urn:microsoft.com/office/officeart/2008/layout/AlternatingHexagons"/>
    <dgm:cxn modelId="{782B6838-C79A-BB48-BE44-29D9908B7775}" type="presParOf" srcId="{0E1468C4-E05D-1A4C-9AEE-A4FD29E0B1FA}" destId="{336B9222-9F31-3143-A57C-601E0B0CBC91}" srcOrd="0" destOrd="0" presId="urn:microsoft.com/office/officeart/2008/layout/AlternatingHexagons"/>
    <dgm:cxn modelId="{B23E1DEA-EBBF-FB49-8131-D62AC59174FD}" type="presParOf" srcId="{0E1468C4-E05D-1A4C-9AEE-A4FD29E0B1FA}" destId="{34B635EC-B51F-4642-AAE0-08459A701879}" srcOrd="1" destOrd="0" presId="urn:microsoft.com/office/officeart/2008/layout/AlternatingHexagons"/>
    <dgm:cxn modelId="{675187AB-0D81-E04B-9B7D-9860B88918EF}" type="presParOf" srcId="{0E1468C4-E05D-1A4C-9AEE-A4FD29E0B1FA}" destId="{BC2D79FB-EA3D-1045-B7AF-A48EF871C878}" srcOrd="2" destOrd="0" presId="urn:microsoft.com/office/officeart/2008/layout/AlternatingHexagons"/>
    <dgm:cxn modelId="{72588B1A-8C4D-F14A-B60D-6480A329D1B2}" type="presParOf" srcId="{0E1468C4-E05D-1A4C-9AEE-A4FD29E0B1FA}" destId="{2E83B3F2-C6A6-194D-A828-7173053A36C4}" srcOrd="3" destOrd="0" presId="urn:microsoft.com/office/officeart/2008/layout/AlternatingHexagons"/>
    <dgm:cxn modelId="{5BB4CD70-16BF-5642-99B8-8A3B86B807B7}" type="presParOf" srcId="{0E1468C4-E05D-1A4C-9AEE-A4FD29E0B1FA}" destId="{DC619F65-B817-4843-A836-BB5C19228D2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25EB835-BF16-3844-AF56-A01630C05B82}" type="doc">
      <dgm:prSet loTypeId="urn:microsoft.com/office/officeart/2005/8/layout/vList4" loCatId="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2A8C0B46-F676-B341-800F-FCE065FD08B7}">
      <dgm:prSet phldrT="[Texto]" custT="1"/>
      <dgm:spPr/>
      <dgm:t>
        <a:bodyPr/>
        <a:lstStyle/>
        <a:p>
          <a:pPr algn="r"/>
          <a:r>
            <a:rPr lang="es-ES" sz="2000" dirty="0" smtClean="0"/>
            <a:t>El gobierno de Bielorrusia estima que sólo </a:t>
          </a:r>
        </a:p>
        <a:p>
          <a:pPr algn="r"/>
          <a:r>
            <a:rPr lang="es-ES" sz="2000" dirty="0" smtClean="0"/>
            <a:t>en su país en el horizonte del año 2015 el </a:t>
          </a:r>
        </a:p>
        <a:p>
          <a:pPr algn="r"/>
          <a:r>
            <a:rPr lang="es-ES" sz="2000" dirty="0" smtClean="0"/>
            <a:t>accidente habrá costado más de 230.000 </a:t>
          </a:r>
        </a:p>
        <a:p>
          <a:pPr algn="r"/>
          <a:r>
            <a:rPr lang="es-ES" sz="2000" dirty="0" smtClean="0"/>
            <a:t>millones de dólares.</a:t>
          </a:r>
          <a:endParaRPr lang="es-ES" sz="2000" dirty="0"/>
        </a:p>
      </dgm:t>
    </dgm:pt>
    <dgm:pt modelId="{7ADD2F96-5C38-A249-B91E-705319282801}" type="parTrans" cxnId="{D1D4D0C0-6DCD-2542-8D8C-19E677BC64D1}">
      <dgm:prSet/>
      <dgm:spPr/>
      <dgm:t>
        <a:bodyPr/>
        <a:lstStyle/>
        <a:p>
          <a:endParaRPr lang="es-ES"/>
        </a:p>
      </dgm:t>
    </dgm:pt>
    <dgm:pt modelId="{B48FED7D-C5B5-8145-93FB-137DF923794A}" type="sibTrans" cxnId="{D1D4D0C0-6DCD-2542-8D8C-19E677BC64D1}">
      <dgm:prSet/>
      <dgm:spPr/>
      <dgm:t>
        <a:bodyPr/>
        <a:lstStyle/>
        <a:p>
          <a:endParaRPr lang="es-ES"/>
        </a:p>
      </dgm:t>
    </dgm:pt>
    <dgm:pt modelId="{48FC9923-9A4F-1C42-907B-F14081B91AE5}">
      <dgm:prSet phldrT="[Texto]" custT="1"/>
      <dgm:spPr/>
      <dgm:t>
        <a:bodyPr/>
        <a:lstStyle/>
        <a:p>
          <a:pPr algn="r"/>
          <a:r>
            <a:rPr lang="es-ES" sz="2000" dirty="0" smtClean="0"/>
            <a:t>Tratamiento médico </a:t>
          </a:r>
          <a:r>
            <a:rPr lang="es-ES" sz="2000" dirty="0" smtClean="0">
              <a:solidFill>
                <a:srgbClr val="FF0000"/>
              </a:solidFill>
            </a:rPr>
            <a:t>+ </a:t>
          </a:r>
          <a:r>
            <a:rPr lang="es-ES" sz="2000" dirty="0" smtClean="0"/>
            <a:t>descontaminación</a:t>
          </a:r>
          <a:r>
            <a:rPr lang="es-ES" sz="2000" dirty="0" smtClean="0">
              <a:solidFill>
                <a:srgbClr val="FF0000"/>
              </a:solidFill>
            </a:rPr>
            <a:t>+</a:t>
          </a:r>
          <a:r>
            <a:rPr lang="es-ES" sz="2000" dirty="0" smtClean="0"/>
            <a:t> traslados y realojamiento de la población afectada</a:t>
          </a:r>
          <a:r>
            <a:rPr lang="es-ES" sz="2000" dirty="0" smtClean="0">
              <a:solidFill>
                <a:srgbClr val="FF0000"/>
              </a:solidFill>
            </a:rPr>
            <a:t>+</a:t>
          </a:r>
          <a:r>
            <a:rPr lang="es-ES" sz="2000" dirty="0" smtClean="0"/>
            <a:t> electricidad que se ha dejado de producir </a:t>
          </a:r>
          <a:r>
            <a:rPr lang="es-ES" sz="2000" dirty="0" smtClean="0">
              <a:solidFill>
                <a:srgbClr val="FF0000"/>
              </a:solidFill>
            </a:rPr>
            <a:t>+</a:t>
          </a:r>
          <a:r>
            <a:rPr lang="es-ES" sz="2000" dirty="0" smtClean="0"/>
            <a:t> limpieza de las zonas afectadas</a:t>
          </a:r>
          <a:r>
            <a:rPr lang="es-ES" sz="2000" dirty="0" smtClean="0">
              <a:solidFill>
                <a:srgbClr val="FF0000"/>
              </a:solidFill>
            </a:rPr>
            <a:t>= </a:t>
          </a:r>
          <a:r>
            <a:rPr lang="es-ES" sz="2000" dirty="0" smtClean="0"/>
            <a:t>   </a:t>
          </a:r>
          <a:r>
            <a:rPr lang="es-ES" sz="2000" b="1" u="sng" dirty="0" smtClean="0">
              <a:solidFill>
                <a:schemeClr val="tx1"/>
              </a:solidFill>
            </a:rPr>
            <a:t>358.000 millones de dólares</a:t>
          </a:r>
          <a:r>
            <a:rPr lang="es-ES" sz="2000" dirty="0" smtClean="0">
              <a:solidFill>
                <a:schemeClr val="tx1"/>
              </a:solidFill>
            </a:rPr>
            <a:t> </a:t>
          </a:r>
          <a:r>
            <a:rPr lang="es-ES" sz="2000" dirty="0" smtClean="0"/>
            <a:t>(el coste de unas cien centrales nucleares)  </a:t>
          </a:r>
          <a:r>
            <a:rPr lang="es-ES" sz="2000" dirty="0" smtClean="0">
              <a:solidFill>
                <a:schemeClr val="bg1"/>
              </a:solidFill>
            </a:rPr>
            <a:t>según el </a:t>
          </a:r>
          <a:r>
            <a:rPr lang="es-ES" sz="2000" dirty="0" err="1" smtClean="0">
              <a:solidFill>
                <a:schemeClr val="bg1"/>
              </a:solidFill>
            </a:rPr>
            <a:t>Research</a:t>
          </a:r>
          <a:r>
            <a:rPr lang="es-ES" sz="2000" dirty="0" smtClean="0">
              <a:solidFill>
                <a:schemeClr val="bg1"/>
              </a:solidFill>
            </a:rPr>
            <a:t> and </a:t>
          </a:r>
          <a:r>
            <a:rPr lang="es-ES" sz="2000" dirty="0" err="1" smtClean="0">
              <a:solidFill>
                <a:schemeClr val="bg1"/>
              </a:solidFill>
            </a:rPr>
            <a:t>Development</a:t>
          </a:r>
          <a:r>
            <a:rPr lang="es-ES" sz="2000" dirty="0" smtClean="0">
              <a:solidFill>
                <a:schemeClr val="bg1"/>
              </a:solidFill>
            </a:rPr>
            <a:t> </a:t>
          </a:r>
          <a:r>
            <a:rPr lang="es-ES" sz="2000" dirty="0" err="1" smtClean="0">
              <a:solidFill>
                <a:schemeClr val="bg1"/>
              </a:solidFill>
            </a:rPr>
            <a:t>Institute</a:t>
          </a:r>
          <a:r>
            <a:rPr lang="es-ES" sz="2000" dirty="0" smtClean="0">
              <a:solidFill>
                <a:schemeClr val="bg1"/>
              </a:solidFill>
            </a:rPr>
            <a:t> of </a:t>
          </a:r>
          <a:r>
            <a:rPr lang="es-ES" sz="2000" dirty="0" err="1" smtClean="0">
              <a:solidFill>
                <a:schemeClr val="bg1"/>
              </a:solidFill>
            </a:rPr>
            <a:t>Power</a:t>
          </a:r>
          <a:r>
            <a:rPr lang="es-ES" sz="2000" dirty="0" smtClean="0">
              <a:solidFill>
                <a:schemeClr val="bg1"/>
              </a:solidFill>
            </a:rPr>
            <a:t> </a:t>
          </a:r>
          <a:r>
            <a:rPr lang="es-ES" sz="2000" dirty="0" err="1" smtClean="0">
              <a:solidFill>
                <a:schemeClr val="bg1"/>
              </a:solidFill>
            </a:rPr>
            <a:t>Engineering</a:t>
          </a:r>
          <a:r>
            <a:rPr lang="es-ES" sz="2000" dirty="0" smtClean="0">
              <a:solidFill>
                <a:schemeClr val="bg1"/>
              </a:solidFill>
            </a:rPr>
            <a:t>.</a:t>
          </a:r>
          <a:endParaRPr lang="es-ES" sz="2000" dirty="0">
            <a:solidFill>
              <a:schemeClr val="bg1"/>
            </a:solidFill>
          </a:endParaRPr>
        </a:p>
      </dgm:t>
    </dgm:pt>
    <dgm:pt modelId="{7C40143F-4244-2149-AB0F-BCF8A03D5756}" type="parTrans" cxnId="{EB437D05-A701-F04C-86D5-2FF6CFC6469B}">
      <dgm:prSet/>
      <dgm:spPr/>
      <dgm:t>
        <a:bodyPr/>
        <a:lstStyle/>
        <a:p>
          <a:endParaRPr lang="es-ES"/>
        </a:p>
      </dgm:t>
    </dgm:pt>
    <dgm:pt modelId="{6456319D-5DEA-ED43-B601-CC41D6A84A99}" type="sibTrans" cxnId="{EB437D05-A701-F04C-86D5-2FF6CFC6469B}">
      <dgm:prSet/>
      <dgm:spPr/>
      <dgm:t>
        <a:bodyPr/>
        <a:lstStyle/>
        <a:p>
          <a:endParaRPr lang="es-ES"/>
        </a:p>
      </dgm:t>
    </dgm:pt>
    <dgm:pt modelId="{E82C27F5-2E43-B945-8BA3-B9BAC5CAFCDC}">
      <dgm:prSet phldrT="[Texto]" custT="1"/>
      <dgm:spPr/>
      <dgm:t>
        <a:bodyPr/>
        <a:lstStyle/>
        <a:p>
          <a:pPr marL="0" marR="0" indent="0" algn="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dirty="0" smtClean="0"/>
            <a:t>Con lo que costará el accidente de Chernóbil se </a:t>
          </a:r>
        </a:p>
        <a:p>
          <a:pPr marL="0" marR="0" indent="0" algn="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dirty="0" smtClean="0"/>
            <a:t>podrían haber sustituido todas las centrales nucleares del </a:t>
          </a:r>
        </a:p>
        <a:p>
          <a:pPr marL="0" marR="0" indent="0" algn="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dirty="0" smtClean="0"/>
            <a:t>mundo por centrales de ciclo combinado de gas natural </a:t>
          </a:r>
        </a:p>
        <a:p>
          <a:pPr marL="0" marR="0" indent="0" algn="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dirty="0" smtClean="0"/>
            <a:t>(el 80% de la potencia) y aerogeneradores eólicos (el 20%</a:t>
          </a:r>
        </a:p>
        <a:p>
          <a:pPr marL="0" marR="0" indent="0" algn="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dirty="0" smtClean="0"/>
            <a:t> restante), y aún sobrarían 200.000 millones de dólares</a:t>
          </a:r>
          <a:r>
            <a:rPr lang="es-ES" sz="2100" dirty="0" smtClean="0"/>
            <a:t>.</a:t>
          </a:r>
        </a:p>
        <a:p>
          <a:pPr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100" dirty="0"/>
        </a:p>
      </dgm:t>
    </dgm:pt>
    <dgm:pt modelId="{85BD5008-3390-E043-B6AC-6906C533FBA0}" type="parTrans" cxnId="{D402B3D1-852F-E748-84BE-09FBB4406815}">
      <dgm:prSet/>
      <dgm:spPr/>
      <dgm:t>
        <a:bodyPr/>
        <a:lstStyle/>
        <a:p>
          <a:endParaRPr lang="es-ES"/>
        </a:p>
      </dgm:t>
    </dgm:pt>
    <dgm:pt modelId="{8753B915-BF51-984B-83A8-CEABE62D0C41}" type="sibTrans" cxnId="{D402B3D1-852F-E748-84BE-09FBB4406815}">
      <dgm:prSet/>
      <dgm:spPr/>
      <dgm:t>
        <a:bodyPr/>
        <a:lstStyle/>
        <a:p>
          <a:endParaRPr lang="es-ES"/>
        </a:p>
      </dgm:t>
    </dgm:pt>
    <dgm:pt modelId="{D62E2E0D-99B1-BB48-8091-D3DDE5E3B88C}" type="pres">
      <dgm:prSet presAssocID="{125EB835-BF16-3844-AF56-A01630C05B8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AA3B185-5B20-8A42-9F9B-1CD7EAA2B343}" type="pres">
      <dgm:prSet presAssocID="{2A8C0B46-F676-B341-800F-FCE065FD08B7}" presName="comp" presStyleCnt="0"/>
      <dgm:spPr/>
    </dgm:pt>
    <dgm:pt modelId="{118896F9-1EB2-F340-BE20-BFF471AAD1D2}" type="pres">
      <dgm:prSet presAssocID="{2A8C0B46-F676-B341-800F-FCE065FD08B7}" presName="box" presStyleLbl="node1" presStyleIdx="0" presStyleCnt="3" custLinFactNeighborX="-1610"/>
      <dgm:spPr/>
      <dgm:t>
        <a:bodyPr/>
        <a:lstStyle/>
        <a:p>
          <a:endParaRPr lang="es-ES"/>
        </a:p>
      </dgm:t>
    </dgm:pt>
    <dgm:pt modelId="{2CA06124-FF49-AD49-8A9B-6FE3A47EC025}" type="pres">
      <dgm:prSet presAssocID="{2A8C0B46-F676-B341-800F-FCE065FD08B7}" presName="img" presStyleLbl="fgImgPlace1" presStyleIdx="0" presStyleCnt="3" custScaleX="159980" custScaleY="108122" custLinFactNeighborX="40323" custLinFactNeighborY="253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13300BAC-502A-F743-8B3B-A3F9B3EF2993}" type="pres">
      <dgm:prSet presAssocID="{2A8C0B46-F676-B341-800F-FCE065FD08B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E3FF1BD-D5B8-0D46-80BF-0F5B8216D543}" type="pres">
      <dgm:prSet presAssocID="{B48FED7D-C5B5-8145-93FB-137DF923794A}" presName="spacer" presStyleCnt="0"/>
      <dgm:spPr/>
    </dgm:pt>
    <dgm:pt modelId="{199932AE-918B-8A4B-A2F2-657958FC065D}" type="pres">
      <dgm:prSet presAssocID="{48FC9923-9A4F-1C42-907B-F14081B91AE5}" presName="comp" presStyleCnt="0"/>
      <dgm:spPr/>
    </dgm:pt>
    <dgm:pt modelId="{D1C59AFA-B990-A048-9FBC-38C74AB5E9D0}" type="pres">
      <dgm:prSet presAssocID="{48FC9923-9A4F-1C42-907B-F14081B91AE5}" presName="box" presStyleLbl="node1" presStyleIdx="1" presStyleCnt="3"/>
      <dgm:spPr/>
      <dgm:t>
        <a:bodyPr/>
        <a:lstStyle/>
        <a:p>
          <a:endParaRPr lang="es-ES"/>
        </a:p>
      </dgm:t>
    </dgm:pt>
    <dgm:pt modelId="{46C6F539-4EFD-8D4D-85F1-669B6BFD2C4F}" type="pres">
      <dgm:prSet presAssocID="{48FC9923-9A4F-1C42-907B-F14081B91AE5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28C9CBCE-F67D-F94F-9DF0-9C2DACBF4FB7}" type="pres">
      <dgm:prSet presAssocID="{48FC9923-9A4F-1C42-907B-F14081B91AE5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C1F5F2-DA93-9E4F-BD2E-DD696E40DD42}" type="pres">
      <dgm:prSet presAssocID="{6456319D-5DEA-ED43-B601-CC41D6A84A99}" presName="spacer" presStyleCnt="0"/>
      <dgm:spPr/>
    </dgm:pt>
    <dgm:pt modelId="{70BBB31E-2D45-5845-B296-5EA3AB969A5A}" type="pres">
      <dgm:prSet presAssocID="{E82C27F5-2E43-B945-8BA3-B9BAC5CAFCDC}" presName="comp" presStyleCnt="0"/>
      <dgm:spPr/>
    </dgm:pt>
    <dgm:pt modelId="{0182881E-C896-2B41-8BB7-E919483FB110}" type="pres">
      <dgm:prSet presAssocID="{E82C27F5-2E43-B945-8BA3-B9BAC5CAFCDC}" presName="box" presStyleLbl="node1" presStyleIdx="2" presStyleCnt="3" custLinFactNeighborX="-1885"/>
      <dgm:spPr/>
      <dgm:t>
        <a:bodyPr/>
        <a:lstStyle/>
        <a:p>
          <a:endParaRPr lang="es-ES"/>
        </a:p>
      </dgm:t>
    </dgm:pt>
    <dgm:pt modelId="{504C6515-DD85-0349-89AF-F8743CF1072D}" type="pres">
      <dgm:prSet presAssocID="{E82C27F5-2E43-B945-8BA3-B9BAC5CAFCDC}" presName="img" presStyleLbl="fgImgPlace1" presStyleIdx="2" presStyleCnt="3" custScaleX="158367" custScaleY="107911" custLinFactNeighborX="3788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14DBE400-6918-0C4F-80F6-1095F89B9161}" type="pres">
      <dgm:prSet presAssocID="{E82C27F5-2E43-B945-8BA3-B9BAC5CAFCDC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402B3D1-852F-E748-84BE-09FBB4406815}" srcId="{125EB835-BF16-3844-AF56-A01630C05B82}" destId="{E82C27F5-2E43-B945-8BA3-B9BAC5CAFCDC}" srcOrd="2" destOrd="0" parTransId="{85BD5008-3390-E043-B6AC-6906C533FBA0}" sibTransId="{8753B915-BF51-984B-83A8-CEABE62D0C41}"/>
    <dgm:cxn modelId="{9D077F4C-C159-F745-9A4E-8BB83F506BA1}" type="presOf" srcId="{125EB835-BF16-3844-AF56-A01630C05B82}" destId="{D62E2E0D-99B1-BB48-8091-D3DDE5E3B88C}" srcOrd="0" destOrd="0" presId="urn:microsoft.com/office/officeart/2005/8/layout/vList4"/>
    <dgm:cxn modelId="{3DC6B67C-DE60-744C-82B7-C30090127970}" type="presOf" srcId="{2A8C0B46-F676-B341-800F-FCE065FD08B7}" destId="{13300BAC-502A-F743-8B3B-A3F9B3EF2993}" srcOrd="1" destOrd="0" presId="urn:microsoft.com/office/officeart/2005/8/layout/vList4"/>
    <dgm:cxn modelId="{A9507887-A837-7040-8EAA-D96819C6A8AC}" type="presOf" srcId="{48FC9923-9A4F-1C42-907B-F14081B91AE5}" destId="{D1C59AFA-B990-A048-9FBC-38C74AB5E9D0}" srcOrd="0" destOrd="0" presId="urn:microsoft.com/office/officeart/2005/8/layout/vList4"/>
    <dgm:cxn modelId="{DE9D4B4E-B7C2-C443-8D95-EC65AD006EC2}" type="presOf" srcId="{2A8C0B46-F676-B341-800F-FCE065FD08B7}" destId="{118896F9-1EB2-F340-BE20-BFF471AAD1D2}" srcOrd="0" destOrd="0" presId="urn:microsoft.com/office/officeart/2005/8/layout/vList4"/>
    <dgm:cxn modelId="{D1D4D0C0-6DCD-2542-8D8C-19E677BC64D1}" srcId="{125EB835-BF16-3844-AF56-A01630C05B82}" destId="{2A8C0B46-F676-B341-800F-FCE065FD08B7}" srcOrd="0" destOrd="0" parTransId="{7ADD2F96-5C38-A249-B91E-705319282801}" sibTransId="{B48FED7D-C5B5-8145-93FB-137DF923794A}"/>
    <dgm:cxn modelId="{956EA2F7-627C-5E44-853A-042228E6B8A1}" type="presOf" srcId="{48FC9923-9A4F-1C42-907B-F14081B91AE5}" destId="{28C9CBCE-F67D-F94F-9DF0-9C2DACBF4FB7}" srcOrd="1" destOrd="0" presId="urn:microsoft.com/office/officeart/2005/8/layout/vList4"/>
    <dgm:cxn modelId="{EB437D05-A701-F04C-86D5-2FF6CFC6469B}" srcId="{125EB835-BF16-3844-AF56-A01630C05B82}" destId="{48FC9923-9A4F-1C42-907B-F14081B91AE5}" srcOrd="1" destOrd="0" parTransId="{7C40143F-4244-2149-AB0F-BCF8A03D5756}" sibTransId="{6456319D-5DEA-ED43-B601-CC41D6A84A99}"/>
    <dgm:cxn modelId="{57D1E9EA-7F9E-B641-BE28-64C9DB1A3931}" type="presOf" srcId="{E82C27F5-2E43-B945-8BA3-B9BAC5CAFCDC}" destId="{0182881E-C896-2B41-8BB7-E919483FB110}" srcOrd="0" destOrd="0" presId="urn:microsoft.com/office/officeart/2005/8/layout/vList4"/>
    <dgm:cxn modelId="{FEDF153A-4B46-6F47-9764-200DF401F423}" type="presOf" srcId="{E82C27F5-2E43-B945-8BA3-B9BAC5CAFCDC}" destId="{14DBE400-6918-0C4F-80F6-1095F89B9161}" srcOrd="1" destOrd="0" presId="urn:microsoft.com/office/officeart/2005/8/layout/vList4"/>
    <dgm:cxn modelId="{3C6C0C44-BC65-A24A-AE46-B28AC770FE03}" type="presParOf" srcId="{D62E2E0D-99B1-BB48-8091-D3DDE5E3B88C}" destId="{6AA3B185-5B20-8A42-9F9B-1CD7EAA2B343}" srcOrd="0" destOrd="0" presId="urn:microsoft.com/office/officeart/2005/8/layout/vList4"/>
    <dgm:cxn modelId="{F04C9526-372F-6D4E-9AC3-4537F55B4BC8}" type="presParOf" srcId="{6AA3B185-5B20-8A42-9F9B-1CD7EAA2B343}" destId="{118896F9-1EB2-F340-BE20-BFF471AAD1D2}" srcOrd="0" destOrd="0" presId="urn:microsoft.com/office/officeart/2005/8/layout/vList4"/>
    <dgm:cxn modelId="{2C6698B8-D1EB-3644-9576-9E5B0FB59EA4}" type="presParOf" srcId="{6AA3B185-5B20-8A42-9F9B-1CD7EAA2B343}" destId="{2CA06124-FF49-AD49-8A9B-6FE3A47EC025}" srcOrd="1" destOrd="0" presId="urn:microsoft.com/office/officeart/2005/8/layout/vList4"/>
    <dgm:cxn modelId="{0ADBB4E8-11AC-D547-A25B-D34E2484F7B9}" type="presParOf" srcId="{6AA3B185-5B20-8A42-9F9B-1CD7EAA2B343}" destId="{13300BAC-502A-F743-8B3B-A3F9B3EF2993}" srcOrd="2" destOrd="0" presId="urn:microsoft.com/office/officeart/2005/8/layout/vList4"/>
    <dgm:cxn modelId="{C66177A3-0AD2-A04A-82E2-4A011C83CC4A}" type="presParOf" srcId="{D62E2E0D-99B1-BB48-8091-D3DDE5E3B88C}" destId="{8E3FF1BD-D5B8-0D46-80BF-0F5B8216D543}" srcOrd="1" destOrd="0" presId="urn:microsoft.com/office/officeart/2005/8/layout/vList4"/>
    <dgm:cxn modelId="{6799AECA-D283-C443-9524-3CC1C9466BC1}" type="presParOf" srcId="{D62E2E0D-99B1-BB48-8091-D3DDE5E3B88C}" destId="{199932AE-918B-8A4B-A2F2-657958FC065D}" srcOrd="2" destOrd="0" presId="urn:microsoft.com/office/officeart/2005/8/layout/vList4"/>
    <dgm:cxn modelId="{475CF8FC-043E-2448-B017-982E0D261167}" type="presParOf" srcId="{199932AE-918B-8A4B-A2F2-657958FC065D}" destId="{D1C59AFA-B990-A048-9FBC-38C74AB5E9D0}" srcOrd="0" destOrd="0" presId="urn:microsoft.com/office/officeart/2005/8/layout/vList4"/>
    <dgm:cxn modelId="{A4B27BB9-84D4-A841-B366-6F1A90E80936}" type="presParOf" srcId="{199932AE-918B-8A4B-A2F2-657958FC065D}" destId="{46C6F539-4EFD-8D4D-85F1-669B6BFD2C4F}" srcOrd="1" destOrd="0" presId="urn:microsoft.com/office/officeart/2005/8/layout/vList4"/>
    <dgm:cxn modelId="{32C85386-0390-1345-BEEA-481B2CB1104E}" type="presParOf" srcId="{199932AE-918B-8A4B-A2F2-657958FC065D}" destId="{28C9CBCE-F67D-F94F-9DF0-9C2DACBF4FB7}" srcOrd="2" destOrd="0" presId="urn:microsoft.com/office/officeart/2005/8/layout/vList4"/>
    <dgm:cxn modelId="{3FC5B8BC-9F2B-6547-AD00-1F90162EDBE2}" type="presParOf" srcId="{D62E2E0D-99B1-BB48-8091-D3DDE5E3B88C}" destId="{DFC1F5F2-DA93-9E4F-BD2E-DD696E40DD42}" srcOrd="3" destOrd="0" presId="urn:microsoft.com/office/officeart/2005/8/layout/vList4"/>
    <dgm:cxn modelId="{AB255606-BC02-C24E-8D5B-0909F43D7E8B}" type="presParOf" srcId="{D62E2E0D-99B1-BB48-8091-D3DDE5E3B88C}" destId="{70BBB31E-2D45-5845-B296-5EA3AB969A5A}" srcOrd="4" destOrd="0" presId="urn:microsoft.com/office/officeart/2005/8/layout/vList4"/>
    <dgm:cxn modelId="{DB2225CE-72B4-0646-88EA-D28CD1F7A13B}" type="presParOf" srcId="{70BBB31E-2D45-5845-B296-5EA3AB969A5A}" destId="{0182881E-C896-2B41-8BB7-E919483FB110}" srcOrd="0" destOrd="0" presId="urn:microsoft.com/office/officeart/2005/8/layout/vList4"/>
    <dgm:cxn modelId="{272FC64C-4EC7-3A49-A636-4596699BE94B}" type="presParOf" srcId="{70BBB31E-2D45-5845-B296-5EA3AB969A5A}" destId="{504C6515-DD85-0349-89AF-F8743CF1072D}" srcOrd="1" destOrd="0" presId="urn:microsoft.com/office/officeart/2005/8/layout/vList4"/>
    <dgm:cxn modelId="{A33AF9B9-DAD7-2D43-9CB5-7C5ECB43FA8E}" type="presParOf" srcId="{70BBB31E-2D45-5845-B296-5EA3AB969A5A}" destId="{14DBE400-6918-0C4F-80F6-1095F89B916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41C8D0-EA93-6E4D-8BE5-501F5B890BCF}">
      <dsp:nvSpPr>
        <dsp:cNvPr id="0" name=""/>
        <dsp:cNvSpPr/>
      </dsp:nvSpPr>
      <dsp:spPr>
        <a:xfrm>
          <a:off x="0" y="900989"/>
          <a:ext cx="903928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00090F-51A9-784B-9BEC-C33A130FDB46}">
      <dsp:nvSpPr>
        <dsp:cNvPr id="0" name=""/>
        <dsp:cNvSpPr/>
      </dsp:nvSpPr>
      <dsp:spPr>
        <a:xfrm>
          <a:off x="430337" y="443211"/>
          <a:ext cx="8606732" cy="664417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9164" tIns="0" rIns="23916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28 Abril. Operadores de una planta en Estocolmo captan altos niveles de radiación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en su planta.  </a:t>
          </a:r>
          <a:endParaRPr lang="es-ES" sz="1400" kern="1200" dirty="0"/>
        </a:p>
      </dsp:txBody>
      <dsp:txXfrm>
        <a:off x="462771" y="475645"/>
        <a:ext cx="8541864" cy="599549"/>
      </dsp:txXfrm>
    </dsp:sp>
    <dsp:sp modelId="{76CDF359-A89A-9847-87D7-863087431B53}">
      <dsp:nvSpPr>
        <dsp:cNvPr id="0" name=""/>
        <dsp:cNvSpPr/>
      </dsp:nvSpPr>
      <dsp:spPr>
        <a:xfrm>
          <a:off x="0" y="1763750"/>
          <a:ext cx="903928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EF3D1A-0C7E-BE45-A167-A2DF4BF3F2A3}">
      <dsp:nvSpPr>
        <dsp:cNvPr id="0" name=""/>
        <dsp:cNvSpPr/>
      </dsp:nvSpPr>
      <dsp:spPr>
        <a:xfrm>
          <a:off x="430337" y="1329389"/>
          <a:ext cx="8606732" cy="641001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9164" tIns="0" rIns="23916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Muchas otras plantas de Europa comienzan a detectar niveles de alta radiación al igual que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la de Estocolmo.</a:t>
          </a:r>
          <a:endParaRPr lang="es-ES" sz="1400" kern="1200" dirty="0"/>
        </a:p>
      </dsp:txBody>
      <dsp:txXfrm>
        <a:off x="461628" y="1360680"/>
        <a:ext cx="8544150" cy="578419"/>
      </dsp:txXfrm>
    </dsp:sp>
    <dsp:sp modelId="{DAC7B047-887E-7747-B6A9-1D3464285F16}">
      <dsp:nvSpPr>
        <dsp:cNvPr id="0" name=""/>
        <dsp:cNvSpPr/>
      </dsp:nvSpPr>
      <dsp:spPr>
        <a:xfrm>
          <a:off x="0" y="2569165"/>
          <a:ext cx="903928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BF0106-BC37-1944-A5CD-B847010BA91D}">
      <dsp:nvSpPr>
        <dsp:cNvPr id="0" name=""/>
        <dsp:cNvSpPr/>
      </dsp:nvSpPr>
      <dsp:spPr>
        <a:xfrm>
          <a:off x="443136" y="2192150"/>
          <a:ext cx="8592919" cy="583654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9164" tIns="0" rIns="23916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Se contacta a la Unión Soviética para saber qué estaba sucediendo .</a:t>
          </a:r>
          <a:endParaRPr lang="es-ES" sz="1400" kern="1200" dirty="0"/>
        </a:p>
      </dsp:txBody>
      <dsp:txXfrm>
        <a:off x="471628" y="2220642"/>
        <a:ext cx="8535935" cy="526670"/>
      </dsp:txXfrm>
    </dsp:sp>
    <dsp:sp modelId="{838DC245-2C7A-8744-A988-7E1413CB49B8}">
      <dsp:nvSpPr>
        <dsp:cNvPr id="0" name=""/>
        <dsp:cNvSpPr/>
      </dsp:nvSpPr>
      <dsp:spPr>
        <a:xfrm>
          <a:off x="0" y="3402418"/>
          <a:ext cx="903928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EB6E3D-9675-5F4F-8717-0983CFA49EA6}">
      <dsp:nvSpPr>
        <dsp:cNvPr id="0" name=""/>
        <dsp:cNvSpPr/>
      </dsp:nvSpPr>
      <dsp:spPr>
        <a:xfrm>
          <a:off x="430337" y="2997565"/>
          <a:ext cx="8606732" cy="611493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9164" tIns="0" rIns="23916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La Unión Soviética niega tener conocimiento acerca de un desastre nuclear. </a:t>
          </a:r>
          <a:endParaRPr lang="es-ES" sz="1400" kern="1200" dirty="0"/>
        </a:p>
      </dsp:txBody>
      <dsp:txXfrm>
        <a:off x="460188" y="3027416"/>
        <a:ext cx="8547030" cy="551791"/>
      </dsp:txXfrm>
    </dsp:sp>
    <dsp:sp modelId="{FFE3FBEC-8164-224B-967B-8A1C3B1073A9}">
      <dsp:nvSpPr>
        <dsp:cNvPr id="0" name=""/>
        <dsp:cNvSpPr/>
      </dsp:nvSpPr>
      <dsp:spPr>
        <a:xfrm>
          <a:off x="0" y="4221021"/>
          <a:ext cx="903928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8843B-85D6-BE47-9382-D69C11998F1F}">
      <dsp:nvSpPr>
        <dsp:cNvPr id="0" name=""/>
        <dsp:cNvSpPr/>
      </dsp:nvSpPr>
      <dsp:spPr>
        <a:xfrm>
          <a:off x="430337" y="3830818"/>
          <a:ext cx="8606732" cy="596842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9164" tIns="0" rIns="23916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28 Abril. 9:00pm. La Unión Soviética da a conocer que efectivamente alguna de sus plantas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había resultado dañada.</a:t>
          </a:r>
          <a:endParaRPr lang="es-ES" sz="1400" kern="1200" dirty="0"/>
        </a:p>
      </dsp:txBody>
      <dsp:txXfrm>
        <a:off x="459472" y="3859953"/>
        <a:ext cx="8548462" cy="538572"/>
      </dsp:txXfrm>
    </dsp:sp>
    <dsp:sp modelId="{44A7E140-7CA0-8A44-93B0-0CFE1A8EADDE}">
      <dsp:nvSpPr>
        <dsp:cNvPr id="0" name=""/>
        <dsp:cNvSpPr/>
      </dsp:nvSpPr>
      <dsp:spPr>
        <a:xfrm>
          <a:off x="0" y="5124569"/>
          <a:ext cx="903928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3FC141-FC0F-6445-B3D9-CC3D4EA84811}">
      <dsp:nvSpPr>
        <dsp:cNvPr id="0" name=""/>
        <dsp:cNvSpPr/>
      </dsp:nvSpPr>
      <dsp:spPr>
        <a:xfrm>
          <a:off x="430337" y="4649421"/>
          <a:ext cx="8606732" cy="68178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9164" tIns="0" rIns="23916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14 de Mayo. Secretario general </a:t>
          </a:r>
          <a:r>
            <a:rPr lang="es-ES" sz="1400" kern="1200" dirty="0" err="1" smtClean="0"/>
            <a:t>Mijail</a:t>
          </a:r>
          <a:r>
            <a:rPr lang="es-ES" sz="1400" kern="1200" dirty="0" smtClean="0"/>
            <a:t> Gorbachov decidió leer un extenso y tardío informe en el que reconocía la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enorme magnitud de la tragedia.</a:t>
          </a:r>
        </a:p>
      </dsp:txBody>
      <dsp:txXfrm>
        <a:off x="463619" y="4682703"/>
        <a:ext cx="8540168" cy="615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9B2E9A-4182-BC42-ADBE-E843FB60359E}">
      <dsp:nvSpPr>
        <dsp:cNvPr id="0" name=""/>
        <dsp:cNvSpPr/>
      </dsp:nvSpPr>
      <dsp:spPr>
        <a:xfrm>
          <a:off x="5204086" y="2499850"/>
          <a:ext cx="3939901" cy="3939901"/>
        </a:xfrm>
        <a:prstGeom prst="gear9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Habitantes cercanos recibieron instrucciones de permanecer encerrados en casa. </a:t>
          </a:r>
          <a:r>
            <a:rPr lang="es-ES" sz="1700" kern="1200" dirty="0" err="1" smtClean="0"/>
            <a:t>Prypiat</a:t>
          </a:r>
          <a:r>
            <a:rPr lang="es-ES" sz="1700" kern="1200" dirty="0" smtClean="0"/>
            <a:t> fue evacuado el 27 de Abril, un día después del accidente. Pero </a:t>
          </a:r>
          <a:r>
            <a:rPr lang="es-ES" sz="1700" kern="1200" dirty="0" err="1" smtClean="0"/>
            <a:t>Chernobyl</a:t>
          </a:r>
          <a:r>
            <a:rPr lang="es-ES" sz="1700" kern="1200" dirty="0" smtClean="0"/>
            <a:t> se evacuó hasta el 2 de Mayo. Seis días después de la explosión. </a:t>
          </a:r>
          <a:endParaRPr lang="es-ES" sz="1700" kern="1200" dirty="0"/>
        </a:p>
      </dsp:txBody>
      <dsp:txXfrm>
        <a:off x="5996181" y="3422753"/>
        <a:ext cx="2355711" cy="2025190"/>
      </dsp:txXfrm>
    </dsp:sp>
    <dsp:sp modelId="{C5E2A4EC-5841-5D48-A0AE-3D7CA3A790BE}">
      <dsp:nvSpPr>
        <dsp:cNvPr id="0" name=""/>
        <dsp:cNvSpPr/>
      </dsp:nvSpPr>
      <dsp:spPr>
        <a:xfrm>
          <a:off x="199894" y="2337441"/>
          <a:ext cx="3070828" cy="3070828"/>
        </a:xfrm>
        <a:prstGeom prst="gear6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latin typeface="+mn-lt"/>
            </a:rPr>
            <a:t>El reactor fue sellado en un enorme sarcófago de concreto cubierto con una mezcla de materiales que como arena, arcilla, plomo, dolomita y boro</a:t>
          </a:r>
          <a:r>
            <a:rPr lang="es-ES" sz="1200" kern="1200" dirty="0" smtClean="0">
              <a:latin typeface="+mn-lt"/>
            </a:rPr>
            <a:t>.</a:t>
          </a:r>
          <a:endParaRPr lang="es-ES" sz="1200" kern="1200" dirty="0">
            <a:latin typeface="+mn-lt"/>
          </a:endParaRPr>
        </a:p>
      </dsp:txBody>
      <dsp:txXfrm>
        <a:off x="972984" y="3115204"/>
        <a:ext cx="1524648" cy="1515302"/>
      </dsp:txXfrm>
    </dsp:sp>
    <dsp:sp modelId="{B24F5EA4-14B6-F840-936C-EF3EFBFAD85C}">
      <dsp:nvSpPr>
        <dsp:cNvPr id="0" name=""/>
        <dsp:cNvSpPr/>
      </dsp:nvSpPr>
      <dsp:spPr>
        <a:xfrm rot="20700000">
          <a:off x="3033041" y="-91571"/>
          <a:ext cx="3431677" cy="3431677"/>
        </a:xfrm>
        <a:prstGeom prst="gear6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Mantener el hecho en secreto, sólo se trato de limpiar. Extinguir incendios: primero con agua, arena y nitrógeno. Tomó dos semanas apagar el fuego.</a:t>
          </a:r>
          <a:endParaRPr lang="es-ES" sz="1600" kern="1200" dirty="0"/>
        </a:p>
      </dsp:txBody>
      <dsp:txXfrm rot="-20700000">
        <a:off x="3785708" y="661095"/>
        <a:ext cx="1926342" cy="1926342"/>
      </dsp:txXfrm>
    </dsp:sp>
    <dsp:sp modelId="{40308DF0-D7E9-0A4C-A5A1-68ADCBA33EC3}">
      <dsp:nvSpPr>
        <dsp:cNvPr id="0" name=""/>
        <dsp:cNvSpPr/>
      </dsp:nvSpPr>
      <dsp:spPr>
        <a:xfrm flipH="1">
          <a:off x="1503290" y="6029607"/>
          <a:ext cx="45719" cy="45719"/>
        </a:xfrm>
        <a:prstGeom prst="circularArrow">
          <a:avLst>
            <a:gd name="adj1" fmla="val 4687"/>
            <a:gd name="adj2" fmla="val 299029"/>
            <a:gd name="adj3" fmla="val 2547904"/>
            <a:gd name="adj4" fmla="val 15794524"/>
            <a:gd name="adj5" fmla="val 5469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E018C2-97D4-7A4A-9B24-5D5BC2C7920C}">
      <dsp:nvSpPr>
        <dsp:cNvPr id="0" name=""/>
        <dsp:cNvSpPr/>
      </dsp:nvSpPr>
      <dsp:spPr>
        <a:xfrm flipH="1">
          <a:off x="1415" y="5926961"/>
          <a:ext cx="45725" cy="251010"/>
        </a:xfrm>
        <a:prstGeom prst="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BCB137-7509-DF43-B1CF-3D094D8DA241}">
      <dsp:nvSpPr>
        <dsp:cNvPr id="0" name=""/>
        <dsp:cNvSpPr/>
      </dsp:nvSpPr>
      <dsp:spPr>
        <a:xfrm flipV="1">
          <a:off x="404112" y="5917364"/>
          <a:ext cx="45729" cy="270205"/>
        </a:xfrm>
        <a:prstGeom prst="left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9B2E9A-4182-BC42-ADBE-E843FB60359E}">
      <dsp:nvSpPr>
        <dsp:cNvPr id="0" name=""/>
        <dsp:cNvSpPr/>
      </dsp:nvSpPr>
      <dsp:spPr>
        <a:xfrm>
          <a:off x="5204098" y="2499850"/>
          <a:ext cx="3939901" cy="3939901"/>
        </a:xfrm>
        <a:prstGeom prst="gear9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1997. El sarcófago construido comienza a quebrarse. Se planea el término de la construcción de un contenedor que aísle lo dañado para 2013.</a:t>
          </a:r>
          <a:endParaRPr lang="es-ES" sz="1700" kern="1200" dirty="0"/>
        </a:p>
      </dsp:txBody>
      <dsp:txXfrm>
        <a:off x="5996193" y="3422753"/>
        <a:ext cx="2355711" cy="2025190"/>
      </dsp:txXfrm>
    </dsp:sp>
    <dsp:sp modelId="{C5E2A4EC-5841-5D48-A0AE-3D7CA3A790BE}">
      <dsp:nvSpPr>
        <dsp:cNvPr id="0" name=""/>
        <dsp:cNvSpPr/>
      </dsp:nvSpPr>
      <dsp:spPr>
        <a:xfrm>
          <a:off x="199894" y="2337441"/>
          <a:ext cx="3070828" cy="3070828"/>
        </a:xfrm>
        <a:prstGeom prst="gear6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Reubicación de hogares a 116,000 personas </a:t>
          </a:r>
          <a:endParaRPr lang="es-ES" sz="2200" kern="1200" dirty="0">
            <a:latin typeface="+mn-lt"/>
          </a:endParaRPr>
        </a:p>
      </dsp:txBody>
      <dsp:txXfrm>
        <a:off x="972984" y="3115204"/>
        <a:ext cx="1524648" cy="1515302"/>
      </dsp:txXfrm>
    </dsp:sp>
    <dsp:sp modelId="{B24F5EA4-14B6-F840-936C-EF3EFBFAD85C}">
      <dsp:nvSpPr>
        <dsp:cNvPr id="0" name=""/>
        <dsp:cNvSpPr/>
      </dsp:nvSpPr>
      <dsp:spPr>
        <a:xfrm rot="20700000">
          <a:off x="2884441" y="-91571"/>
          <a:ext cx="3431677" cy="3431677"/>
        </a:xfrm>
        <a:prstGeom prst="gear6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>
              <a:latin typeface="+mn-lt"/>
            </a:rPr>
            <a:t>Contingencia de barreras en áreas terrestres y aguas contaminadas </a:t>
          </a:r>
          <a:endParaRPr lang="es-ES" sz="2100" kern="1200" dirty="0"/>
        </a:p>
      </dsp:txBody>
      <dsp:txXfrm rot="-20700000">
        <a:off x="3637108" y="661095"/>
        <a:ext cx="1926342" cy="1926342"/>
      </dsp:txXfrm>
    </dsp:sp>
    <dsp:sp modelId="{40308DF0-D7E9-0A4C-A5A1-68ADCBA33EC3}">
      <dsp:nvSpPr>
        <dsp:cNvPr id="0" name=""/>
        <dsp:cNvSpPr/>
      </dsp:nvSpPr>
      <dsp:spPr>
        <a:xfrm flipH="1">
          <a:off x="1503290" y="6029607"/>
          <a:ext cx="45719" cy="45719"/>
        </a:xfrm>
        <a:prstGeom prst="circularArrow">
          <a:avLst>
            <a:gd name="adj1" fmla="val 4687"/>
            <a:gd name="adj2" fmla="val 299029"/>
            <a:gd name="adj3" fmla="val 2547904"/>
            <a:gd name="adj4" fmla="val 15794524"/>
            <a:gd name="adj5" fmla="val 5469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E018C2-97D4-7A4A-9B24-5D5BC2C7920C}">
      <dsp:nvSpPr>
        <dsp:cNvPr id="0" name=""/>
        <dsp:cNvSpPr/>
      </dsp:nvSpPr>
      <dsp:spPr>
        <a:xfrm flipH="1">
          <a:off x="1415" y="5926961"/>
          <a:ext cx="45725" cy="251010"/>
        </a:xfrm>
        <a:prstGeom prst="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BCB137-7509-DF43-B1CF-3D094D8DA241}">
      <dsp:nvSpPr>
        <dsp:cNvPr id="0" name=""/>
        <dsp:cNvSpPr/>
      </dsp:nvSpPr>
      <dsp:spPr>
        <a:xfrm flipV="1">
          <a:off x="404112" y="5917364"/>
          <a:ext cx="45729" cy="270205"/>
        </a:xfrm>
        <a:prstGeom prst="left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5A64C0-94B8-3D40-BE69-B34426665F38}">
      <dsp:nvSpPr>
        <dsp:cNvPr id="0" name=""/>
        <dsp:cNvSpPr/>
      </dsp:nvSpPr>
      <dsp:spPr>
        <a:xfrm>
          <a:off x="0" y="0"/>
          <a:ext cx="8961030" cy="165799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4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1</a:t>
          </a:r>
          <a:endParaRPr lang="es-ES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100" kern="1200" dirty="0" smtClean="0"/>
            <a:t>Finales de los 90. $400 MDD gastados para mejorar los otros tres reactores e invertir en la seguridad de los mismos.</a:t>
          </a:r>
          <a:endParaRPr lang="es-ES" sz="2100" kern="1200" dirty="0"/>
        </a:p>
      </dsp:txBody>
      <dsp:txXfrm>
        <a:off x="1958005" y="0"/>
        <a:ext cx="7003024" cy="1657994"/>
      </dsp:txXfrm>
    </dsp:sp>
    <dsp:sp modelId="{A9FBE077-66DB-854C-8686-D1E80200F02A}">
      <dsp:nvSpPr>
        <dsp:cNvPr id="0" name=""/>
        <dsp:cNvSpPr/>
      </dsp:nvSpPr>
      <dsp:spPr>
        <a:xfrm>
          <a:off x="689715" y="386319"/>
          <a:ext cx="744374" cy="885355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18087AC-6BD2-9542-8C41-1A158FECC40E}">
      <dsp:nvSpPr>
        <dsp:cNvPr id="0" name=""/>
        <dsp:cNvSpPr/>
      </dsp:nvSpPr>
      <dsp:spPr>
        <a:xfrm>
          <a:off x="0" y="1872522"/>
          <a:ext cx="8961030" cy="223716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347398"/>
                <a:satOff val="-31134"/>
                <a:lumOff val="1"/>
                <a:alphaOff val="0"/>
                <a:shade val="30000"/>
                <a:satMod val="150000"/>
              </a:schemeClr>
              <a:schemeClr val="accent4">
                <a:hueOff val="347398"/>
                <a:satOff val="-31134"/>
                <a:lumOff val="1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2</a:t>
          </a:r>
          <a:endParaRPr lang="es-ES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100" kern="1200" dirty="0" smtClean="0"/>
            <a:t>El reactor 2 dejó de funcionar en 1991 tras el incendio en una de sus salas. El reactor 1 dejó de funcionar en 1997 y para el año 2000 fue apagado el reactor 3. Para ese entonces más de 6000 personas trabajaban en la planta diariamente, debido a que había límites aceptables de radiación.</a:t>
          </a:r>
          <a:endParaRPr lang="es-ES" sz="2100" kern="1200" dirty="0"/>
        </a:p>
      </dsp:txBody>
      <dsp:txXfrm>
        <a:off x="1958005" y="1872522"/>
        <a:ext cx="7003024" cy="2237165"/>
      </dsp:txXfrm>
    </dsp:sp>
    <dsp:sp modelId="{4BC62D14-ABED-9941-AEF0-A52834C9C342}">
      <dsp:nvSpPr>
        <dsp:cNvPr id="0" name=""/>
        <dsp:cNvSpPr/>
      </dsp:nvSpPr>
      <dsp:spPr>
        <a:xfrm>
          <a:off x="881068" y="2561422"/>
          <a:ext cx="361667" cy="761908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656299"/>
            <a:satOff val="-16449"/>
            <a:lumOff val="-1605"/>
            <a:alphaOff val="0"/>
          </a:schemeClr>
        </a:solid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1E7371-A515-D94D-9E06-191DD02FD427}">
      <dsp:nvSpPr>
        <dsp:cNvPr id="0" name=""/>
        <dsp:cNvSpPr/>
      </dsp:nvSpPr>
      <dsp:spPr>
        <a:xfrm>
          <a:off x="0" y="4226758"/>
          <a:ext cx="8961030" cy="165799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694796"/>
                <a:satOff val="-62268"/>
                <a:lumOff val="1"/>
                <a:alphaOff val="0"/>
                <a:shade val="30000"/>
                <a:satMod val="150000"/>
              </a:schemeClr>
              <a:schemeClr val="accent4">
                <a:hueOff val="694796"/>
                <a:satOff val="-62268"/>
                <a:lumOff val="1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3</a:t>
          </a:r>
          <a:endParaRPr lang="es-ES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100" kern="1200" dirty="0" smtClean="0"/>
            <a:t>Un pequeño grupo de científicos trabajaba en el reactor 4, dentro del sarcófago.</a:t>
          </a:r>
          <a:endParaRPr lang="es-ES" sz="2100" kern="1200" dirty="0"/>
        </a:p>
      </dsp:txBody>
      <dsp:txXfrm>
        <a:off x="1958005" y="4226758"/>
        <a:ext cx="7003024" cy="1657994"/>
      </dsp:txXfrm>
    </dsp:sp>
    <dsp:sp modelId="{0878528B-9F91-5744-A41A-67C6A4555808}">
      <dsp:nvSpPr>
        <dsp:cNvPr id="0" name=""/>
        <dsp:cNvSpPr/>
      </dsp:nvSpPr>
      <dsp:spPr>
        <a:xfrm>
          <a:off x="891427" y="4885141"/>
          <a:ext cx="340949" cy="341228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1312599"/>
            <a:satOff val="-32898"/>
            <a:lumOff val="-3210"/>
            <a:alphaOff val="0"/>
          </a:schemeClr>
        </a:solid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8087AC-6BD2-9542-8C41-1A158FECC40E}">
      <dsp:nvSpPr>
        <dsp:cNvPr id="0" name=""/>
        <dsp:cNvSpPr/>
      </dsp:nvSpPr>
      <dsp:spPr>
        <a:xfrm>
          <a:off x="0" y="56497"/>
          <a:ext cx="8961030" cy="165337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4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4</a:t>
          </a:r>
          <a:endParaRPr lang="es-ES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Cuando se anunció en 1995 que los otros dos reactores serían cerrados en el 2000, se firmó un memorándum entre Ucrania y las naciones del G7,pero su implementación fue retrasada .</a:t>
          </a:r>
          <a:endParaRPr lang="es-ES" sz="1800" kern="1200" dirty="0"/>
        </a:p>
      </dsp:txBody>
      <dsp:txXfrm>
        <a:off x="1984441" y="56497"/>
        <a:ext cx="6976588" cy="1653378"/>
      </dsp:txXfrm>
    </dsp:sp>
    <dsp:sp modelId="{4BC62D14-ABED-9941-AEF0-A52834C9C342}">
      <dsp:nvSpPr>
        <dsp:cNvPr id="0" name=""/>
        <dsp:cNvSpPr/>
      </dsp:nvSpPr>
      <dsp:spPr>
        <a:xfrm flipH="1" flipV="1">
          <a:off x="1056723" y="803828"/>
          <a:ext cx="63229" cy="45721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8722F1-29F4-F04A-B18C-D09EB32D93B6}">
      <dsp:nvSpPr>
        <dsp:cNvPr id="0" name=""/>
        <dsp:cNvSpPr/>
      </dsp:nvSpPr>
      <dsp:spPr>
        <a:xfrm>
          <a:off x="0" y="1845613"/>
          <a:ext cx="8961030" cy="19223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347398"/>
                <a:satOff val="-31134"/>
                <a:lumOff val="1"/>
                <a:alphaOff val="0"/>
                <a:shade val="30000"/>
                <a:satMod val="150000"/>
              </a:schemeClr>
              <a:schemeClr val="accent4">
                <a:hueOff val="347398"/>
                <a:satOff val="-31134"/>
                <a:lumOff val="1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5</a:t>
          </a:r>
          <a:endParaRPr lang="es-ES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Se necesitaba capacidad para generar energía. Se completa la construcción del reactor 2 de </a:t>
          </a:r>
          <a:r>
            <a:rPr lang="es-ES" sz="1800" kern="1200" dirty="0" err="1" smtClean="0"/>
            <a:t>Khmelnitski</a:t>
          </a:r>
          <a:r>
            <a:rPr lang="es-ES" sz="1800" kern="1200" dirty="0" smtClean="0"/>
            <a:t> y el 4 de </a:t>
          </a:r>
          <a:r>
            <a:rPr lang="es-ES" sz="1800" kern="1200" dirty="0" err="1" smtClean="0"/>
            <a:t>Ronovo</a:t>
          </a:r>
          <a:r>
            <a:rPr lang="es-ES" sz="1800" kern="1200" dirty="0" smtClean="0"/>
            <a:t> en Ucrania que habían sido suspendidas en el 89 pero se terminan en 2004 financiado por el gobierno de Ucrania para compensar el cierre dela planta de </a:t>
          </a:r>
          <a:r>
            <a:rPr lang="es-ES" sz="1800" kern="1200" dirty="0" err="1" smtClean="0"/>
            <a:t>Chernobyl</a:t>
          </a:r>
          <a:r>
            <a:rPr lang="es-ES" sz="1800" kern="1200" dirty="0" smtClean="0"/>
            <a:t>.</a:t>
          </a:r>
          <a:endParaRPr lang="es-ES" sz="1800" kern="1200" dirty="0"/>
        </a:p>
      </dsp:txBody>
      <dsp:txXfrm>
        <a:off x="1984441" y="1845613"/>
        <a:ext cx="6976588" cy="1922354"/>
      </dsp:txXfrm>
    </dsp:sp>
    <dsp:sp modelId="{4E296653-E06C-0C42-AB5A-A242FA342903}">
      <dsp:nvSpPr>
        <dsp:cNvPr id="0" name=""/>
        <dsp:cNvSpPr/>
      </dsp:nvSpPr>
      <dsp:spPr>
        <a:xfrm flipH="1" flipV="1">
          <a:off x="1002679" y="2764076"/>
          <a:ext cx="171316" cy="85429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656299"/>
            <a:satOff val="-16449"/>
            <a:lumOff val="-1605"/>
            <a:alphaOff val="0"/>
          </a:schemeClr>
        </a:solid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CC6CB3-29A6-464E-B598-86D4EE0056AF}">
      <dsp:nvSpPr>
        <dsp:cNvPr id="0" name=""/>
        <dsp:cNvSpPr/>
      </dsp:nvSpPr>
      <dsp:spPr>
        <a:xfrm>
          <a:off x="0" y="3960203"/>
          <a:ext cx="8961030" cy="19223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694796"/>
                <a:satOff val="-62268"/>
                <a:lumOff val="1"/>
                <a:alphaOff val="0"/>
                <a:shade val="30000"/>
                <a:satMod val="150000"/>
              </a:schemeClr>
              <a:schemeClr val="accent4">
                <a:hueOff val="694796"/>
                <a:satOff val="-62268"/>
                <a:lumOff val="1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6</a:t>
          </a:r>
          <a:endParaRPr lang="es-ES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Creación de una nueva estructura de seguridad que consta de 18 mil toneladas de metal. 110 metros de largo y más de 200 de ancho, para cubrir el edificio de los 80’s.  </a:t>
          </a:r>
          <a:endParaRPr lang="es-ES" sz="1800" kern="1200" dirty="0"/>
        </a:p>
      </dsp:txBody>
      <dsp:txXfrm>
        <a:off x="1984441" y="3960203"/>
        <a:ext cx="6976588" cy="1922354"/>
      </dsp:txXfrm>
    </dsp:sp>
    <dsp:sp modelId="{F7C37075-DB0F-1743-BED4-B420AF6177D8}">
      <dsp:nvSpPr>
        <dsp:cNvPr id="0" name=""/>
        <dsp:cNvSpPr/>
      </dsp:nvSpPr>
      <dsp:spPr>
        <a:xfrm>
          <a:off x="768653" y="4898519"/>
          <a:ext cx="639369" cy="45721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1312599"/>
            <a:satOff val="-32898"/>
            <a:lumOff val="-3210"/>
            <a:alphaOff val="0"/>
          </a:schemeClr>
        </a:solid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8087AC-6BD2-9542-8C41-1A158FECC40E}">
      <dsp:nvSpPr>
        <dsp:cNvPr id="0" name=""/>
        <dsp:cNvSpPr/>
      </dsp:nvSpPr>
      <dsp:spPr>
        <a:xfrm>
          <a:off x="0" y="56497"/>
          <a:ext cx="8961030" cy="165337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4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7</a:t>
          </a:r>
          <a:endParaRPr lang="es-ES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100" kern="1200" dirty="0" smtClean="0"/>
            <a:t>“</a:t>
          </a:r>
          <a:r>
            <a:rPr lang="es-ES" sz="2100" kern="1200" dirty="0" err="1" smtClean="0"/>
            <a:t>The</a:t>
          </a:r>
          <a:r>
            <a:rPr lang="es-ES" sz="2100" kern="1200" dirty="0" smtClean="0"/>
            <a:t> </a:t>
          </a:r>
          <a:r>
            <a:rPr lang="es-ES" sz="2100" kern="1200" dirty="0" err="1" smtClean="0"/>
            <a:t>Chernobyl</a:t>
          </a:r>
          <a:r>
            <a:rPr lang="es-ES" sz="2100" kern="1200" dirty="0" smtClean="0"/>
            <a:t> </a:t>
          </a:r>
          <a:r>
            <a:rPr lang="es-ES" sz="2100" kern="1200" dirty="0" err="1" smtClean="0"/>
            <a:t>Shelter</a:t>
          </a:r>
          <a:r>
            <a:rPr lang="es-ES" sz="2100" kern="1200" dirty="0" smtClean="0"/>
            <a:t> </a:t>
          </a:r>
          <a:r>
            <a:rPr lang="es-ES" sz="2100" kern="1200" dirty="0" err="1" smtClean="0"/>
            <a:t>Fund</a:t>
          </a:r>
          <a:r>
            <a:rPr lang="es-ES" sz="2100" kern="1200" dirty="0" smtClean="0"/>
            <a:t>” donación de 864 millones de euros para poder construir la estructura. El costo total es aproximadamente de 1.2 billones de euros.</a:t>
          </a:r>
          <a:endParaRPr lang="es-ES" sz="2100" kern="1200" dirty="0"/>
        </a:p>
      </dsp:txBody>
      <dsp:txXfrm>
        <a:off x="1984441" y="56497"/>
        <a:ext cx="6976588" cy="1653378"/>
      </dsp:txXfrm>
    </dsp:sp>
    <dsp:sp modelId="{4BC62D14-ABED-9941-AEF0-A52834C9C342}">
      <dsp:nvSpPr>
        <dsp:cNvPr id="0" name=""/>
        <dsp:cNvSpPr/>
      </dsp:nvSpPr>
      <dsp:spPr>
        <a:xfrm flipH="1" flipV="1">
          <a:off x="1056723" y="803828"/>
          <a:ext cx="63229" cy="45721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8722F1-29F4-F04A-B18C-D09EB32D93B6}">
      <dsp:nvSpPr>
        <dsp:cNvPr id="0" name=""/>
        <dsp:cNvSpPr/>
      </dsp:nvSpPr>
      <dsp:spPr>
        <a:xfrm>
          <a:off x="0" y="1845613"/>
          <a:ext cx="8961030" cy="19223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347398"/>
                <a:satOff val="-31134"/>
                <a:lumOff val="1"/>
                <a:alphaOff val="0"/>
                <a:shade val="30000"/>
                <a:satMod val="150000"/>
              </a:schemeClr>
              <a:schemeClr val="accent4">
                <a:hueOff val="347398"/>
                <a:satOff val="-31134"/>
                <a:lumOff val="1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8</a:t>
          </a:r>
          <a:endParaRPr lang="es-ES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100" kern="1200" dirty="0" smtClean="0"/>
            <a:t>En 1999 se firmó un contrato de manejo de desechos radiactivos  para facilitar el almacenamiento de 25,000 unidades de combustible en los reactores 1, 2 y 3</a:t>
          </a:r>
          <a:endParaRPr lang="es-ES" sz="2100" kern="1200" dirty="0"/>
        </a:p>
      </dsp:txBody>
      <dsp:txXfrm>
        <a:off x="1984441" y="1845613"/>
        <a:ext cx="6976588" cy="1922354"/>
      </dsp:txXfrm>
    </dsp:sp>
    <dsp:sp modelId="{4E296653-E06C-0C42-AB5A-A242FA342903}">
      <dsp:nvSpPr>
        <dsp:cNvPr id="0" name=""/>
        <dsp:cNvSpPr/>
      </dsp:nvSpPr>
      <dsp:spPr>
        <a:xfrm flipH="1" flipV="1">
          <a:off x="1002679" y="2764076"/>
          <a:ext cx="171316" cy="85429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656299"/>
            <a:satOff val="-16449"/>
            <a:lumOff val="-1605"/>
            <a:alphaOff val="0"/>
          </a:schemeClr>
        </a:solid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CC6CB3-29A6-464E-B598-86D4EE0056AF}">
      <dsp:nvSpPr>
        <dsp:cNvPr id="0" name=""/>
        <dsp:cNvSpPr/>
      </dsp:nvSpPr>
      <dsp:spPr>
        <a:xfrm>
          <a:off x="0" y="3960203"/>
          <a:ext cx="8961030" cy="19223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694796"/>
                <a:satOff val="-62268"/>
                <a:lumOff val="1"/>
                <a:alphaOff val="0"/>
                <a:shade val="30000"/>
                <a:satMod val="150000"/>
              </a:schemeClr>
              <a:schemeClr val="accent4">
                <a:hueOff val="694796"/>
                <a:satOff val="-62268"/>
                <a:lumOff val="1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9</a:t>
          </a:r>
          <a:endParaRPr lang="es-ES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100" kern="1200" dirty="0" smtClean="0"/>
            <a:t>Contrato firmado para manejar 35.000 metros cúbicos de desechos mayoritariamente líquidos de bajo e intermedio nivel. Serán solidificadas y posteriormente quemadas junto con los desechos sólidos del lugar. </a:t>
          </a:r>
          <a:endParaRPr lang="es-ES" sz="2100" kern="1200" dirty="0"/>
        </a:p>
      </dsp:txBody>
      <dsp:txXfrm>
        <a:off x="1984441" y="3960203"/>
        <a:ext cx="6976588" cy="1922354"/>
      </dsp:txXfrm>
    </dsp:sp>
    <dsp:sp modelId="{F7C37075-DB0F-1743-BED4-B420AF6177D8}">
      <dsp:nvSpPr>
        <dsp:cNvPr id="0" name=""/>
        <dsp:cNvSpPr/>
      </dsp:nvSpPr>
      <dsp:spPr>
        <a:xfrm>
          <a:off x="768653" y="4898519"/>
          <a:ext cx="639369" cy="45721"/>
        </a:xfrm>
        <a:prstGeom prst="roundRect">
          <a:avLst>
            <a:gd name="adj" fmla="val 10000"/>
          </a:avLst>
        </a:prstGeom>
        <a:solidFill>
          <a:schemeClr val="accent4">
            <a:tint val="50000"/>
            <a:hueOff val="1312599"/>
            <a:satOff val="-32898"/>
            <a:lumOff val="-3210"/>
            <a:alphaOff val="0"/>
          </a:schemeClr>
        </a:solid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A0350-E7D6-4840-BEA4-C39D277F37C0}">
      <dsp:nvSpPr>
        <dsp:cNvPr id="0" name=""/>
        <dsp:cNvSpPr/>
      </dsp:nvSpPr>
      <dsp:spPr>
        <a:xfrm rot="5400000">
          <a:off x="4430144" y="154123"/>
          <a:ext cx="2342664" cy="203811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shade val="50000"/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1">
                <a:shade val="50000"/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Toda la población en un radio de 30 kilómetros fue evacuada.</a:t>
          </a:r>
          <a:endParaRPr lang="es-ES" sz="2000" kern="1200" dirty="0"/>
        </a:p>
      </dsp:txBody>
      <dsp:txXfrm rot="-5400000">
        <a:off x="4900024" y="366915"/>
        <a:ext cx="1402904" cy="1612534"/>
      </dsp:txXfrm>
    </dsp:sp>
    <dsp:sp modelId="{DAFB58E6-1D69-BC43-8C44-341594E1A9E1}">
      <dsp:nvSpPr>
        <dsp:cNvPr id="0" name=""/>
        <dsp:cNvSpPr/>
      </dsp:nvSpPr>
      <dsp:spPr>
        <a:xfrm>
          <a:off x="6682382" y="470383"/>
          <a:ext cx="2614414" cy="1405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367D17-E80E-224B-A39E-33DC8CEB2481}">
      <dsp:nvSpPr>
        <dsp:cNvPr id="0" name=""/>
        <dsp:cNvSpPr/>
      </dsp:nvSpPr>
      <dsp:spPr>
        <a:xfrm rot="5400000">
          <a:off x="1564835" y="-323282"/>
          <a:ext cx="2342664" cy="298983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shade val="50000"/>
                <a:hueOff val="-4791"/>
                <a:satOff val="-25193"/>
                <a:lumOff val="18219"/>
                <a:alphaOff val="0"/>
                <a:shade val="30000"/>
                <a:satMod val="150000"/>
              </a:schemeClr>
              <a:schemeClr val="accent1">
                <a:shade val="50000"/>
                <a:hueOff val="-4791"/>
                <a:satOff val="-25193"/>
                <a:lumOff val="18219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Big Caslon"/>
              <a:cs typeface="Big Caslon"/>
            </a:rPr>
            <a:t>Todos murieron por las quemaduras radioactivas a las pocas horas, y los más afortunados solo duraron de 2 a 3 días con vida. </a:t>
          </a:r>
          <a:endParaRPr lang="es-ES" sz="1800" kern="1200" dirty="0">
            <a:latin typeface="Big Caslon"/>
            <a:cs typeface="Big Caslon"/>
          </a:endParaRPr>
        </a:p>
      </dsp:txBody>
      <dsp:txXfrm rot="-5400000">
        <a:off x="1739554" y="390749"/>
        <a:ext cx="1993226" cy="1561776"/>
      </dsp:txXfrm>
    </dsp:sp>
    <dsp:sp modelId="{6F7D493E-93E7-4748-A697-E94B4520A70A}">
      <dsp:nvSpPr>
        <dsp:cNvPr id="0" name=""/>
        <dsp:cNvSpPr/>
      </dsp:nvSpPr>
      <dsp:spPr>
        <a:xfrm rot="5400000">
          <a:off x="3554733" y="2244826"/>
          <a:ext cx="2342664" cy="2227235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shade val="50000"/>
                <a:hueOff val="-9581"/>
                <a:satOff val="-50387"/>
                <a:lumOff val="36439"/>
                <a:alphaOff val="0"/>
                <a:shade val="30000"/>
                <a:satMod val="150000"/>
              </a:schemeClr>
              <a:schemeClr val="accent1">
                <a:shade val="50000"/>
                <a:hueOff val="-9581"/>
                <a:satOff val="-50387"/>
                <a:lumOff val="36439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La ciudad de </a:t>
          </a:r>
          <a:r>
            <a:rPr lang="es-ES" sz="1600" kern="1200" dirty="0" err="1" smtClean="0"/>
            <a:t>Pripiat</a:t>
          </a:r>
          <a:r>
            <a:rPr lang="es-ES" sz="1600" kern="1200" dirty="0" smtClean="0"/>
            <a:t>, que contaba con 50.000 habitantes antes del accidente, hoy está abandonada</a:t>
          </a:r>
          <a:endParaRPr lang="es-ES" sz="1600" kern="1200" dirty="0"/>
        </a:p>
      </dsp:txBody>
      <dsp:txXfrm rot="-5400000">
        <a:off x="3974508" y="2567937"/>
        <a:ext cx="1503113" cy="1581014"/>
      </dsp:txXfrm>
    </dsp:sp>
    <dsp:sp modelId="{62C4E60D-2F67-C349-AEB4-95304D46F8F9}">
      <dsp:nvSpPr>
        <dsp:cNvPr id="0" name=""/>
        <dsp:cNvSpPr/>
      </dsp:nvSpPr>
      <dsp:spPr>
        <a:xfrm>
          <a:off x="0" y="2708776"/>
          <a:ext cx="3447636" cy="1405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000" b="1" kern="1200" dirty="0" smtClean="0">
              <a:latin typeface="Big Caslon"/>
              <a:cs typeface="Big Caslon"/>
            </a:rPr>
            <a:t>Consecuencias</a:t>
          </a:r>
          <a:endParaRPr lang="es-ES" sz="3200" b="1" kern="1200" dirty="0">
            <a:latin typeface="Big Caslon"/>
            <a:cs typeface="Big Caslon"/>
          </a:endParaRPr>
        </a:p>
      </dsp:txBody>
      <dsp:txXfrm>
        <a:off x="0" y="2708776"/>
        <a:ext cx="3447636" cy="1405598"/>
      </dsp:txXfrm>
    </dsp:sp>
    <dsp:sp modelId="{41E39A66-2EA8-4548-AC17-2018AF6085A1}">
      <dsp:nvSpPr>
        <dsp:cNvPr id="0" name=""/>
        <dsp:cNvSpPr/>
      </dsp:nvSpPr>
      <dsp:spPr>
        <a:xfrm rot="5400000">
          <a:off x="6023989" y="1964646"/>
          <a:ext cx="2736279" cy="2787595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shade val="50000"/>
                <a:hueOff val="-14372"/>
                <a:satOff val="-75580"/>
                <a:lumOff val="54658"/>
                <a:alphaOff val="0"/>
                <a:shade val="30000"/>
                <a:satMod val="150000"/>
              </a:schemeClr>
              <a:schemeClr val="accent1">
                <a:shade val="50000"/>
                <a:hueOff val="-14372"/>
                <a:satOff val="-75580"/>
                <a:lumOff val="54658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En la llamada zona de exclusión de 30 kilómetros alrededor de Chernóbil sólo habitan 556 ancianos que no tienen otro lugar a donde ir o no se han adaptado a vivir fuera de sus pueblos de origen.</a:t>
          </a:r>
          <a:endParaRPr lang="es-ES" sz="1500" kern="1200" dirty="0"/>
        </a:p>
      </dsp:txBody>
      <dsp:txXfrm rot="-5400000">
        <a:off x="6462931" y="2446351"/>
        <a:ext cx="1858397" cy="1824186"/>
      </dsp:txXfrm>
    </dsp:sp>
    <dsp:sp modelId="{336B9222-9F31-3143-A57C-601E0B0CBC91}">
      <dsp:nvSpPr>
        <dsp:cNvPr id="0" name=""/>
        <dsp:cNvSpPr/>
      </dsp:nvSpPr>
      <dsp:spPr>
        <a:xfrm rot="5400000">
          <a:off x="4430144" y="4524646"/>
          <a:ext cx="2342664" cy="203811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shade val="50000"/>
                <a:hueOff val="-9581"/>
                <a:satOff val="-50387"/>
                <a:lumOff val="36439"/>
                <a:alphaOff val="0"/>
                <a:shade val="30000"/>
                <a:satMod val="150000"/>
              </a:schemeClr>
              <a:schemeClr val="accent1">
                <a:shade val="50000"/>
                <a:hueOff val="-9581"/>
                <a:satOff val="-50387"/>
                <a:lumOff val="36439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Un total de 105.000 km2 presentan una contaminación superior a un curio por km2,</a:t>
          </a:r>
          <a:endParaRPr lang="es-ES" sz="1600" kern="1200" dirty="0"/>
        </a:p>
      </dsp:txBody>
      <dsp:txXfrm rot="-5400000">
        <a:off x="4900024" y="4737438"/>
        <a:ext cx="1402904" cy="1612534"/>
      </dsp:txXfrm>
    </dsp:sp>
    <dsp:sp modelId="{34B635EC-B51F-4642-AAE0-08459A701879}">
      <dsp:nvSpPr>
        <dsp:cNvPr id="0" name=""/>
        <dsp:cNvSpPr/>
      </dsp:nvSpPr>
      <dsp:spPr>
        <a:xfrm>
          <a:off x="6682382" y="4840906"/>
          <a:ext cx="2614414" cy="1405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619F65-B817-4843-A836-BB5C19228D2B}">
      <dsp:nvSpPr>
        <dsp:cNvPr id="0" name=""/>
        <dsp:cNvSpPr/>
      </dsp:nvSpPr>
      <dsp:spPr>
        <a:xfrm rot="5400000">
          <a:off x="1622188" y="4036136"/>
          <a:ext cx="2342664" cy="3018840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shade val="50000"/>
                <a:hueOff val="-4791"/>
                <a:satOff val="-25193"/>
                <a:lumOff val="18219"/>
                <a:alphaOff val="0"/>
                <a:shade val="30000"/>
                <a:satMod val="150000"/>
              </a:schemeClr>
              <a:schemeClr val="accent1">
                <a:shade val="50000"/>
                <a:hueOff val="-4791"/>
                <a:satOff val="-25193"/>
                <a:lumOff val="18219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Según las Naciones Unidas un área del tamaño de Holanda ha quedado inutilizable permanentemente para usos agrícolas.</a:t>
          </a:r>
          <a:endParaRPr lang="es-ES" sz="1800" kern="1200" dirty="0"/>
        </a:p>
      </dsp:txBody>
      <dsp:txXfrm rot="-5400000">
        <a:off x="1787240" y="4764668"/>
        <a:ext cx="2012560" cy="156177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896F9-1EB2-F340-BE20-BFF471AAD1D2}">
      <dsp:nvSpPr>
        <dsp:cNvPr id="0" name=""/>
        <dsp:cNvSpPr/>
      </dsp:nvSpPr>
      <dsp:spPr>
        <a:xfrm>
          <a:off x="17011" y="0"/>
          <a:ext cx="8748888" cy="209020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30000"/>
                <a:satMod val="150000"/>
              </a:schemeClr>
              <a:schemeClr val="accent4">
                <a:hueOff val="0"/>
                <a:satOff val="0"/>
                <a:lumOff val="0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El gobierno de Bielorrusia estima que sólo 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en su país en el horizonte del año 2015 el 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accidente habrá costado más de 230.000 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millones de dólares.</a:t>
          </a:r>
          <a:endParaRPr lang="es-ES" sz="2000" kern="1200" dirty="0"/>
        </a:p>
      </dsp:txBody>
      <dsp:txXfrm>
        <a:off x="1975810" y="0"/>
        <a:ext cx="6790089" cy="2090208"/>
      </dsp:txXfrm>
    </dsp:sp>
    <dsp:sp modelId="{2CA06124-FF49-AD49-8A9B-6FE3A47EC025}">
      <dsp:nvSpPr>
        <dsp:cNvPr id="0" name=""/>
        <dsp:cNvSpPr/>
      </dsp:nvSpPr>
      <dsp:spPr>
        <a:xfrm>
          <a:off x="547694" y="183453"/>
          <a:ext cx="2799294" cy="180798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1C59AFA-B990-A048-9FBC-38C74AB5E9D0}">
      <dsp:nvSpPr>
        <dsp:cNvPr id="0" name=""/>
        <dsp:cNvSpPr/>
      </dsp:nvSpPr>
      <dsp:spPr>
        <a:xfrm>
          <a:off x="0" y="2299229"/>
          <a:ext cx="8748888" cy="209020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347398"/>
                <a:satOff val="-31134"/>
                <a:lumOff val="1"/>
                <a:alphaOff val="0"/>
                <a:shade val="30000"/>
                <a:satMod val="150000"/>
              </a:schemeClr>
              <a:schemeClr val="accent4">
                <a:hueOff val="347398"/>
                <a:satOff val="-31134"/>
                <a:lumOff val="1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Tratamiento médico </a:t>
          </a:r>
          <a:r>
            <a:rPr lang="es-ES" sz="2000" kern="1200" dirty="0" smtClean="0">
              <a:solidFill>
                <a:srgbClr val="FF0000"/>
              </a:solidFill>
            </a:rPr>
            <a:t>+ </a:t>
          </a:r>
          <a:r>
            <a:rPr lang="es-ES" sz="2000" kern="1200" dirty="0" smtClean="0"/>
            <a:t>descontaminación</a:t>
          </a:r>
          <a:r>
            <a:rPr lang="es-ES" sz="2000" kern="1200" dirty="0" smtClean="0">
              <a:solidFill>
                <a:srgbClr val="FF0000"/>
              </a:solidFill>
            </a:rPr>
            <a:t>+</a:t>
          </a:r>
          <a:r>
            <a:rPr lang="es-ES" sz="2000" kern="1200" dirty="0" smtClean="0"/>
            <a:t> traslados y realojamiento de la población afectada</a:t>
          </a:r>
          <a:r>
            <a:rPr lang="es-ES" sz="2000" kern="1200" dirty="0" smtClean="0">
              <a:solidFill>
                <a:srgbClr val="FF0000"/>
              </a:solidFill>
            </a:rPr>
            <a:t>+</a:t>
          </a:r>
          <a:r>
            <a:rPr lang="es-ES" sz="2000" kern="1200" dirty="0" smtClean="0"/>
            <a:t> electricidad que se ha dejado de producir </a:t>
          </a:r>
          <a:r>
            <a:rPr lang="es-ES" sz="2000" kern="1200" dirty="0" smtClean="0">
              <a:solidFill>
                <a:srgbClr val="FF0000"/>
              </a:solidFill>
            </a:rPr>
            <a:t>+</a:t>
          </a:r>
          <a:r>
            <a:rPr lang="es-ES" sz="2000" kern="1200" dirty="0" smtClean="0"/>
            <a:t> limpieza de las zonas afectadas</a:t>
          </a:r>
          <a:r>
            <a:rPr lang="es-ES" sz="2000" kern="1200" dirty="0" smtClean="0">
              <a:solidFill>
                <a:srgbClr val="FF0000"/>
              </a:solidFill>
            </a:rPr>
            <a:t>= </a:t>
          </a:r>
          <a:r>
            <a:rPr lang="es-ES" sz="2000" kern="1200" dirty="0" smtClean="0"/>
            <a:t>   </a:t>
          </a:r>
          <a:r>
            <a:rPr lang="es-ES" sz="2000" b="1" u="sng" kern="1200" dirty="0" smtClean="0">
              <a:solidFill>
                <a:schemeClr val="tx1"/>
              </a:solidFill>
            </a:rPr>
            <a:t>358.000 millones de dólares</a:t>
          </a:r>
          <a:r>
            <a:rPr lang="es-ES" sz="2000" kern="1200" dirty="0" smtClean="0">
              <a:solidFill>
                <a:schemeClr val="tx1"/>
              </a:solidFill>
            </a:rPr>
            <a:t> </a:t>
          </a:r>
          <a:r>
            <a:rPr lang="es-ES" sz="2000" kern="1200" dirty="0" smtClean="0"/>
            <a:t>(el coste de unas cien centrales nucleares)  </a:t>
          </a:r>
          <a:r>
            <a:rPr lang="es-ES" sz="2000" kern="1200" dirty="0" smtClean="0">
              <a:solidFill>
                <a:schemeClr val="bg1"/>
              </a:solidFill>
            </a:rPr>
            <a:t>según el </a:t>
          </a:r>
          <a:r>
            <a:rPr lang="es-ES" sz="2000" kern="1200" dirty="0" err="1" smtClean="0">
              <a:solidFill>
                <a:schemeClr val="bg1"/>
              </a:solidFill>
            </a:rPr>
            <a:t>Research</a:t>
          </a:r>
          <a:r>
            <a:rPr lang="es-ES" sz="2000" kern="1200" dirty="0" smtClean="0">
              <a:solidFill>
                <a:schemeClr val="bg1"/>
              </a:solidFill>
            </a:rPr>
            <a:t> and </a:t>
          </a:r>
          <a:r>
            <a:rPr lang="es-ES" sz="2000" kern="1200" dirty="0" err="1" smtClean="0">
              <a:solidFill>
                <a:schemeClr val="bg1"/>
              </a:solidFill>
            </a:rPr>
            <a:t>Development</a:t>
          </a:r>
          <a:r>
            <a:rPr lang="es-ES" sz="2000" kern="1200" dirty="0" smtClean="0">
              <a:solidFill>
                <a:schemeClr val="bg1"/>
              </a:solidFill>
            </a:rPr>
            <a:t> </a:t>
          </a:r>
          <a:r>
            <a:rPr lang="es-ES" sz="2000" kern="1200" dirty="0" err="1" smtClean="0">
              <a:solidFill>
                <a:schemeClr val="bg1"/>
              </a:solidFill>
            </a:rPr>
            <a:t>Institute</a:t>
          </a:r>
          <a:r>
            <a:rPr lang="es-ES" sz="2000" kern="1200" dirty="0" smtClean="0">
              <a:solidFill>
                <a:schemeClr val="bg1"/>
              </a:solidFill>
            </a:rPr>
            <a:t> of </a:t>
          </a:r>
          <a:r>
            <a:rPr lang="es-ES" sz="2000" kern="1200" dirty="0" err="1" smtClean="0">
              <a:solidFill>
                <a:schemeClr val="bg1"/>
              </a:solidFill>
            </a:rPr>
            <a:t>Power</a:t>
          </a:r>
          <a:r>
            <a:rPr lang="es-ES" sz="2000" kern="1200" dirty="0" smtClean="0">
              <a:solidFill>
                <a:schemeClr val="bg1"/>
              </a:solidFill>
            </a:rPr>
            <a:t> </a:t>
          </a:r>
          <a:r>
            <a:rPr lang="es-ES" sz="2000" kern="1200" dirty="0" err="1" smtClean="0">
              <a:solidFill>
                <a:schemeClr val="bg1"/>
              </a:solidFill>
            </a:rPr>
            <a:t>Engineering</a:t>
          </a:r>
          <a:r>
            <a:rPr lang="es-ES" sz="2000" kern="1200" dirty="0" smtClean="0">
              <a:solidFill>
                <a:schemeClr val="bg1"/>
              </a:solidFill>
            </a:rPr>
            <a:t>.</a:t>
          </a:r>
          <a:endParaRPr lang="es-ES" sz="2000" kern="1200" dirty="0">
            <a:solidFill>
              <a:schemeClr val="bg1"/>
            </a:solidFill>
          </a:endParaRPr>
        </a:p>
      </dsp:txBody>
      <dsp:txXfrm>
        <a:off x="1958798" y="2299229"/>
        <a:ext cx="6790089" cy="2090208"/>
      </dsp:txXfrm>
    </dsp:sp>
    <dsp:sp modelId="{46C6F539-4EFD-8D4D-85F1-669B6BFD2C4F}">
      <dsp:nvSpPr>
        <dsp:cNvPr id="0" name=""/>
        <dsp:cNvSpPr/>
      </dsp:nvSpPr>
      <dsp:spPr>
        <a:xfrm>
          <a:off x="209020" y="2508250"/>
          <a:ext cx="1749777" cy="167216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182881E-C896-2B41-8BB7-E919483FB110}">
      <dsp:nvSpPr>
        <dsp:cNvPr id="0" name=""/>
        <dsp:cNvSpPr/>
      </dsp:nvSpPr>
      <dsp:spPr>
        <a:xfrm>
          <a:off x="0" y="4598458"/>
          <a:ext cx="8748888" cy="209020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694796"/>
                <a:satOff val="-62268"/>
                <a:lumOff val="1"/>
                <a:alphaOff val="0"/>
                <a:shade val="30000"/>
                <a:satMod val="150000"/>
              </a:schemeClr>
              <a:schemeClr val="accent4">
                <a:hueOff val="694796"/>
                <a:satOff val="-62268"/>
                <a:lumOff val="1"/>
                <a:alphaOff val="0"/>
                <a:alpha val="10000"/>
                <a:satMod val="120000"/>
              </a:schemeClr>
            </a:duotone>
          </a:blip>
          <a:stretch/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kern="1200" dirty="0" smtClean="0"/>
            <a:t>Con lo que costará el accidente de Chernóbil se </a:t>
          </a:r>
        </a:p>
        <a:p>
          <a:pPr marL="0" marR="0" lvl="0" indent="0" algn="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kern="1200" dirty="0" smtClean="0"/>
            <a:t>podrían haber sustituido todas las centrales nucleares del </a:t>
          </a:r>
        </a:p>
        <a:p>
          <a:pPr marL="0" marR="0" lvl="0" indent="0" algn="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kern="1200" dirty="0" smtClean="0"/>
            <a:t>mundo por centrales de ciclo combinado de gas natural </a:t>
          </a:r>
        </a:p>
        <a:p>
          <a:pPr marL="0" marR="0" lvl="0" indent="0" algn="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kern="1200" dirty="0" smtClean="0"/>
            <a:t>(el 80% de la potencia) y aerogeneradores eólicos (el 20%</a:t>
          </a:r>
        </a:p>
        <a:p>
          <a:pPr marL="0" marR="0" lvl="0" indent="0" algn="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kern="1200" dirty="0" smtClean="0"/>
            <a:t> restante), y aún sobrarían 200.000 millones de dólares</a:t>
          </a:r>
          <a:r>
            <a:rPr lang="es-ES" sz="2100" kern="1200" dirty="0" smtClean="0"/>
            <a:t>.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100" kern="1200" dirty="0"/>
        </a:p>
      </dsp:txBody>
      <dsp:txXfrm>
        <a:off x="1958798" y="4598458"/>
        <a:ext cx="6790089" cy="2090208"/>
      </dsp:txXfrm>
    </dsp:sp>
    <dsp:sp modelId="{504C6515-DD85-0349-89AF-F8743CF1072D}">
      <dsp:nvSpPr>
        <dsp:cNvPr id="0" name=""/>
        <dsp:cNvSpPr/>
      </dsp:nvSpPr>
      <dsp:spPr>
        <a:xfrm>
          <a:off x="512037" y="4741336"/>
          <a:ext cx="2771070" cy="180445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>
          <a:outerShdw blurRad="101600" dist="38100" dir="5400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marca de agu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ción con marca de agu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ción con imagen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01F9CA3-105E-4857-9057-6DB6197DA786}" type="datetimeFigureOut">
              <a:rPr lang="en-US" smtClean="0"/>
              <a:t>05/03/12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  <p:sldLayoutId id="2147483818" r:id="rId17"/>
    <p:sldLayoutId id="2147483819" r:id="rId18"/>
    <p:sldLayoutId id="2147483820" r:id="rId19"/>
    <p:sldLayoutId id="2147483821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history1900s.about.com/od/horribledisasters/p/Chernobyl.htm" TargetMode="External"/><Relationship Id="rId3" Type="http://schemas.openxmlformats.org/officeDocument/2006/relationships/hyperlink" Target="http://www.museo-militar-empire.es/chernobyl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50189" y="372755"/>
            <a:ext cx="7098050" cy="1025853"/>
          </a:xfrm>
        </p:spPr>
        <p:txBody>
          <a:bodyPr>
            <a:noAutofit/>
          </a:bodyPr>
          <a:lstStyle/>
          <a:p>
            <a:r>
              <a:rPr lang="es-ES" sz="5400" b="1" dirty="0" smtClean="0">
                <a:solidFill>
                  <a:schemeClr val="accent2">
                    <a:lumMod val="75000"/>
                    <a:lumOff val="25000"/>
                  </a:schemeClr>
                </a:solidFill>
                <a:latin typeface="Big Caslon"/>
                <a:cs typeface="Big Caslon"/>
              </a:rPr>
              <a:t>CASO CHERNÓBYL</a:t>
            </a:r>
            <a:endParaRPr lang="es-ES" sz="5400" b="1" dirty="0">
              <a:solidFill>
                <a:schemeClr val="accent2">
                  <a:lumMod val="75000"/>
                  <a:lumOff val="25000"/>
                </a:schemeClr>
              </a:solidFill>
              <a:latin typeface="Big Caslon"/>
              <a:cs typeface="Big Caslon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41756" y="5074170"/>
            <a:ext cx="4200217" cy="1482837"/>
          </a:xfrm>
        </p:spPr>
        <p:txBody>
          <a:bodyPr>
            <a:normAutofit/>
          </a:bodyPr>
          <a:lstStyle/>
          <a:p>
            <a:pPr algn="r"/>
            <a:r>
              <a:rPr lang="es-ES" b="1" dirty="0" smtClean="0">
                <a:solidFill>
                  <a:schemeClr val="accent5">
                    <a:lumMod val="75000"/>
                  </a:schemeClr>
                </a:solidFill>
              </a:rPr>
              <a:t>Paola Rubio</a:t>
            </a:r>
          </a:p>
          <a:p>
            <a:pPr algn="r"/>
            <a:r>
              <a:rPr lang="es-ES" b="1" dirty="0" smtClean="0">
                <a:solidFill>
                  <a:schemeClr val="accent5">
                    <a:lumMod val="75000"/>
                  </a:schemeClr>
                </a:solidFill>
              </a:rPr>
              <a:t>Nayelli Aguilar</a:t>
            </a:r>
          </a:p>
          <a:p>
            <a:pPr algn="r"/>
            <a:r>
              <a:rPr lang="es-ES" b="1" dirty="0" smtClean="0">
                <a:solidFill>
                  <a:schemeClr val="accent5">
                    <a:lumMod val="75000"/>
                  </a:schemeClr>
                </a:solidFill>
              </a:rPr>
              <a:t>Amador Guerrero</a:t>
            </a:r>
          </a:p>
          <a:p>
            <a:pPr algn="r"/>
            <a:r>
              <a:rPr lang="es-ES" b="1" dirty="0" smtClean="0">
                <a:solidFill>
                  <a:schemeClr val="accent5">
                    <a:lumMod val="75000"/>
                  </a:schemeClr>
                </a:solidFill>
              </a:rPr>
              <a:t>Valeria Olascoaga</a:t>
            </a:r>
            <a:endParaRPr lang="es-E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973" y="1621822"/>
            <a:ext cx="4182876" cy="4935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853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</a:rPr>
              <a:t>Chernóbyl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9496" y="1735138"/>
            <a:ext cx="4057882" cy="4465940"/>
          </a:xfrm>
        </p:spPr>
        <p:txBody>
          <a:bodyPr>
            <a:normAutofit lnSpcReduction="10000"/>
          </a:bodyPr>
          <a:lstStyle/>
          <a:p>
            <a:r>
              <a:rPr lang="es-ES" dirty="0" smtClean="0">
                <a:solidFill>
                  <a:schemeClr val="accent4">
                    <a:lumMod val="75000"/>
                  </a:schemeClr>
                </a:solidFill>
              </a:rPr>
              <a:t>Planta nuclear construida en </a:t>
            </a:r>
            <a:r>
              <a:rPr lang="es-ES" dirty="0" smtClean="0">
                <a:solidFill>
                  <a:schemeClr val="accent4">
                    <a:lumMod val="75000"/>
                  </a:schemeClr>
                </a:solidFill>
              </a:rPr>
              <a:t>Ucrania</a:t>
            </a:r>
            <a:r>
              <a:rPr lang="es-ES" dirty="0" smtClean="0">
                <a:solidFill>
                  <a:schemeClr val="accent4">
                    <a:lumMod val="75000"/>
                  </a:schemeClr>
                </a:solidFill>
              </a:rPr>
              <a:t>. A 80 millas al norte de Kiev.</a:t>
            </a:r>
          </a:p>
          <a:p>
            <a:r>
              <a:rPr lang="es-ES" dirty="0" smtClean="0">
                <a:solidFill>
                  <a:schemeClr val="accent4">
                    <a:lumMod val="75000"/>
                  </a:schemeClr>
                </a:solidFill>
              </a:rPr>
              <a:t>Constaba de cuatro reactores, construidos en 1977, 1978, 1981 y 1983.</a:t>
            </a:r>
          </a:p>
          <a:p>
            <a:r>
              <a:rPr lang="es-ES" dirty="0" smtClean="0">
                <a:solidFill>
                  <a:schemeClr val="accent4">
                    <a:lumMod val="75000"/>
                  </a:schemeClr>
                </a:solidFill>
              </a:rPr>
              <a:t>Muy cerca de ella estaba el pueblo de </a:t>
            </a:r>
            <a:r>
              <a:rPr lang="es-ES" dirty="0" err="1" smtClean="0">
                <a:solidFill>
                  <a:schemeClr val="accent4">
                    <a:lumMod val="75000"/>
                  </a:schemeClr>
                </a:solidFill>
              </a:rPr>
              <a:t>Pripyat</a:t>
            </a:r>
            <a:r>
              <a:rPr lang="es-ES" dirty="0" smtClean="0">
                <a:solidFill>
                  <a:schemeClr val="accent4">
                    <a:lumMod val="75000"/>
                  </a:schemeClr>
                </a:solidFill>
              </a:rPr>
              <a:t>, lugar donde habitaban la mayoría de los trabajadores y sus familias.</a:t>
            </a:r>
            <a:endParaRPr lang="es-ES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069" y="1735138"/>
            <a:ext cx="4710931" cy="385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26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221628" y="-16473"/>
            <a:ext cx="8042276" cy="1336956"/>
          </a:xfrm>
        </p:spPr>
        <p:txBody>
          <a:bodyPr/>
          <a:lstStyle/>
          <a:p>
            <a:r>
              <a:rPr lang="es-ES" b="1" dirty="0">
                <a:solidFill>
                  <a:srgbClr val="62593E"/>
                </a:solidFill>
                <a:latin typeface="Big Caslon"/>
                <a:cs typeface="Big Caslon"/>
              </a:rPr>
              <a:t>¿Qué ocurrió?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301" y="169335"/>
            <a:ext cx="3506369" cy="2340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Llamada ovalada 4"/>
          <p:cNvSpPr/>
          <p:nvPr/>
        </p:nvSpPr>
        <p:spPr>
          <a:xfrm>
            <a:off x="248489" y="1429979"/>
            <a:ext cx="2802388" cy="869761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La </a:t>
            </a:r>
            <a:r>
              <a:rPr lang="es-ES" dirty="0"/>
              <a:t>noche del 25 al 26 de abril de 1986</a:t>
            </a:r>
          </a:p>
          <a:p>
            <a:pPr algn="ctr"/>
            <a:endParaRPr lang="es-ES" dirty="0"/>
          </a:p>
        </p:txBody>
      </p:sp>
      <p:sp>
        <p:nvSpPr>
          <p:cNvPr id="6" name="Llamada ovalada 5"/>
          <p:cNvSpPr/>
          <p:nvPr/>
        </p:nvSpPr>
        <p:spPr>
          <a:xfrm>
            <a:off x="2885217" y="995099"/>
            <a:ext cx="2663792" cy="869761"/>
          </a:xfrm>
          <a:prstGeom prst="wedgeEllipseCallout">
            <a:avLst>
              <a:gd name="adj1" fmla="val 35137"/>
              <a:gd name="adj2" fmla="val 6091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/>
              <a:t>El reactor número 4 de Chernóbil</a:t>
            </a:r>
          </a:p>
          <a:p>
            <a:pPr algn="ctr"/>
            <a:endParaRPr lang="es-ES" dirty="0"/>
          </a:p>
        </p:txBody>
      </p:sp>
      <p:sp>
        <p:nvSpPr>
          <p:cNvPr id="8" name="Llamada ovalada 7"/>
          <p:cNvSpPr/>
          <p:nvPr/>
        </p:nvSpPr>
        <p:spPr>
          <a:xfrm>
            <a:off x="400889" y="2969632"/>
            <a:ext cx="3050328" cy="869761"/>
          </a:xfrm>
          <a:prstGeom prst="wedgeEllipseCallout">
            <a:avLst>
              <a:gd name="adj1" fmla="val -56794"/>
              <a:gd name="adj2" fmla="val 625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r>
              <a:rPr lang="es-ES" b="1" dirty="0"/>
              <a:t>El mayor accidente de la </a:t>
            </a:r>
            <a:r>
              <a:rPr lang="es-ES" b="1" dirty="0" smtClean="0"/>
              <a:t>historia </a:t>
            </a:r>
            <a:r>
              <a:rPr lang="es-ES" b="1" dirty="0"/>
              <a:t>nuclear</a:t>
            </a:r>
            <a:endParaRPr lang="es-ES" dirty="0"/>
          </a:p>
          <a:p>
            <a:pPr algn="ctr"/>
            <a:endParaRPr lang="es-ES" dirty="0"/>
          </a:p>
        </p:txBody>
      </p:sp>
      <p:sp>
        <p:nvSpPr>
          <p:cNvPr id="9" name="Llamada rectangular redondeada 8"/>
          <p:cNvSpPr/>
          <p:nvPr/>
        </p:nvSpPr>
        <p:spPr>
          <a:xfrm>
            <a:off x="4533003" y="3576770"/>
            <a:ext cx="4529667" cy="2779889"/>
          </a:xfrm>
          <a:prstGeom prst="wedgeRoundRectCallout">
            <a:avLst>
              <a:gd name="adj1" fmla="val 33373"/>
              <a:gd name="adj2" fmla="val 66053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900" dirty="0"/>
              <a:t>Se produjo al realizar un </a:t>
            </a:r>
            <a:r>
              <a:rPr lang="es-ES" sz="1900" b="1" dirty="0"/>
              <a:t>experimento relacionado con la seguridad</a:t>
            </a:r>
            <a:r>
              <a:rPr lang="es-ES" sz="1900" dirty="0"/>
              <a:t>, en el que se pretendía demostrar que la electricidad producida por el alternador a partir de la inercia de la turbina sin vapor podría usarse para alimentar ciertos componentes del sistema de refrigeración de </a:t>
            </a:r>
            <a:r>
              <a:rPr lang="es-ES" sz="1900" dirty="0" smtClean="0"/>
              <a:t>emergencia</a:t>
            </a:r>
            <a:r>
              <a:rPr lang="es-ES" sz="1900" dirty="0"/>
              <a:t>.</a:t>
            </a:r>
          </a:p>
        </p:txBody>
      </p:sp>
      <p:sp>
        <p:nvSpPr>
          <p:cNvPr id="10" name="Llamada de nube 9"/>
          <p:cNvSpPr/>
          <p:nvPr/>
        </p:nvSpPr>
        <p:spPr>
          <a:xfrm>
            <a:off x="0" y="4332110"/>
            <a:ext cx="4318000" cy="2427112"/>
          </a:xfrm>
          <a:prstGeom prst="cloudCallout">
            <a:avLst>
              <a:gd name="adj1" fmla="val -46977"/>
              <a:gd name="adj2" fmla="val 46221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 smtClean="0"/>
          </a:p>
          <a:p>
            <a:pPr algn="ctr"/>
            <a:r>
              <a:rPr lang="es-ES" sz="1900" b="1" dirty="0" smtClean="0"/>
              <a:t>Se </a:t>
            </a:r>
            <a:r>
              <a:rPr lang="es-ES" sz="1900" b="1" dirty="0"/>
              <a:t>produjo una disgregación del combustible seguida por una explosión.</a:t>
            </a:r>
            <a:r>
              <a:rPr lang="es-ES" sz="1900" dirty="0"/>
              <a:t> Dos o tres segundos después ocurrió </a:t>
            </a:r>
            <a:r>
              <a:rPr lang="es-ES" sz="1900" b="1" dirty="0"/>
              <a:t>una segunda explosión</a:t>
            </a:r>
            <a:r>
              <a:rPr lang="es-ES" sz="1900" dirty="0"/>
              <a:t>.</a:t>
            </a:r>
          </a:p>
          <a:p>
            <a:pPr algn="ctr"/>
            <a:endParaRPr lang="es-ES" dirty="0"/>
          </a:p>
        </p:txBody>
      </p:sp>
      <p:sp>
        <p:nvSpPr>
          <p:cNvPr id="11" name="Llamada ovalada 10"/>
          <p:cNvSpPr/>
          <p:nvPr/>
        </p:nvSpPr>
        <p:spPr>
          <a:xfrm>
            <a:off x="3181405" y="2054000"/>
            <a:ext cx="3113809" cy="1350513"/>
          </a:xfrm>
          <a:prstGeom prst="wedgeEllipseCallout">
            <a:avLst>
              <a:gd name="adj1" fmla="val -26908"/>
              <a:gd name="adj2" fmla="val 85508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dirty="0"/>
              <a:t>100 </a:t>
            </a:r>
            <a:r>
              <a:rPr lang="es-ES" dirty="0" smtClean="0"/>
              <a:t>veces más poderosa que las bombas de Hiroshima y Nagasaki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26989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875" b="1875"/>
          <a:stretch>
            <a:fillRect/>
          </a:stretch>
        </p:blipFill>
        <p:spPr>
          <a:xfrm>
            <a:off x="666238" y="167115"/>
            <a:ext cx="4463425" cy="2640424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2159" y="3176428"/>
            <a:ext cx="3556000" cy="34798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29663" y="3017316"/>
            <a:ext cx="38100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586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939A54"/>
                </a:solidFill>
              </a:rPr>
              <a:t>Exponiendo a los trabajadores</a:t>
            </a:r>
            <a:endParaRPr lang="es-ES" dirty="0">
              <a:solidFill>
                <a:srgbClr val="939A54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211668" y="1735138"/>
            <a:ext cx="4092222" cy="4995862"/>
          </a:xfrm>
        </p:spPr>
        <p:txBody>
          <a:bodyPr>
            <a:normAutofit fontScale="92500" lnSpcReduction="10000"/>
          </a:bodyPr>
          <a:lstStyle/>
          <a:p>
            <a:r>
              <a:rPr lang="es-MX" dirty="0">
                <a:solidFill>
                  <a:schemeClr val="accent4">
                    <a:lumMod val="75000"/>
                  </a:schemeClr>
                </a:solidFill>
              </a:rPr>
              <a:t>En esas primeras horas, el director de la planta de </a:t>
            </a:r>
            <a:r>
              <a:rPr lang="es-MX" dirty="0" smtClean="0">
                <a:solidFill>
                  <a:schemeClr val="accent4">
                    <a:lumMod val="75000"/>
                  </a:schemeClr>
                </a:solidFill>
              </a:rPr>
              <a:t>Chernóbyl </a:t>
            </a:r>
            <a:r>
              <a:rPr lang="es-MX" dirty="0">
                <a:solidFill>
                  <a:schemeClr val="accent4">
                    <a:lumMod val="75000"/>
                  </a:schemeClr>
                </a:solidFill>
              </a:rPr>
              <a:t>se rehusó a admitir que el reactor había sido destruido, pese a que en los alrededores se hallaron trozos de granito que sólo podían explicarse porque el núcleo estaba expuesto. Los </a:t>
            </a:r>
            <a:r>
              <a:rPr lang="es-MX" dirty="0" smtClean="0">
                <a:solidFill>
                  <a:schemeClr val="accent4">
                    <a:lumMod val="75000"/>
                  </a:schemeClr>
                </a:solidFill>
              </a:rPr>
              <a:t>pilotos y bomberos </a:t>
            </a:r>
            <a:r>
              <a:rPr lang="es-MX" dirty="0">
                <a:solidFill>
                  <a:schemeClr val="accent4">
                    <a:lumMod val="75000"/>
                  </a:schemeClr>
                </a:solidFill>
              </a:rPr>
              <a:t>no lo sabían, por eso lanzaban agua y se expusieron a niveles de radiación que dañaron irreversiblemente su </a:t>
            </a:r>
            <a:r>
              <a:rPr lang="es-MX" dirty="0" smtClean="0">
                <a:solidFill>
                  <a:schemeClr val="accent4">
                    <a:lumMod val="75000"/>
                  </a:schemeClr>
                </a:solidFill>
              </a:rPr>
              <a:t>organismo y los llevaron a la muerte</a:t>
            </a:r>
            <a:r>
              <a:rPr lang="es-MX" dirty="0" smtClean="0"/>
              <a:t>.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67" y="2356258"/>
            <a:ext cx="4313767" cy="288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03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69057"/>
            <a:ext cx="7313613" cy="868362"/>
          </a:xfrm>
        </p:spPr>
        <p:txBody>
          <a:bodyPr/>
          <a:lstStyle/>
          <a:p>
            <a:r>
              <a:rPr lang="es-ES" sz="4400" dirty="0" smtClean="0">
                <a:solidFill>
                  <a:schemeClr val="accent4">
                    <a:lumMod val="75000"/>
                  </a:schemeClr>
                </a:solidFill>
                <a:latin typeface="Abadi MT Condensed Light"/>
                <a:cs typeface="Abadi MT Condensed Light"/>
              </a:rPr>
              <a:t>Cubriendo el desastre ante el mundo</a:t>
            </a:r>
            <a:endParaRPr lang="es-ES" sz="4400" dirty="0">
              <a:solidFill>
                <a:schemeClr val="accent4">
                  <a:lumMod val="75000"/>
                </a:schemeClr>
              </a:solidFill>
              <a:latin typeface="Abadi MT Condensed Light"/>
              <a:cs typeface="Abadi MT Condensed Light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590756079"/>
              </p:ext>
            </p:extLst>
          </p:nvPr>
        </p:nvGraphicFramePr>
        <p:xfrm>
          <a:off x="81070" y="937419"/>
          <a:ext cx="9039285" cy="5920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7405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45855" y="5250313"/>
            <a:ext cx="3447636" cy="1405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0" tIns="152400" rIns="152400" bIns="152400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4000" b="1" kern="1200" dirty="0" smtClean="0">
                <a:latin typeface="Big Caslon"/>
                <a:cs typeface="Big Caslon"/>
              </a:rPr>
              <a:t>Acciones</a:t>
            </a:r>
            <a:endParaRPr lang="es-ES" sz="3200" b="1" kern="1200" dirty="0">
              <a:latin typeface="Big Caslon"/>
              <a:cs typeface="Big Caslon"/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133333588"/>
              </p:ext>
            </p:extLst>
          </p:nvPr>
        </p:nvGraphicFramePr>
        <p:xfrm>
          <a:off x="-54047" y="216160"/>
          <a:ext cx="9144000" cy="6052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3387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45855" y="5250313"/>
            <a:ext cx="3447636" cy="1405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0" tIns="152400" rIns="152400" bIns="152400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4000" b="1" kern="1200" dirty="0" smtClean="0">
                <a:latin typeface="Big Caslon"/>
                <a:cs typeface="Big Caslon"/>
              </a:rPr>
              <a:t>Acciones</a:t>
            </a:r>
            <a:endParaRPr lang="es-ES" sz="3200" b="1" kern="1200" dirty="0">
              <a:latin typeface="Big Caslon"/>
              <a:cs typeface="Big Caslon"/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292649414"/>
              </p:ext>
            </p:extLst>
          </p:nvPr>
        </p:nvGraphicFramePr>
        <p:xfrm>
          <a:off x="-54047" y="216160"/>
          <a:ext cx="9144000" cy="6052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7816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7968" y="0"/>
            <a:ext cx="7772400" cy="854640"/>
          </a:xfrm>
        </p:spPr>
        <p:txBody>
          <a:bodyPr/>
          <a:lstStyle/>
          <a:p>
            <a:r>
              <a:rPr lang="es-ES" dirty="0" smtClean="0"/>
              <a:t>Cierre progresivo de la planta</a:t>
            </a:r>
            <a:endParaRPr lang="es-ES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92260096"/>
              </p:ext>
            </p:extLst>
          </p:nvPr>
        </p:nvGraphicFramePr>
        <p:xfrm>
          <a:off x="78255" y="870110"/>
          <a:ext cx="8961030" cy="58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046" y="937660"/>
            <a:ext cx="1501363" cy="15013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603" y="2871207"/>
            <a:ext cx="1501363" cy="193976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255" y="5328402"/>
            <a:ext cx="2002251" cy="124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503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7968" y="0"/>
            <a:ext cx="7772400" cy="854640"/>
          </a:xfrm>
        </p:spPr>
        <p:txBody>
          <a:bodyPr/>
          <a:lstStyle/>
          <a:p>
            <a:r>
              <a:rPr lang="es-ES" dirty="0" smtClean="0"/>
              <a:t>Cierre progresivo de la planta</a:t>
            </a:r>
            <a:endParaRPr lang="es-ES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21960748"/>
              </p:ext>
            </p:extLst>
          </p:nvPr>
        </p:nvGraphicFramePr>
        <p:xfrm>
          <a:off x="78255" y="870110"/>
          <a:ext cx="8961030" cy="58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058" y="975439"/>
            <a:ext cx="1224050" cy="151039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929" y="3026038"/>
            <a:ext cx="1712317" cy="129873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001" y="5166935"/>
            <a:ext cx="1907515" cy="135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115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7968" y="0"/>
            <a:ext cx="7772400" cy="854640"/>
          </a:xfrm>
        </p:spPr>
        <p:txBody>
          <a:bodyPr/>
          <a:lstStyle/>
          <a:p>
            <a:r>
              <a:rPr lang="es-ES" dirty="0" smtClean="0"/>
              <a:t>Cierre progresivo de la planta</a:t>
            </a:r>
            <a:endParaRPr lang="es-ES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627274928"/>
              </p:ext>
            </p:extLst>
          </p:nvPr>
        </p:nvGraphicFramePr>
        <p:xfrm>
          <a:off x="78255" y="870110"/>
          <a:ext cx="8961030" cy="58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692" y="1167011"/>
            <a:ext cx="1700561" cy="127542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692" y="3080873"/>
            <a:ext cx="1812645" cy="131416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602" y="5140256"/>
            <a:ext cx="1762297" cy="132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7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922442037"/>
              </p:ext>
            </p:extLst>
          </p:nvPr>
        </p:nvGraphicFramePr>
        <p:xfrm>
          <a:off x="0" y="70555"/>
          <a:ext cx="10160000" cy="6716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Heptágono 2"/>
          <p:cNvSpPr/>
          <p:nvPr/>
        </p:nvSpPr>
        <p:spPr>
          <a:xfrm>
            <a:off x="6738927" y="70554"/>
            <a:ext cx="2205775" cy="1901901"/>
          </a:xfrm>
          <a:prstGeom prst="heptagon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dirty="0" smtClean="0"/>
              <a:t>Enfermedades degenerativas en los adultos como consecuencia a largo plazo</a:t>
            </a:r>
            <a:endParaRPr lang="es-ES" dirty="0"/>
          </a:p>
        </p:txBody>
      </p:sp>
      <p:sp>
        <p:nvSpPr>
          <p:cNvPr id="5" name="Pentágono regular 4"/>
          <p:cNvSpPr/>
          <p:nvPr/>
        </p:nvSpPr>
        <p:spPr>
          <a:xfrm>
            <a:off x="6738928" y="4599973"/>
            <a:ext cx="2405072" cy="2194798"/>
          </a:xfrm>
          <a:prstGeom prst="pentagon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sz="1500" dirty="0" smtClean="0"/>
              <a:t>Nacimiento de niños con mutaciones debido a los estragos a largo plazo de la radiación</a:t>
            </a:r>
            <a:endParaRPr lang="es-ES" sz="1500" dirty="0"/>
          </a:p>
        </p:txBody>
      </p:sp>
    </p:spTree>
    <p:extLst>
      <p:ext uri="{BB962C8B-B14F-4D97-AF65-F5344CB8AC3E}">
        <p14:creationId xmlns:p14="http://schemas.microsoft.com/office/powerpoint/2010/main" val="1680678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15603" y="725960"/>
            <a:ext cx="4946619" cy="5581705"/>
          </a:xfrm>
        </p:spPr>
        <p:txBody>
          <a:bodyPr>
            <a:normAutofit fontScale="92500"/>
          </a:bodyPr>
          <a:lstStyle/>
          <a:p>
            <a:pPr>
              <a:buFont typeface="Wingdings" charset="2"/>
              <a:buChar char="q"/>
            </a:pPr>
            <a:r>
              <a:rPr lang="es-ES" dirty="0"/>
              <a:t>Los efectos de </a:t>
            </a:r>
            <a:r>
              <a:rPr lang="es-ES" dirty="0" err="1" smtClean="0"/>
              <a:t>Chernóbyl</a:t>
            </a:r>
            <a:r>
              <a:rPr lang="es-ES" dirty="0" smtClean="0"/>
              <a:t> </a:t>
            </a:r>
            <a:r>
              <a:rPr lang="es-ES" dirty="0"/>
              <a:t>causarán a largo plazo decenas de miles de muertes, y algunos autores calculan que pueden producirse más de un millón de casos de cáncer, sobre todo en </a:t>
            </a:r>
            <a:r>
              <a:rPr lang="es-ES" dirty="0" smtClean="0"/>
              <a:t>Bielorrusia, </a:t>
            </a:r>
            <a:r>
              <a:rPr lang="es-ES" dirty="0"/>
              <a:t>Ucrania y Rusia. </a:t>
            </a:r>
            <a:endParaRPr lang="es-ES" dirty="0" smtClean="0"/>
          </a:p>
          <a:p>
            <a:pPr>
              <a:buFont typeface="Wingdings" charset="2"/>
              <a:buChar char="q"/>
            </a:pPr>
            <a:r>
              <a:rPr lang="es-ES" dirty="0"/>
              <a:t>Las aberraciones </a:t>
            </a:r>
            <a:r>
              <a:rPr lang="es-ES" dirty="0" err="1"/>
              <a:t>cromosomáticas</a:t>
            </a:r>
            <a:r>
              <a:rPr lang="es-ES" dirty="0"/>
              <a:t>, precursoras de leucemias y cánceres, han sido igualmente detectadas, al igual que enfermedades del sistema endocrino, nervioso, digestivo y cardiovascular, así como las cataratas</a:t>
            </a:r>
            <a:r>
              <a:rPr lang="es-ES" dirty="0" smtClean="0"/>
              <a:t>.</a:t>
            </a:r>
          </a:p>
          <a:p>
            <a:pPr>
              <a:buFont typeface="Wingdings" charset="2"/>
              <a:buChar char="q"/>
            </a:pPr>
            <a:r>
              <a:rPr lang="es-ES" dirty="0"/>
              <a:t>M</a:t>
            </a:r>
            <a:r>
              <a:rPr lang="es-ES" dirty="0" smtClean="0"/>
              <a:t>ás </a:t>
            </a:r>
            <a:r>
              <a:rPr lang="es-ES" dirty="0"/>
              <a:t>de cinco millones todavía viven en áreas </a:t>
            </a:r>
            <a:r>
              <a:rPr lang="es-ES" dirty="0" smtClean="0"/>
              <a:t>contaminadas.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222" y="1086556"/>
            <a:ext cx="3208933" cy="481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72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292125890"/>
              </p:ext>
            </p:extLst>
          </p:nvPr>
        </p:nvGraphicFramePr>
        <p:xfrm>
          <a:off x="98779" y="169333"/>
          <a:ext cx="8748888" cy="668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8305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66595" y="3812095"/>
            <a:ext cx="5538788" cy="1162050"/>
          </a:xfrm>
        </p:spPr>
        <p:txBody>
          <a:bodyPr/>
          <a:lstStyle/>
          <a:p>
            <a:r>
              <a:rPr lang="es-ES" dirty="0" smtClean="0"/>
              <a:t>YULI ANDREEV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362986" y="5230906"/>
            <a:ext cx="7328090" cy="1507050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Militar encargado del desastre en la central nuclear de </a:t>
            </a:r>
            <a:r>
              <a:rPr lang="es-ES" dirty="0" err="1" smtClean="0"/>
              <a:t>Chernobyl</a:t>
            </a:r>
            <a:r>
              <a:rPr lang="es-ES" dirty="0" smtClean="0"/>
              <a:t>. Fue enviado a la misión porque los operarios de la planta no tenían los conocimientos técnicos para enfrentarse a una emergencia de tal magnitud, y como los militares tampoco sabían, crearon un grupo de expertos que los asesoró en todo. </a:t>
            </a:r>
            <a:endParaRPr lang="es-ES" dirty="0"/>
          </a:p>
        </p:txBody>
      </p:sp>
      <p:pic>
        <p:nvPicPr>
          <p:cNvPr id="7" name="Marcador de posición de imagen 6" descr="chernobyl_hoy-50.jpg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6" b="6696"/>
          <a:stretch>
            <a:fillRect/>
          </a:stretch>
        </p:blipFill>
        <p:spPr>
          <a:xfrm rot="21240000">
            <a:off x="534928" y="421489"/>
            <a:ext cx="5751816" cy="3681099"/>
          </a:xfrm>
        </p:spPr>
      </p:pic>
    </p:spTree>
    <p:extLst>
      <p:ext uri="{BB962C8B-B14F-4D97-AF65-F5344CB8AC3E}">
        <p14:creationId xmlns:p14="http://schemas.microsoft.com/office/powerpoint/2010/main" val="257991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935A0C"/>
                </a:solidFill>
              </a:rPr>
              <a:t>Consecuencias Actuales</a:t>
            </a:r>
            <a:endParaRPr lang="es-ES" dirty="0">
              <a:solidFill>
                <a:srgbClr val="935A0C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279099" y="1735137"/>
            <a:ext cx="4353953" cy="4838493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“Rusia se niega a pagarme como veterano de 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</a:rPr>
              <a:t>Chern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</a:rPr>
              <a:t>ó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</a:rPr>
              <a:t>byl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porque dicen que no me encuentro en suelo ruso, pero la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constituci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ó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n 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da libertad a sus ciudadanos para vivir donde cada uno quiera sin problemas y yo soy ciudadano argentino junto a mi familia, no me encuentro en forma ilegal”. Comentó 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</a:rPr>
              <a:t>Borounov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, liquidador de 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</a:rPr>
              <a:t>Chern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</a:rPr>
              <a:t>ó</a:t>
            </a:r>
            <a:r>
              <a:rPr lang="es-ES" dirty="0" err="1" smtClean="0">
                <a:solidFill>
                  <a:schemeClr val="accent6">
                    <a:lumMod val="75000"/>
                  </a:schemeClr>
                </a:solidFill>
              </a:rPr>
              <a:t>byl</a:t>
            </a:r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3052" y="2116573"/>
            <a:ext cx="4371808" cy="301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41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Fuentes de información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/>
              <a:t>Rosenberg</a:t>
            </a:r>
            <a:r>
              <a:rPr lang="es-ES" dirty="0" smtClean="0"/>
              <a:t> J. (2006). </a:t>
            </a:r>
            <a:r>
              <a:rPr lang="es-ES" dirty="0" err="1" smtClean="0"/>
              <a:t>Chernobyl</a:t>
            </a:r>
            <a:r>
              <a:rPr lang="es-ES" dirty="0" smtClean="0"/>
              <a:t> nuclear </a:t>
            </a:r>
            <a:r>
              <a:rPr lang="es-ES" dirty="0" err="1" smtClean="0"/>
              <a:t>accident</a:t>
            </a:r>
            <a:r>
              <a:rPr lang="es-ES" dirty="0" smtClean="0"/>
              <a:t>. </a:t>
            </a:r>
            <a:r>
              <a:rPr lang="es-ES" i="1" dirty="0" err="1" smtClean="0"/>
              <a:t>About</a:t>
            </a:r>
            <a:r>
              <a:rPr lang="es-ES" i="1" dirty="0" smtClean="0"/>
              <a:t>.</a:t>
            </a:r>
            <a:r>
              <a:rPr lang="es-ES" dirty="0" smtClean="0"/>
              <a:t> Obtenido en marzo 3, 2012 de  </a:t>
            </a:r>
            <a:r>
              <a:rPr lang="es-ES" dirty="0" smtClean="0">
                <a:hlinkClick r:id="rId2"/>
              </a:rPr>
              <a:t>http</a:t>
            </a:r>
            <a:r>
              <a:rPr lang="es-ES" dirty="0">
                <a:hlinkClick r:id="rId2"/>
              </a:rPr>
              <a:t>://history1900s.about.com/od/horribledisasters/p/</a:t>
            </a:r>
            <a:r>
              <a:rPr lang="es-ES" dirty="0" smtClean="0">
                <a:hlinkClick r:id="rId2"/>
              </a:rPr>
              <a:t>Chernobyl.htm</a:t>
            </a:r>
            <a:endParaRPr lang="es-ES" dirty="0" smtClean="0"/>
          </a:p>
          <a:p>
            <a:r>
              <a:rPr lang="es-ES" dirty="0" smtClean="0"/>
              <a:t>Quintana </a:t>
            </a:r>
            <a:r>
              <a:rPr lang="es-ES" dirty="0"/>
              <a:t>J. (</a:t>
            </a:r>
            <a:r>
              <a:rPr lang="es-ES" dirty="0" smtClean="0"/>
              <a:t>2008)</a:t>
            </a:r>
            <a:r>
              <a:rPr lang="es-ES" dirty="0"/>
              <a:t>. </a:t>
            </a:r>
            <a:r>
              <a:rPr lang="es-ES" dirty="0" err="1"/>
              <a:t>Chernóbyl</a:t>
            </a:r>
            <a:r>
              <a:rPr lang="es-ES" dirty="0"/>
              <a:t>: Historia de héroes y ciudades </a:t>
            </a:r>
            <a:r>
              <a:rPr lang="es-ES" dirty="0" smtClean="0"/>
              <a:t>fantasma. </a:t>
            </a:r>
            <a:r>
              <a:rPr lang="es-ES" i="1" dirty="0" smtClean="0"/>
              <a:t>Museo militar.</a:t>
            </a:r>
            <a:r>
              <a:rPr lang="es-ES" dirty="0" smtClean="0"/>
              <a:t> </a:t>
            </a:r>
            <a:r>
              <a:rPr lang="es-ES" dirty="0"/>
              <a:t>Obtenido en marzo 3, 2012 de </a:t>
            </a:r>
            <a:r>
              <a:rPr lang="es-ES" dirty="0" smtClean="0">
                <a:hlinkClick r:id="rId3"/>
              </a:rPr>
              <a:t>http</a:t>
            </a:r>
            <a:r>
              <a:rPr lang="es-ES" dirty="0">
                <a:hlinkClick r:id="rId3"/>
              </a:rPr>
              <a:t>://www.museo-militar-empire.es/</a:t>
            </a:r>
            <a:r>
              <a:rPr lang="es-ES" dirty="0" smtClean="0">
                <a:hlinkClick r:id="rId3"/>
              </a:rPr>
              <a:t>chernobyl.html</a:t>
            </a: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26774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intero">
  <a:themeElements>
    <a:clrScheme name="Tintero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Tintero">
      <a:majorFont>
        <a:latin typeface="Goudy Old Style"/>
        <a:ea typeface=""/>
        <a:cs typeface=""/>
        <a:font script="Jpan" typeface="ＭＳ 明朝"/>
      </a:majorFont>
      <a:minorFont>
        <a:latin typeface="Goudy Old Style"/>
        <a:ea typeface=""/>
        <a:cs typeface=""/>
        <a:font script="Jpan" typeface="ＭＳ 明朝"/>
      </a:minorFont>
    </a:fontScheme>
    <a:fmtScheme name="Tinter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Tintero.thmx</Template>
  <TotalTime>336</TotalTime>
  <Words>1391</Words>
  <Application>Microsoft Macintosh PowerPoint</Application>
  <PresentationFormat>Presentación en pantalla (4:3)</PresentationFormat>
  <Paragraphs>91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Tintero</vt:lpstr>
      <vt:lpstr>CASO CHERNÓBYL</vt:lpstr>
      <vt:lpstr>Chernóbyl</vt:lpstr>
      <vt:lpstr>¿Qué ocurrió?</vt:lpstr>
      <vt:lpstr>Presentación de PowerPoint</vt:lpstr>
      <vt:lpstr>Exponiendo a los trabajadores</vt:lpstr>
      <vt:lpstr>Cubriendo el desastre ante el mundo</vt:lpstr>
      <vt:lpstr>Presentación de PowerPoint</vt:lpstr>
      <vt:lpstr>Presentación de PowerPoint</vt:lpstr>
      <vt:lpstr>Cierre progresivo de la planta</vt:lpstr>
      <vt:lpstr>Cierre progresivo de la planta</vt:lpstr>
      <vt:lpstr>Cierre progresivo de la planta</vt:lpstr>
      <vt:lpstr>Presentación de PowerPoint</vt:lpstr>
      <vt:lpstr>Presentación de PowerPoint</vt:lpstr>
      <vt:lpstr>Presentación de PowerPoint</vt:lpstr>
      <vt:lpstr>YULI ANDREEV</vt:lpstr>
      <vt:lpstr>Consecuencias Actuales</vt:lpstr>
      <vt:lpstr>Fuentes de información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Caso Chernoville</dc:title>
  <dc:creator>Paola Morlote</dc:creator>
  <cp:lastModifiedBy>Amador Guerrero Velázquez</cp:lastModifiedBy>
  <cp:revision>40</cp:revision>
  <dcterms:created xsi:type="dcterms:W3CDTF">2012-03-04T23:44:17Z</dcterms:created>
  <dcterms:modified xsi:type="dcterms:W3CDTF">2012-03-06T02:07:34Z</dcterms:modified>
</cp:coreProperties>
</file>