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9" r:id="rId4"/>
    <p:sldId id="258" r:id="rId5"/>
    <p:sldId id="257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ctavio Islas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768" y="5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commentAuthors" Target="commentAuthor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2-06T19:30:16.668" idx="1">
    <p:pos x="1537" y="2484"/>
    <p:text>Faltan datos de las obras (títulos de los libros).</p:tex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A50A-58AA-4EA8-B29D-8D389203EC91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B280-83E9-45D6-AD1C-900985709772}" type="slidenum">
              <a:rPr lang="es-MX" smtClean="0"/>
              <a:t>‹Nr.›</a:t>
            </a:fld>
            <a:endParaRPr lang="es-MX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A50A-58AA-4EA8-B29D-8D389203EC91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B280-83E9-45D6-AD1C-900985709772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A50A-58AA-4EA8-B29D-8D389203EC91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B280-83E9-45D6-AD1C-900985709772}" type="slidenum">
              <a:rPr lang="es-MX" smtClean="0"/>
              <a:t>‹Nr.›</a:t>
            </a:fld>
            <a:endParaRPr lang="es-MX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A50A-58AA-4EA8-B29D-8D389203EC91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B280-83E9-45D6-AD1C-900985709772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A50A-58AA-4EA8-B29D-8D389203EC91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B280-83E9-45D6-AD1C-900985709772}" type="slidenum">
              <a:rPr lang="es-MX" smtClean="0"/>
              <a:t>‹Nr.›</a:t>
            </a:fld>
            <a:endParaRPr lang="es-MX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A50A-58AA-4EA8-B29D-8D389203EC91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B280-83E9-45D6-AD1C-900985709772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A50A-58AA-4EA8-B29D-8D389203EC91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B280-83E9-45D6-AD1C-900985709772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A50A-58AA-4EA8-B29D-8D389203EC91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B280-83E9-45D6-AD1C-900985709772}" type="slidenum">
              <a:rPr lang="es-MX" smtClean="0"/>
              <a:t>‹Nr.›</a:t>
            </a:fld>
            <a:endParaRPr lang="es-MX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A50A-58AA-4EA8-B29D-8D389203EC91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B280-83E9-45D6-AD1C-900985709772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A50A-58AA-4EA8-B29D-8D389203EC91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B280-83E9-45D6-AD1C-900985709772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A50A-58AA-4EA8-B29D-8D389203EC91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B280-83E9-45D6-AD1C-900985709772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8CD3A50A-58AA-4EA8-B29D-8D389203EC91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37F2B280-83E9-45D6-AD1C-900985709772}" type="slidenum">
              <a:rPr lang="es-MX" smtClean="0"/>
              <a:t>‹Nr.›</a:t>
            </a:fld>
            <a:endParaRPr lang="es-MX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2060848"/>
            <a:ext cx="7543800" cy="1524000"/>
          </a:xfrm>
        </p:spPr>
        <p:txBody>
          <a:bodyPr/>
          <a:lstStyle/>
          <a:p>
            <a:r>
              <a:rPr lang="es-MX" dirty="0" smtClean="0"/>
              <a:t>Persuasión	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s-MX" dirty="0" smtClean="0"/>
              <a:t>Blanca </a:t>
            </a:r>
            <a:r>
              <a:rPr lang="es-MX" dirty="0" err="1" smtClean="0"/>
              <a:t>Cerdeira</a:t>
            </a:r>
            <a:endParaRPr lang="es-MX" dirty="0" smtClean="0"/>
          </a:p>
          <a:p>
            <a:r>
              <a:rPr lang="es-MX" dirty="0" smtClean="0"/>
              <a:t>Patricia Parra</a:t>
            </a:r>
          </a:p>
          <a:p>
            <a:r>
              <a:rPr lang="es-MX" dirty="0" smtClean="0"/>
              <a:t>Miguel García</a:t>
            </a:r>
          </a:p>
          <a:p>
            <a:r>
              <a:rPr lang="es-MX" dirty="0" smtClean="0"/>
              <a:t>Mario </a:t>
            </a:r>
            <a:r>
              <a:rPr lang="es-MX" dirty="0" err="1" smtClean="0"/>
              <a:t>Agoitia</a:t>
            </a:r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10494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Definiciones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dirty="0" err="1" smtClean="0"/>
              <a:t>Bettinghaus</a:t>
            </a:r>
            <a:r>
              <a:rPr lang="es-MX" dirty="0" smtClean="0"/>
              <a:t> (1973, p.10): Persuadir es un intento consistente de un individuo, de cambiar actividades, creencias o conductas de otro individuo o grupo de individuos por medio de la transmisión de mensajes.</a:t>
            </a:r>
          </a:p>
          <a:p>
            <a:pPr algn="just"/>
            <a:r>
              <a:rPr lang="es-MX" dirty="0" err="1" smtClean="0"/>
              <a:t>Lerbinger</a:t>
            </a:r>
            <a:r>
              <a:rPr lang="es-MX" dirty="0" smtClean="0"/>
              <a:t> (1979, p.1): La persuasión es la manipulación de símbolos para producir acciones en otras personas. Apela al intelecto  y a los sentimientos para obtener algún tipo de consentimiento psicológico del individuo al cual persuade.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76139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Características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 smtClean="0"/>
          </a:p>
          <a:p>
            <a:r>
              <a:rPr lang="es-MX" dirty="0" smtClean="0"/>
              <a:t>Predecir la significación.</a:t>
            </a:r>
          </a:p>
          <a:p>
            <a:r>
              <a:rPr lang="es-MX" dirty="0" smtClean="0"/>
              <a:t>Consciente.</a:t>
            </a:r>
          </a:p>
          <a:p>
            <a:r>
              <a:rPr lang="es-MX" dirty="0" smtClean="0"/>
              <a:t>Intencional.</a:t>
            </a:r>
          </a:p>
          <a:p>
            <a:r>
              <a:rPr lang="es-MX" dirty="0" smtClean="0"/>
              <a:t>Planeada.</a:t>
            </a:r>
          </a:p>
          <a:p>
            <a:r>
              <a:rPr lang="es-MX" dirty="0" smtClean="0"/>
              <a:t>Busca el control.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84356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Características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RECURSOS PERSUASIVOS</a:t>
            </a:r>
          </a:p>
          <a:p>
            <a:pPr>
              <a:buFontTx/>
              <a:buChar char="-"/>
            </a:pPr>
            <a:r>
              <a:rPr lang="es-MX" sz="2400" b="1" dirty="0" smtClean="0"/>
              <a:t>PERSUASIÓN </a:t>
            </a:r>
            <a:r>
              <a:rPr lang="es-MX" sz="2400" b="1" dirty="0"/>
              <a:t>IDENTIFICATIVA</a:t>
            </a:r>
            <a:r>
              <a:rPr lang="es-MX" sz="2400" dirty="0"/>
              <a:t>: La necesidad o el deseo de parecerse a un colectivo, es aprovechado para modificar actitudes y conductas en el individuo. </a:t>
            </a:r>
            <a:endParaRPr lang="es-MX" sz="2400" dirty="0" smtClean="0"/>
          </a:p>
          <a:p>
            <a:pPr>
              <a:buFontTx/>
              <a:buChar char="-"/>
            </a:pPr>
            <a:r>
              <a:rPr lang="es-MX" sz="2400" b="1" dirty="0"/>
              <a:t>PERSUASIÓN NORMATIVA</a:t>
            </a:r>
            <a:r>
              <a:rPr lang="es-MX" sz="2400" dirty="0"/>
              <a:t>: Las normas implícitas o explícitas del grupo o de la persona son las que promueven el ajuste o cambio de actitud o conducta. </a:t>
            </a:r>
            <a:endParaRPr lang="es-MX" sz="2400" dirty="0" smtClean="0"/>
          </a:p>
          <a:p>
            <a:pPr>
              <a:buFontTx/>
              <a:buChar char="-"/>
            </a:pPr>
            <a:r>
              <a:rPr lang="es-MX" sz="2400" b="1" dirty="0"/>
              <a:t>PERSUASIÓN ARGUMENTATIVA</a:t>
            </a:r>
            <a:r>
              <a:rPr lang="es-MX" sz="2400" dirty="0"/>
              <a:t>: La orientación hacia el beneficio, sea éste del tipo que sea, promueve el cambio de actitud o conducta.</a:t>
            </a:r>
          </a:p>
        </p:txBody>
      </p:sp>
    </p:spTree>
    <p:extLst>
      <p:ext uri="{BB962C8B-B14F-4D97-AF65-F5344CB8AC3E}">
        <p14:creationId xmlns:p14="http://schemas.microsoft.com/office/powerpoint/2010/main" val="1649066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Antecedentes de la persuasión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Antiguos retóricos distinguían tres elementos como pilares:</a:t>
            </a:r>
          </a:p>
          <a:p>
            <a:pPr>
              <a:buFontTx/>
              <a:buChar char="-"/>
            </a:pPr>
            <a:r>
              <a:rPr lang="es-MX" dirty="0" smtClean="0"/>
              <a:t>El ETHOS: bondad moral del mensaje = fuente de información.</a:t>
            </a:r>
          </a:p>
          <a:p>
            <a:pPr>
              <a:buFontTx/>
              <a:buChar char="-"/>
            </a:pPr>
            <a:r>
              <a:rPr lang="es-MX" dirty="0" smtClean="0"/>
              <a:t>El LOGOS: argumentos.</a:t>
            </a:r>
          </a:p>
          <a:p>
            <a:pPr>
              <a:buFontTx/>
              <a:buChar char="-"/>
            </a:pPr>
            <a:r>
              <a:rPr lang="es-MX" dirty="0" smtClean="0"/>
              <a:t>El PATHOS: las emociones que soportan los argumentos.</a:t>
            </a:r>
          </a:p>
        </p:txBody>
      </p:sp>
    </p:spTree>
    <p:extLst>
      <p:ext uri="{BB962C8B-B14F-4D97-AF65-F5344CB8AC3E}">
        <p14:creationId xmlns:p14="http://schemas.microsoft.com/office/powerpoint/2010/main" val="2148248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Usos y Aplicaciones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4525963"/>
          </a:xfrm>
        </p:spPr>
        <p:txBody>
          <a:bodyPr/>
          <a:lstStyle/>
          <a:p>
            <a:endParaRPr lang="es-MX" dirty="0" smtClean="0"/>
          </a:p>
          <a:p>
            <a:r>
              <a:rPr lang="es-MX" dirty="0" smtClean="0"/>
              <a:t>Aplicación de la fuerza.</a:t>
            </a:r>
          </a:p>
          <a:p>
            <a:r>
              <a:rPr lang="es-MX" dirty="0" smtClean="0"/>
              <a:t>Individuos sometidos débiles.</a:t>
            </a:r>
          </a:p>
          <a:p>
            <a:r>
              <a:rPr lang="es-MX" dirty="0" smtClean="0"/>
              <a:t>Autoridad como fuerza legalizada.</a:t>
            </a:r>
          </a:p>
          <a:p>
            <a:r>
              <a:rPr lang="es-MX" dirty="0" smtClean="0"/>
              <a:t>Aplicaciones: Propaganda, relaciones públicas, desarrollo organizacional, política, publicidad y publicidad subliminal.</a:t>
            </a:r>
          </a:p>
        </p:txBody>
      </p:sp>
    </p:spTree>
    <p:extLst>
      <p:ext uri="{BB962C8B-B14F-4D97-AF65-F5344CB8AC3E}">
        <p14:creationId xmlns:p14="http://schemas.microsoft.com/office/powerpoint/2010/main" val="2931687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Ciencias auxiliares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4525963"/>
          </a:xfrm>
        </p:spPr>
        <p:txBody>
          <a:bodyPr/>
          <a:lstStyle/>
          <a:p>
            <a:endParaRPr lang="es-MX" dirty="0" smtClean="0"/>
          </a:p>
          <a:p>
            <a:r>
              <a:rPr lang="es-MX" dirty="0" smtClean="0"/>
              <a:t>Retórica tradicional.</a:t>
            </a:r>
          </a:p>
          <a:p>
            <a:r>
              <a:rPr lang="es-MX" dirty="0" smtClean="0"/>
              <a:t>Teorías de la comunicación.</a:t>
            </a:r>
          </a:p>
          <a:p>
            <a:r>
              <a:rPr lang="es-MX" dirty="0" smtClean="0"/>
              <a:t>Psicología.</a:t>
            </a:r>
          </a:p>
          <a:p>
            <a:r>
              <a:rPr lang="es-MX" dirty="0" smtClean="0"/>
              <a:t>Psicología Social.</a:t>
            </a:r>
          </a:p>
          <a:p>
            <a:r>
              <a:rPr lang="es-MX" dirty="0" smtClean="0"/>
              <a:t>Mercadotecnia.</a:t>
            </a:r>
          </a:p>
          <a:p>
            <a:r>
              <a:rPr lang="es-MX" dirty="0" smtClean="0"/>
              <a:t>Relaciones Públicas.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05453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Técnicas persuasivas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4525963"/>
          </a:xfrm>
        </p:spPr>
        <p:txBody>
          <a:bodyPr/>
          <a:lstStyle/>
          <a:p>
            <a:endParaRPr lang="es-MX" dirty="0" smtClean="0"/>
          </a:p>
          <a:p>
            <a:r>
              <a:rPr lang="es-MX" dirty="0" smtClean="0"/>
              <a:t>Asociación de conductas.</a:t>
            </a:r>
          </a:p>
          <a:p>
            <a:r>
              <a:rPr lang="es-MX" dirty="0" smtClean="0"/>
              <a:t>Fuentes de información confiables.</a:t>
            </a:r>
          </a:p>
          <a:p>
            <a:r>
              <a:rPr lang="es-MX" dirty="0" smtClean="0"/>
              <a:t>Líderes de opinión.</a:t>
            </a:r>
          </a:p>
          <a:p>
            <a:r>
              <a:rPr lang="es-MX" dirty="0" smtClean="0"/>
              <a:t>Apoyo emocional a través de símbolos de valor cultural.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970573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33</TotalTime>
  <Words>305</Words>
  <Application>Microsoft Macintosh PowerPoint</Application>
  <PresentationFormat>Presentación en pantalla (4:3)</PresentationFormat>
  <Paragraphs>45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NewsPrint</vt:lpstr>
      <vt:lpstr>Persuasión </vt:lpstr>
      <vt:lpstr>Definiciones</vt:lpstr>
      <vt:lpstr>Características</vt:lpstr>
      <vt:lpstr>Características</vt:lpstr>
      <vt:lpstr>Antecedentes de la persuasión</vt:lpstr>
      <vt:lpstr>Usos y Aplicaciones</vt:lpstr>
      <vt:lpstr>Ciencias auxiliares</vt:lpstr>
      <vt:lpstr>Técnicas persuasivas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Mario Alberto Agoitia Pineda</dc:creator>
  <cp:lastModifiedBy>Octavio Islas</cp:lastModifiedBy>
  <cp:revision>5</cp:revision>
  <dcterms:created xsi:type="dcterms:W3CDTF">2012-01-12T01:34:05Z</dcterms:created>
  <dcterms:modified xsi:type="dcterms:W3CDTF">2012-02-07T01:32:18Z</dcterms:modified>
</cp:coreProperties>
</file>