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0" r:id="rId6"/>
    <p:sldId id="266" r:id="rId7"/>
    <p:sldId id="267" r:id="rId8"/>
    <p:sldId id="268" r:id="rId9"/>
    <p:sldId id="262" r:id="rId10"/>
    <p:sldId id="263" r:id="rId11"/>
    <p:sldId id="264" r:id="rId12"/>
    <p:sldId id="265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9" d="100"/>
          <a:sy n="59" d="100"/>
        </p:scale>
        <p:origin x="-1256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D980C3-90F3-4445-8937-22F045CC6616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1#1" csCatId="colorful" phldr="1"/>
      <dgm:spPr/>
    </dgm:pt>
    <dgm:pt modelId="{CB65AE9B-76B1-48DF-B76D-CEFED348BC4E}">
      <dgm:prSet phldrT="[Texto]"/>
      <dgm:spPr/>
      <dgm:t>
        <a:bodyPr/>
        <a:lstStyle/>
        <a:p>
          <a:r>
            <a:rPr lang="es-MX" b="1" dirty="0" smtClean="0"/>
            <a:t>Conflicto</a:t>
          </a:r>
          <a:r>
            <a:rPr lang="es-MX" dirty="0" smtClean="0"/>
            <a:t>: desacuerdo de ideas o colisión de intereses</a:t>
          </a:r>
          <a:endParaRPr lang="es-MX" dirty="0"/>
        </a:p>
      </dgm:t>
    </dgm:pt>
    <dgm:pt modelId="{6723D1FB-7F13-479A-8243-458DD0B62523}" type="parTrans" cxnId="{78F6ABB0-E855-499B-BBD5-6B663CC70FF4}">
      <dgm:prSet/>
      <dgm:spPr/>
      <dgm:t>
        <a:bodyPr/>
        <a:lstStyle/>
        <a:p>
          <a:endParaRPr lang="es-MX"/>
        </a:p>
      </dgm:t>
    </dgm:pt>
    <dgm:pt modelId="{18D48814-10EE-42AE-8479-C4AFFAF0BEDD}" type="sibTrans" cxnId="{78F6ABB0-E855-499B-BBD5-6B663CC70FF4}">
      <dgm:prSet/>
      <dgm:spPr/>
      <dgm:t>
        <a:bodyPr/>
        <a:lstStyle/>
        <a:p>
          <a:endParaRPr lang="es-MX"/>
        </a:p>
      </dgm:t>
    </dgm:pt>
    <dgm:pt modelId="{8DA138A2-7858-4FE0-B893-A9A87A687A72}">
      <dgm:prSet phldrT="[Texto]"/>
      <dgm:spPr/>
      <dgm:t>
        <a:bodyPr/>
        <a:lstStyle/>
        <a:p>
          <a:r>
            <a:rPr lang="es-MX" dirty="0" smtClean="0"/>
            <a:t>Relaciones Públicas</a:t>
          </a:r>
        </a:p>
        <a:p>
          <a:r>
            <a:rPr lang="es-MX" dirty="0" smtClean="0"/>
            <a:t>Gestión estratégica de conflictos</a:t>
          </a:r>
          <a:endParaRPr lang="es-MX" dirty="0"/>
        </a:p>
      </dgm:t>
    </dgm:pt>
    <dgm:pt modelId="{07535374-1BEF-4C6E-A4C8-993AD54B4B43}" type="parTrans" cxnId="{0F4A8190-D76C-470D-84D4-433B4EE6C62D}">
      <dgm:prSet/>
      <dgm:spPr/>
      <dgm:t>
        <a:bodyPr/>
        <a:lstStyle/>
        <a:p>
          <a:endParaRPr lang="es-MX"/>
        </a:p>
      </dgm:t>
    </dgm:pt>
    <dgm:pt modelId="{31F1BF01-524A-4C80-AE0C-1859468289DB}" type="sibTrans" cxnId="{0F4A8190-D76C-470D-84D4-433B4EE6C62D}">
      <dgm:prSet/>
      <dgm:spPr/>
      <dgm:t>
        <a:bodyPr/>
        <a:lstStyle/>
        <a:p>
          <a:r>
            <a:rPr lang="es-MX" dirty="0" smtClean="0"/>
            <a:t>Tomar la decisión más adecuada</a:t>
          </a:r>
          <a:endParaRPr lang="es-MX" dirty="0"/>
        </a:p>
      </dgm:t>
    </dgm:pt>
    <dgm:pt modelId="{8BE0C3C0-EB68-4F3E-A0C5-A95C7E5E13CB}">
      <dgm:prSet phldrT="[Texto]"/>
      <dgm:spPr/>
      <dgm:t>
        <a:bodyPr/>
        <a:lstStyle/>
        <a:p>
          <a:r>
            <a:rPr lang="es-MX" dirty="0" smtClean="0"/>
            <a:t>Influir y beneficiar a la organización y a los públicos clave</a:t>
          </a:r>
          <a:endParaRPr lang="es-MX" dirty="0"/>
        </a:p>
      </dgm:t>
    </dgm:pt>
    <dgm:pt modelId="{3454C64F-50BE-40B4-A263-3ED46CC9129A}" type="parTrans" cxnId="{88A2EBB9-2692-413A-ABA5-499C74E9F1C4}">
      <dgm:prSet/>
      <dgm:spPr/>
      <dgm:t>
        <a:bodyPr/>
        <a:lstStyle/>
        <a:p>
          <a:endParaRPr lang="es-MX"/>
        </a:p>
      </dgm:t>
    </dgm:pt>
    <dgm:pt modelId="{F0CD7B71-F221-4EDC-87E5-FEEAA264E06A}" type="sibTrans" cxnId="{88A2EBB9-2692-413A-ABA5-499C74E9F1C4}">
      <dgm:prSet/>
      <dgm:spPr/>
      <dgm:t>
        <a:bodyPr/>
        <a:lstStyle/>
        <a:p>
          <a:endParaRPr lang="es-MX"/>
        </a:p>
      </dgm:t>
    </dgm:pt>
    <dgm:pt modelId="{9AFDB91E-2D6C-4AB6-A130-DDE3EE41DBDE}" type="pres">
      <dgm:prSet presAssocID="{FFD980C3-90F3-4445-8937-22F045CC6616}" presName="Name0" presStyleCnt="0">
        <dgm:presLayoutVars>
          <dgm:dir/>
          <dgm:resizeHandles val="exact"/>
        </dgm:presLayoutVars>
      </dgm:prSet>
      <dgm:spPr/>
    </dgm:pt>
    <dgm:pt modelId="{E7163F5C-A5B0-402F-AFDB-02E6BB115B0B}" type="pres">
      <dgm:prSet presAssocID="{FFD980C3-90F3-4445-8937-22F045CC6616}" presName="vNodes" presStyleCnt="0"/>
      <dgm:spPr/>
    </dgm:pt>
    <dgm:pt modelId="{2902B069-CA37-4BFD-A128-B9FBD160B0EE}" type="pres">
      <dgm:prSet presAssocID="{CB65AE9B-76B1-48DF-B76D-CEFED348BC4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871838-7110-400B-B498-86611795682A}" type="pres">
      <dgm:prSet presAssocID="{18D48814-10EE-42AE-8479-C4AFFAF0BEDD}" presName="spacerT" presStyleCnt="0"/>
      <dgm:spPr/>
    </dgm:pt>
    <dgm:pt modelId="{19FC29AC-01D3-4748-8CB8-45AB9424D542}" type="pres">
      <dgm:prSet presAssocID="{18D48814-10EE-42AE-8479-C4AFFAF0BEDD}" presName="sibTrans" presStyleLbl="sibTrans2D1" presStyleIdx="0" presStyleCnt="2" custScaleX="66511" custScaleY="82583"/>
      <dgm:spPr/>
      <dgm:t>
        <a:bodyPr/>
        <a:lstStyle/>
        <a:p>
          <a:endParaRPr lang="es-ES"/>
        </a:p>
      </dgm:t>
    </dgm:pt>
    <dgm:pt modelId="{DB29843A-F80B-4BA9-9C1E-BB56F7D835C3}" type="pres">
      <dgm:prSet presAssocID="{18D48814-10EE-42AE-8479-C4AFFAF0BEDD}" presName="spacerB" presStyleCnt="0"/>
      <dgm:spPr/>
    </dgm:pt>
    <dgm:pt modelId="{AB68886B-A427-4B40-B126-2C6F425999DF}" type="pres">
      <dgm:prSet presAssocID="{8DA138A2-7858-4FE0-B893-A9A87A687A7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C3051D9-85BC-4BDB-BFD6-CF2B05197F59}" type="pres">
      <dgm:prSet presAssocID="{FFD980C3-90F3-4445-8937-22F045CC6616}" presName="sibTransLast" presStyleLbl="sibTrans2D1" presStyleIdx="1" presStyleCnt="2" custAng="96904" custScaleX="180374" custScaleY="211300" custLinFactNeighborX="-49454" custLinFactNeighborY="8275"/>
      <dgm:spPr/>
      <dgm:t>
        <a:bodyPr/>
        <a:lstStyle/>
        <a:p>
          <a:endParaRPr lang="es-ES"/>
        </a:p>
      </dgm:t>
    </dgm:pt>
    <dgm:pt modelId="{3581B6B4-2FEB-4767-BA84-943191036EC9}" type="pres">
      <dgm:prSet presAssocID="{FFD980C3-90F3-4445-8937-22F045CC6616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E5D9EAA7-98D2-485E-9109-0E794A2404DE}" type="pres">
      <dgm:prSet presAssocID="{FFD980C3-90F3-4445-8937-22F045CC6616}" presName="lastNode" presStyleLbl="node1" presStyleIdx="2" presStyleCnt="3" custScaleX="57501" custScaleY="54599" custLinFactX="3082" custLinFactNeighborX="100000" custLinFactNeighborY="-309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E9005EA-A896-4FFF-8149-0B9CE3937576}" type="presOf" srcId="{31F1BF01-524A-4C80-AE0C-1859468289DB}" destId="{3C3051D9-85BC-4BDB-BFD6-CF2B05197F59}" srcOrd="0" destOrd="0" presId="urn:microsoft.com/office/officeart/2005/8/layout/equation2"/>
    <dgm:cxn modelId="{DD834C6D-FFB7-4D6E-99B7-9C1ECC4D1B4C}" type="presOf" srcId="{8DA138A2-7858-4FE0-B893-A9A87A687A72}" destId="{AB68886B-A427-4B40-B126-2C6F425999DF}" srcOrd="0" destOrd="0" presId="urn:microsoft.com/office/officeart/2005/8/layout/equation2"/>
    <dgm:cxn modelId="{601BA964-6044-450F-8CE7-81474E435D96}" type="presOf" srcId="{FFD980C3-90F3-4445-8937-22F045CC6616}" destId="{9AFDB91E-2D6C-4AB6-A130-DDE3EE41DBDE}" srcOrd="0" destOrd="0" presId="urn:microsoft.com/office/officeart/2005/8/layout/equation2"/>
    <dgm:cxn modelId="{88A2EBB9-2692-413A-ABA5-499C74E9F1C4}" srcId="{FFD980C3-90F3-4445-8937-22F045CC6616}" destId="{8BE0C3C0-EB68-4F3E-A0C5-A95C7E5E13CB}" srcOrd="2" destOrd="0" parTransId="{3454C64F-50BE-40B4-A263-3ED46CC9129A}" sibTransId="{F0CD7B71-F221-4EDC-87E5-FEEAA264E06A}"/>
    <dgm:cxn modelId="{53603F1C-E6DA-4ED0-AD99-A30AEA28DED4}" type="presOf" srcId="{CB65AE9B-76B1-48DF-B76D-CEFED348BC4E}" destId="{2902B069-CA37-4BFD-A128-B9FBD160B0EE}" srcOrd="0" destOrd="0" presId="urn:microsoft.com/office/officeart/2005/8/layout/equation2"/>
    <dgm:cxn modelId="{0898BFEE-15F3-45AC-86B9-D5D15E9783C7}" type="presOf" srcId="{31F1BF01-524A-4C80-AE0C-1859468289DB}" destId="{3581B6B4-2FEB-4767-BA84-943191036EC9}" srcOrd="1" destOrd="0" presId="urn:microsoft.com/office/officeart/2005/8/layout/equation2"/>
    <dgm:cxn modelId="{0F4A8190-D76C-470D-84D4-433B4EE6C62D}" srcId="{FFD980C3-90F3-4445-8937-22F045CC6616}" destId="{8DA138A2-7858-4FE0-B893-A9A87A687A72}" srcOrd="1" destOrd="0" parTransId="{07535374-1BEF-4C6E-A4C8-993AD54B4B43}" sibTransId="{31F1BF01-524A-4C80-AE0C-1859468289DB}"/>
    <dgm:cxn modelId="{19C1C598-FB49-4565-A359-F3CBB86D83B1}" type="presOf" srcId="{8BE0C3C0-EB68-4F3E-A0C5-A95C7E5E13CB}" destId="{E5D9EAA7-98D2-485E-9109-0E794A2404DE}" srcOrd="0" destOrd="0" presId="urn:microsoft.com/office/officeart/2005/8/layout/equation2"/>
    <dgm:cxn modelId="{78F6ABB0-E855-499B-BBD5-6B663CC70FF4}" srcId="{FFD980C3-90F3-4445-8937-22F045CC6616}" destId="{CB65AE9B-76B1-48DF-B76D-CEFED348BC4E}" srcOrd="0" destOrd="0" parTransId="{6723D1FB-7F13-479A-8243-458DD0B62523}" sibTransId="{18D48814-10EE-42AE-8479-C4AFFAF0BEDD}"/>
    <dgm:cxn modelId="{731A25BE-44B1-4213-B397-CF532BD73615}" type="presOf" srcId="{18D48814-10EE-42AE-8479-C4AFFAF0BEDD}" destId="{19FC29AC-01D3-4748-8CB8-45AB9424D542}" srcOrd="0" destOrd="0" presId="urn:microsoft.com/office/officeart/2005/8/layout/equation2"/>
    <dgm:cxn modelId="{3C7159B8-C544-4752-AA63-755E318549E3}" type="presParOf" srcId="{9AFDB91E-2D6C-4AB6-A130-DDE3EE41DBDE}" destId="{E7163F5C-A5B0-402F-AFDB-02E6BB115B0B}" srcOrd="0" destOrd="0" presId="urn:microsoft.com/office/officeart/2005/8/layout/equation2"/>
    <dgm:cxn modelId="{330800B3-68CC-4A65-99C3-49960D73AA5F}" type="presParOf" srcId="{E7163F5C-A5B0-402F-AFDB-02E6BB115B0B}" destId="{2902B069-CA37-4BFD-A128-B9FBD160B0EE}" srcOrd="0" destOrd="0" presId="urn:microsoft.com/office/officeart/2005/8/layout/equation2"/>
    <dgm:cxn modelId="{3445617D-9B8B-4528-A5B0-B547B32CBECC}" type="presParOf" srcId="{E7163F5C-A5B0-402F-AFDB-02E6BB115B0B}" destId="{B2871838-7110-400B-B498-86611795682A}" srcOrd="1" destOrd="0" presId="urn:microsoft.com/office/officeart/2005/8/layout/equation2"/>
    <dgm:cxn modelId="{CC8AE8B4-A5AB-4A6F-82E1-E047F29BD124}" type="presParOf" srcId="{E7163F5C-A5B0-402F-AFDB-02E6BB115B0B}" destId="{19FC29AC-01D3-4748-8CB8-45AB9424D542}" srcOrd="2" destOrd="0" presId="urn:microsoft.com/office/officeart/2005/8/layout/equation2"/>
    <dgm:cxn modelId="{EF69E8B3-8024-4AD4-B087-6CAC64ED7616}" type="presParOf" srcId="{E7163F5C-A5B0-402F-AFDB-02E6BB115B0B}" destId="{DB29843A-F80B-4BA9-9C1E-BB56F7D835C3}" srcOrd="3" destOrd="0" presId="urn:microsoft.com/office/officeart/2005/8/layout/equation2"/>
    <dgm:cxn modelId="{7F06E46D-C116-4BDF-A2D5-EFD276B79FF7}" type="presParOf" srcId="{E7163F5C-A5B0-402F-AFDB-02E6BB115B0B}" destId="{AB68886B-A427-4B40-B126-2C6F425999DF}" srcOrd="4" destOrd="0" presId="urn:microsoft.com/office/officeart/2005/8/layout/equation2"/>
    <dgm:cxn modelId="{599AC347-2BD2-452C-80F6-D01765E79CDE}" type="presParOf" srcId="{9AFDB91E-2D6C-4AB6-A130-DDE3EE41DBDE}" destId="{3C3051D9-85BC-4BDB-BFD6-CF2B05197F59}" srcOrd="1" destOrd="0" presId="urn:microsoft.com/office/officeart/2005/8/layout/equation2"/>
    <dgm:cxn modelId="{8E29C40F-6D13-432F-801E-4D6855575BC7}" type="presParOf" srcId="{3C3051D9-85BC-4BDB-BFD6-CF2B05197F59}" destId="{3581B6B4-2FEB-4767-BA84-943191036EC9}" srcOrd="0" destOrd="0" presId="urn:microsoft.com/office/officeart/2005/8/layout/equation2"/>
    <dgm:cxn modelId="{C45A35E4-B20E-4867-AD1C-1422CB378665}" type="presParOf" srcId="{9AFDB91E-2D6C-4AB6-A130-DDE3EE41DBDE}" destId="{E5D9EAA7-98D2-485E-9109-0E794A2404D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2E8346-E8C5-4FC5-8D50-1371AC0F3CAC}" type="doc">
      <dgm:prSet loTypeId="urn:microsoft.com/office/officeart/2005/8/layout/cycle2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MX"/>
        </a:p>
      </dgm:t>
    </dgm:pt>
    <dgm:pt modelId="{96F63EA8-2C5E-4311-98BF-C298C2B36300}">
      <dgm:prSet phldrT="[Texto]"/>
      <dgm:spPr/>
      <dgm:t>
        <a:bodyPr/>
        <a:lstStyle/>
        <a:p>
          <a:r>
            <a:rPr lang="es-MX" dirty="0" smtClean="0"/>
            <a:t>Fase estratégica</a:t>
          </a:r>
          <a:endParaRPr lang="es-MX" dirty="0"/>
        </a:p>
      </dgm:t>
    </dgm:pt>
    <dgm:pt modelId="{F5CFED67-BEB0-486B-86AF-06A0121A4FDE}" type="parTrans" cxnId="{A1570F31-07CB-434A-84BC-568A4DCC60B3}">
      <dgm:prSet/>
      <dgm:spPr/>
      <dgm:t>
        <a:bodyPr/>
        <a:lstStyle/>
        <a:p>
          <a:endParaRPr lang="es-MX"/>
        </a:p>
      </dgm:t>
    </dgm:pt>
    <dgm:pt modelId="{1DB686AA-2848-4FC4-ADF4-104216A00D81}" type="sibTrans" cxnId="{A1570F31-07CB-434A-84BC-568A4DCC60B3}">
      <dgm:prSet/>
      <dgm:spPr/>
      <dgm:t>
        <a:bodyPr/>
        <a:lstStyle/>
        <a:p>
          <a:endParaRPr lang="es-MX"/>
        </a:p>
      </dgm:t>
    </dgm:pt>
    <dgm:pt modelId="{F9137BD1-7E1B-470F-9E21-4ADF62CDF207}">
      <dgm:prSet phldrT="[Texto]"/>
      <dgm:spPr/>
      <dgm:t>
        <a:bodyPr/>
        <a:lstStyle/>
        <a:p>
          <a:r>
            <a:rPr lang="es-MX" dirty="0" smtClean="0"/>
            <a:t>Fase reactiva</a:t>
          </a:r>
          <a:endParaRPr lang="es-MX" dirty="0"/>
        </a:p>
      </dgm:t>
    </dgm:pt>
    <dgm:pt modelId="{D6948512-6A1E-4E32-854C-DDB2F8CF5BB5}" type="parTrans" cxnId="{76C27885-F3D1-43A8-9715-A1AA46E4FCDA}">
      <dgm:prSet/>
      <dgm:spPr/>
      <dgm:t>
        <a:bodyPr/>
        <a:lstStyle/>
        <a:p>
          <a:endParaRPr lang="es-MX"/>
        </a:p>
      </dgm:t>
    </dgm:pt>
    <dgm:pt modelId="{BE88B858-EA26-4C29-9B59-6FCE8458205B}" type="sibTrans" cxnId="{76C27885-F3D1-43A8-9715-A1AA46E4FCDA}">
      <dgm:prSet/>
      <dgm:spPr/>
      <dgm:t>
        <a:bodyPr/>
        <a:lstStyle/>
        <a:p>
          <a:endParaRPr lang="es-MX"/>
        </a:p>
      </dgm:t>
    </dgm:pt>
    <dgm:pt modelId="{B44126D3-BF01-4DB2-A5AC-A4B27C32080F}">
      <dgm:prSet phldrT="[Texto]"/>
      <dgm:spPr/>
      <dgm:t>
        <a:bodyPr/>
        <a:lstStyle/>
        <a:p>
          <a:r>
            <a:rPr lang="es-MX" dirty="0" smtClean="0"/>
            <a:t>Fase de recuperación</a:t>
          </a:r>
          <a:endParaRPr lang="es-MX" dirty="0"/>
        </a:p>
      </dgm:t>
    </dgm:pt>
    <dgm:pt modelId="{CD68E83A-F20B-406F-A9E6-7EFEF2CC53B3}" type="parTrans" cxnId="{AC04EEAB-BE3C-4151-AE48-A06B3764BFA5}">
      <dgm:prSet/>
      <dgm:spPr/>
      <dgm:t>
        <a:bodyPr/>
        <a:lstStyle/>
        <a:p>
          <a:endParaRPr lang="es-MX"/>
        </a:p>
      </dgm:t>
    </dgm:pt>
    <dgm:pt modelId="{2E013D43-3FB6-4F1B-8D08-6BE39F931134}" type="sibTrans" cxnId="{AC04EEAB-BE3C-4151-AE48-A06B3764BFA5}">
      <dgm:prSet/>
      <dgm:spPr/>
      <dgm:t>
        <a:bodyPr/>
        <a:lstStyle/>
        <a:p>
          <a:endParaRPr lang="es-MX"/>
        </a:p>
      </dgm:t>
    </dgm:pt>
    <dgm:pt modelId="{9CDF4462-F8B6-4801-9AC0-AFE4A722C415}">
      <dgm:prSet phldrT="[Texto]"/>
      <dgm:spPr/>
      <dgm:t>
        <a:bodyPr/>
        <a:lstStyle/>
        <a:p>
          <a:r>
            <a:rPr lang="es-MX" dirty="0" smtClean="0"/>
            <a:t>Fase proactiva</a:t>
          </a:r>
          <a:endParaRPr lang="es-MX" dirty="0"/>
        </a:p>
      </dgm:t>
    </dgm:pt>
    <dgm:pt modelId="{DF1F0026-195F-4BBB-96A6-CB88AFE52B63}" type="parTrans" cxnId="{F441FC83-D98E-4BC8-A855-804C42D18569}">
      <dgm:prSet/>
      <dgm:spPr/>
      <dgm:t>
        <a:bodyPr/>
        <a:lstStyle/>
        <a:p>
          <a:endParaRPr lang="es-MX"/>
        </a:p>
      </dgm:t>
    </dgm:pt>
    <dgm:pt modelId="{1F5A4CAA-69EB-4250-A749-F857D0526FB3}" type="sibTrans" cxnId="{F441FC83-D98E-4BC8-A855-804C42D18569}">
      <dgm:prSet/>
      <dgm:spPr/>
      <dgm:t>
        <a:bodyPr/>
        <a:lstStyle/>
        <a:p>
          <a:endParaRPr lang="es-MX"/>
        </a:p>
      </dgm:t>
    </dgm:pt>
    <dgm:pt modelId="{52F5FD74-C4AB-4DE1-AC04-0708B92D0450}" type="pres">
      <dgm:prSet presAssocID="{CE2E8346-E8C5-4FC5-8D50-1371AC0F3CA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02BA4DA-7044-432E-B3E5-BD6031AC54AC}" type="pres">
      <dgm:prSet presAssocID="{96F63EA8-2C5E-4311-98BF-C298C2B3630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0A8C17-228C-497F-851A-2A23961A2747}" type="pres">
      <dgm:prSet presAssocID="{1DB686AA-2848-4FC4-ADF4-104216A00D81}" presName="sibTrans" presStyleLbl="sibTrans2D1" presStyleIdx="0" presStyleCnt="4"/>
      <dgm:spPr/>
      <dgm:t>
        <a:bodyPr/>
        <a:lstStyle/>
        <a:p>
          <a:endParaRPr lang="es-ES"/>
        </a:p>
      </dgm:t>
    </dgm:pt>
    <dgm:pt modelId="{159E4CE9-9581-4E14-8EED-E3151590CB3E}" type="pres">
      <dgm:prSet presAssocID="{1DB686AA-2848-4FC4-ADF4-104216A00D81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48B011C3-CF5F-4444-B5C0-50882B17687C}" type="pres">
      <dgm:prSet presAssocID="{F9137BD1-7E1B-470F-9E21-4ADF62CDF20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E8173E-E2D4-4754-ADAA-8480CDD9CE7A}" type="pres">
      <dgm:prSet presAssocID="{BE88B858-EA26-4C29-9B59-6FCE8458205B}" presName="sibTrans" presStyleLbl="sibTrans2D1" presStyleIdx="1" presStyleCnt="4"/>
      <dgm:spPr/>
      <dgm:t>
        <a:bodyPr/>
        <a:lstStyle/>
        <a:p>
          <a:endParaRPr lang="es-ES"/>
        </a:p>
      </dgm:t>
    </dgm:pt>
    <dgm:pt modelId="{127DC586-867C-45D7-A281-B98E89F027DE}" type="pres">
      <dgm:prSet presAssocID="{BE88B858-EA26-4C29-9B59-6FCE8458205B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1A4B0540-2B27-49A1-9C52-6806D3C6482F}" type="pres">
      <dgm:prSet presAssocID="{B44126D3-BF01-4DB2-A5AC-A4B27C32080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135329C-C005-4E20-88CD-E1B1EC1BC704}" type="pres">
      <dgm:prSet presAssocID="{2E013D43-3FB6-4F1B-8D08-6BE39F931134}" presName="sibTrans" presStyleLbl="sibTrans2D1" presStyleIdx="2" presStyleCnt="4"/>
      <dgm:spPr/>
      <dgm:t>
        <a:bodyPr/>
        <a:lstStyle/>
        <a:p>
          <a:endParaRPr lang="es-ES"/>
        </a:p>
      </dgm:t>
    </dgm:pt>
    <dgm:pt modelId="{B0BE5D15-D1EF-46DF-B13E-325287725064}" type="pres">
      <dgm:prSet presAssocID="{2E013D43-3FB6-4F1B-8D08-6BE39F931134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5C13CE8D-D766-4C91-9E5D-43F5B53D6AC6}" type="pres">
      <dgm:prSet presAssocID="{9CDF4462-F8B6-4801-9AC0-AFE4A722C41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43AE9BD-A8B8-4D30-AB9D-2433D3AB19FA}" type="pres">
      <dgm:prSet presAssocID="{1F5A4CAA-69EB-4250-A749-F857D0526FB3}" presName="sibTrans" presStyleLbl="sibTrans2D1" presStyleIdx="3" presStyleCnt="4"/>
      <dgm:spPr/>
      <dgm:t>
        <a:bodyPr/>
        <a:lstStyle/>
        <a:p>
          <a:endParaRPr lang="es-ES"/>
        </a:p>
      </dgm:t>
    </dgm:pt>
    <dgm:pt modelId="{02A88433-CCC5-4A94-A1BE-256C24833504}" type="pres">
      <dgm:prSet presAssocID="{1F5A4CAA-69EB-4250-A749-F857D0526FB3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043071F1-F615-481F-9E86-C5E95D088713}" type="presOf" srcId="{2E013D43-3FB6-4F1B-8D08-6BE39F931134}" destId="{B0BE5D15-D1EF-46DF-B13E-325287725064}" srcOrd="1" destOrd="0" presId="urn:microsoft.com/office/officeart/2005/8/layout/cycle2"/>
    <dgm:cxn modelId="{493FB943-FD9A-4DA2-A205-D1E3E3B763FE}" type="presOf" srcId="{96F63EA8-2C5E-4311-98BF-C298C2B36300}" destId="{802BA4DA-7044-432E-B3E5-BD6031AC54AC}" srcOrd="0" destOrd="0" presId="urn:microsoft.com/office/officeart/2005/8/layout/cycle2"/>
    <dgm:cxn modelId="{AC04EEAB-BE3C-4151-AE48-A06B3764BFA5}" srcId="{CE2E8346-E8C5-4FC5-8D50-1371AC0F3CAC}" destId="{B44126D3-BF01-4DB2-A5AC-A4B27C32080F}" srcOrd="2" destOrd="0" parTransId="{CD68E83A-F20B-406F-A9E6-7EFEF2CC53B3}" sibTransId="{2E013D43-3FB6-4F1B-8D08-6BE39F931134}"/>
    <dgm:cxn modelId="{91D03261-A4BE-4444-AB03-7F79AACE2C84}" type="presOf" srcId="{B44126D3-BF01-4DB2-A5AC-A4B27C32080F}" destId="{1A4B0540-2B27-49A1-9C52-6806D3C6482F}" srcOrd="0" destOrd="0" presId="urn:microsoft.com/office/officeart/2005/8/layout/cycle2"/>
    <dgm:cxn modelId="{75C2C83A-5692-49AE-9CE7-0936BAE0C269}" type="presOf" srcId="{1F5A4CAA-69EB-4250-A749-F857D0526FB3}" destId="{02A88433-CCC5-4A94-A1BE-256C24833504}" srcOrd="1" destOrd="0" presId="urn:microsoft.com/office/officeart/2005/8/layout/cycle2"/>
    <dgm:cxn modelId="{4A79121E-F185-40BE-AC7E-8584D5BCB179}" type="presOf" srcId="{CE2E8346-E8C5-4FC5-8D50-1371AC0F3CAC}" destId="{52F5FD74-C4AB-4DE1-AC04-0708B92D0450}" srcOrd="0" destOrd="0" presId="urn:microsoft.com/office/officeart/2005/8/layout/cycle2"/>
    <dgm:cxn modelId="{58CB0DC3-24D7-4FE8-8D1B-1BB0117EAB8C}" type="presOf" srcId="{2E013D43-3FB6-4F1B-8D08-6BE39F931134}" destId="{0135329C-C005-4E20-88CD-E1B1EC1BC704}" srcOrd="0" destOrd="0" presId="urn:microsoft.com/office/officeart/2005/8/layout/cycle2"/>
    <dgm:cxn modelId="{8D1D738F-66E3-437F-BB66-9B706B0ACBC1}" type="presOf" srcId="{9CDF4462-F8B6-4801-9AC0-AFE4A722C415}" destId="{5C13CE8D-D766-4C91-9E5D-43F5B53D6AC6}" srcOrd="0" destOrd="0" presId="urn:microsoft.com/office/officeart/2005/8/layout/cycle2"/>
    <dgm:cxn modelId="{EE660CCF-7E55-44E4-BFF1-FB1289956898}" type="presOf" srcId="{BE88B858-EA26-4C29-9B59-6FCE8458205B}" destId="{127DC586-867C-45D7-A281-B98E89F027DE}" srcOrd="1" destOrd="0" presId="urn:microsoft.com/office/officeart/2005/8/layout/cycle2"/>
    <dgm:cxn modelId="{E780CC59-8A01-4914-BD63-4EF125890A0D}" type="presOf" srcId="{BE88B858-EA26-4C29-9B59-6FCE8458205B}" destId="{42E8173E-E2D4-4754-ADAA-8480CDD9CE7A}" srcOrd="0" destOrd="0" presId="urn:microsoft.com/office/officeart/2005/8/layout/cycle2"/>
    <dgm:cxn modelId="{A1570F31-07CB-434A-84BC-568A4DCC60B3}" srcId="{CE2E8346-E8C5-4FC5-8D50-1371AC0F3CAC}" destId="{96F63EA8-2C5E-4311-98BF-C298C2B36300}" srcOrd="0" destOrd="0" parTransId="{F5CFED67-BEB0-486B-86AF-06A0121A4FDE}" sibTransId="{1DB686AA-2848-4FC4-ADF4-104216A00D81}"/>
    <dgm:cxn modelId="{B860B059-2DA7-450C-BCCF-565467582113}" type="presOf" srcId="{1DB686AA-2848-4FC4-ADF4-104216A00D81}" destId="{159E4CE9-9581-4E14-8EED-E3151590CB3E}" srcOrd="1" destOrd="0" presId="urn:microsoft.com/office/officeart/2005/8/layout/cycle2"/>
    <dgm:cxn modelId="{76C27885-F3D1-43A8-9715-A1AA46E4FCDA}" srcId="{CE2E8346-E8C5-4FC5-8D50-1371AC0F3CAC}" destId="{F9137BD1-7E1B-470F-9E21-4ADF62CDF207}" srcOrd="1" destOrd="0" parTransId="{D6948512-6A1E-4E32-854C-DDB2F8CF5BB5}" sibTransId="{BE88B858-EA26-4C29-9B59-6FCE8458205B}"/>
    <dgm:cxn modelId="{8122F6AB-32A0-4536-9917-4A14A1243AFC}" type="presOf" srcId="{F9137BD1-7E1B-470F-9E21-4ADF62CDF207}" destId="{48B011C3-CF5F-4444-B5C0-50882B17687C}" srcOrd="0" destOrd="0" presId="urn:microsoft.com/office/officeart/2005/8/layout/cycle2"/>
    <dgm:cxn modelId="{D8F59633-3235-4839-9E48-748D4ED34CB1}" type="presOf" srcId="{1F5A4CAA-69EB-4250-A749-F857D0526FB3}" destId="{343AE9BD-A8B8-4D30-AB9D-2433D3AB19FA}" srcOrd="0" destOrd="0" presId="urn:microsoft.com/office/officeart/2005/8/layout/cycle2"/>
    <dgm:cxn modelId="{A95C773B-C652-4947-BDE8-E8B73A6E4489}" type="presOf" srcId="{1DB686AA-2848-4FC4-ADF4-104216A00D81}" destId="{1D0A8C17-228C-497F-851A-2A23961A2747}" srcOrd="0" destOrd="0" presId="urn:microsoft.com/office/officeart/2005/8/layout/cycle2"/>
    <dgm:cxn modelId="{F441FC83-D98E-4BC8-A855-804C42D18569}" srcId="{CE2E8346-E8C5-4FC5-8D50-1371AC0F3CAC}" destId="{9CDF4462-F8B6-4801-9AC0-AFE4A722C415}" srcOrd="3" destOrd="0" parTransId="{DF1F0026-195F-4BBB-96A6-CB88AFE52B63}" sibTransId="{1F5A4CAA-69EB-4250-A749-F857D0526FB3}"/>
    <dgm:cxn modelId="{80172661-3BBD-474A-A063-06C3B27FFAD3}" type="presParOf" srcId="{52F5FD74-C4AB-4DE1-AC04-0708B92D0450}" destId="{802BA4DA-7044-432E-B3E5-BD6031AC54AC}" srcOrd="0" destOrd="0" presId="urn:microsoft.com/office/officeart/2005/8/layout/cycle2"/>
    <dgm:cxn modelId="{37C12361-7F6C-4D34-B1C2-E57C46BD02E3}" type="presParOf" srcId="{52F5FD74-C4AB-4DE1-AC04-0708B92D0450}" destId="{1D0A8C17-228C-497F-851A-2A23961A2747}" srcOrd="1" destOrd="0" presId="urn:microsoft.com/office/officeart/2005/8/layout/cycle2"/>
    <dgm:cxn modelId="{9C3F88C2-8B50-4B15-9732-9623EBFC907F}" type="presParOf" srcId="{1D0A8C17-228C-497F-851A-2A23961A2747}" destId="{159E4CE9-9581-4E14-8EED-E3151590CB3E}" srcOrd="0" destOrd="0" presId="urn:microsoft.com/office/officeart/2005/8/layout/cycle2"/>
    <dgm:cxn modelId="{7836BDCC-5D54-4E21-9F80-1AF53F76513E}" type="presParOf" srcId="{52F5FD74-C4AB-4DE1-AC04-0708B92D0450}" destId="{48B011C3-CF5F-4444-B5C0-50882B17687C}" srcOrd="2" destOrd="0" presId="urn:microsoft.com/office/officeart/2005/8/layout/cycle2"/>
    <dgm:cxn modelId="{DFA53A3C-42C5-445D-AD5B-35BAFC833984}" type="presParOf" srcId="{52F5FD74-C4AB-4DE1-AC04-0708B92D0450}" destId="{42E8173E-E2D4-4754-ADAA-8480CDD9CE7A}" srcOrd="3" destOrd="0" presId="urn:microsoft.com/office/officeart/2005/8/layout/cycle2"/>
    <dgm:cxn modelId="{690F1295-2136-420F-8A7E-C27862F74955}" type="presParOf" srcId="{42E8173E-E2D4-4754-ADAA-8480CDD9CE7A}" destId="{127DC586-867C-45D7-A281-B98E89F027DE}" srcOrd="0" destOrd="0" presId="urn:microsoft.com/office/officeart/2005/8/layout/cycle2"/>
    <dgm:cxn modelId="{69064B73-ED19-44CD-87F8-E60673799478}" type="presParOf" srcId="{52F5FD74-C4AB-4DE1-AC04-0708B92D0450}" destId="{1A4B0540-2B27-49A1-9C52-6806D3C6482F}" srcOrd="4" destOrd="0" presId="urn:microsoft.com/office/officeart/2005/8/layout/cycle2"/>
    <dgm:cxn modelId="{6F35A178-118E-4634-AF51-2D0357538973}" type="presParOf" srcId="{52F5FD74-C4AB-4DE1-AC04-0708B92D0450}" destId="{0135329C-C005-4E20-88CD-E1B1EC1BC704}" srcOrd="5" destOrd="0" presId="urn:microsoft.com/office/officeart/2005/8/layout/cycle2"/>
    <dgm:cxn modelId="{773961EE-B2FB-4E5D-ABEC-5A5BCC81553C}" type="presParOf" srcId="{0135329C-C005-4E20-88CD-E1B1EC1BC704}" destId="{B0BE5D15-D1EF-46DF-B13E-325287725064}" srcOrd="0" destOrd="0" presId="urn:microsoft.com/office/officeart/2005/8/layout/cycle2"/>
    <dgm:cxn modelId="{421405B5-486F-481C-8836-93BB96C31231}" type="presParOf" srcId="{52F5FD74-C4AB-4DE1-AC04-0708B92D0450}" destId="{5C13CE8D-D766-4C91-9E5D-43F5B53D6AC6}" srcOrd="6" destOrd="0" presId="urn:microsoft.com/office/officeart/2005/8/layout/cycle2"/>
    <dgm:cxn modelId="{4C6A8450-F92A-4766-B697-81BA0B429EE8}" type="presParOf" srcId="{52F5FD74-C4AB-4DE1-AC04-0708B92D0450}" destId="{343AE9BD-A8B8-4D30-AB9D-2433D3AB19FA}" srcOrd="7" destOrd="0" presId="urn:microsoft.com/office/officeart/2005/8/layout/cycle2"/>
    <dgm:cxn modelId="{AF2C5078-8170-450E-9BD4-A614A1C6D62C}" type="presParOf" srcId="{343AE9BD-A8B8-4D30-AB9D-2433D3AB19FA}" destId="{02A88433-CCC5-4A94-A1BE-256C2483350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B9D0BE-7340-489A-AEFA-D2C2D76D0321}" type="doc">
      <dgm:prSet loTypeId="urn:microsoft.com/office/officeart/2005/8/layout/vList2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s-MX"/>
        </a:p>
      </dgm:t>
    </dgm:pt>
    <dgm:pt modelId="{22F3B02C-7DBA-4D6D-9AC6-B19C1B414FDD}">
      <dgm:prSet phldrT="[Texto]"/>
      <dgm:spPr/>
      <dgm:t>
        <a:bodyPr/>
        <a:lstStyle/>
        <a:p>
          <a:r>
            <a:rPr lang="es-MX" dirty="0" smtClean="0"/>
            <a:t>Teoría contingente de la gestión de conflictos</a:t>
          </a:r>
          <a:endParaRPr lang="es-MX" dirty="0"/>
        </a:p>
      </dgm:t>
    </dgm:pt>
    <dgm:pt modelId="{D4AB6688-B716-4CC8-A0D1-07BCEF994A89}" type="parTrans" cxnId="{E9E17458-A18E-4E10-928A-AED89C1B6766}">
      <dgm:prSet/>
      <dgm:spPr/>
      <dgm:t>
        <a:bodyPr/>
        <a:lstStyle/>
        <a:p>
          <a:endParaRPr lang="es-MX"/>
        </a:p>
      </dgm:t>
    </dgm:pt>
    <dgm:pt modelId="{7CEC5B60-BEA2-4FFC-9504-56D4B6F6B7BD}" type="sibTrans" cxnId="{E9E17458-A18E-4E10-928A-AED89C1B6766}">
      <dgm:prSet/>
      <dgm:spPr/>
      <dgm:t>
        <a:bodyPr/>
        <a:lstStyle/>
        <a:p>
          <a:endParaRPr lang="es-MX"/>
        </a:p>
      </dgm:t>
    </dgm:pt>
    <dgm:pt modelId="{FFCD059A-4121-4213-A7EB-AEDCB02760ED}">
      <dgm:prSet phldrT="[Texto]"/>
      <dgm:spPr/>
      <dgm:t>
        <a:bodyPr/>
        <a:lstStyle/>
        <a:p>
          <a:r>
            <a:rPr lang="es-MX" dirty="0" smtClean="0"/>
            <a:t>RP define postura de la organización frente al conflicto</a:t>
          </a:r>
          <a:endParaRPr lang="es-MX" dirty="0"/>
        </a:p>
      </dgm:t>
    </dgm:pt>
    <dgm:pt modelId="{D7E0C232-F3BD-4AA8-8C2E-912BD2630B61}" type="parTrans" cxnId="{E9DBA627-EB02-4584-9033-57575312BF59}">
      <dgm:prSet/>
      <dgm:spPr/>
      <dgm:t>
        <a:bodyPr/>
        <a:lstStyle/>
        <a:p>
          <a:endParaRPr lang="es-MX"/>
        </a:p>
      </dgm:t>
    </dgm:pt>
    <dgm:pt modelId="{C4FC0098-ED9A-4FC0-9A98-88F1F19D783B}" type="sibTrans" cxnId="{E9DBA627-EB02-4584-9033-57575312BF59}">
      <dgm:prSet/>
      <dgm:spPr/>
      <dgm:t>
        <a:bodyPr/>
        <a:lstStyle/>
        <a:p>
          <a:endParaRPr lang="es-MX"/>
        </a:p>
      </dgm:t>
    </dgm:pt>
    <dgm:pt modelId="{80C295DB-28B1-4FB7-81F5-E46AD2A1FD60}">
      <dgm:prSet phldrT="[Texto]"/>
      <dgm:spPr/>
      <dgm:t>
        <a:bodyPr/>
        <a:lstStyle/>
        <a:p>
          <a:r>
            <a:rPr lang="es-MX" dirty="0" smtClean="0"/>
            <a:t>“Lucha en el mercado de las ideas”</a:t>
          </a:r>
          <a:endParaRPr lang="es-MX" dirty="0"/>
        </a:p>
      </dgm:t>
    </dgm:pt>
    <dgm:pt modelId="{6BECC621-3F25-4E29-AD7D-24D40CCE0D03}" type="parTrans" cxnId="{42BAC9BA-C9CE-44D0-A1BD-D1AD14CCA196}">
      <dgm:prSet/>
      <dgm:spPr/>
      <dgm:t>
        <a:bodyPr/>
        <a:lstStyle/>
        <a:p>
          <a:endParaRPr lang="es-MX"/>
        </a:p>
      </dgm:t>
    </dgm:pt>
    <dgm:pt modelId="{DD088120-3BF7-43C9-8AEC-92C87B89721C}" type="sibTrans" cxnId="{42BAC9BA-C9CE-44D0-A1BD-D1AD14CCA196}">
      <dgm:prSet/>
      <dgm:spPr/>
      <dgm:t>
        <a:bodyPr/>
        <a:lstStyle/>
        <a:p>
          <a:endParaRPr lang="es-MX"/>
        </a:p>
      </dgm:t>
    </dgm:pt>
    <dgm:pt modelId="{5EDFAA42-C86F-4064-A038-4B0DAB1C417F}">
      <dgm:prSet phldrT="[Texto]"/>
      <dgm:spPr/>
      <dgm:t>
        <a:bodyPr/>
        <a:lstStyle/>
        <a:p>
          <a:r>
            <a:rPr lang="es-MX" dirty="0" smtClean="0"/>
            <a:t>Competencia y defensa</a:t>
          </a:r>
          <a:endParaRPr lang="es-MX" dirty="0"/>
        </a:p>
      </dgm:t>
    </dgm:pt>
    <dgm:pt modelId="{A84212F9-C49B-4B38-8778-E7CAF0C101AA}" type="parTrans" cxnId="{9C2CFC42-DBB4-4760-93B3-5EB7B5B19C51}">
      <dgm:prSet/>
      <dgm:spPr/>
      <dgm:t>
        <a:bodyPr/>
        <a:lstStyle/>
        <a:p>
          <a:endParaRPr lang="es-MX"/>
        </a:p>
      </dgm:t>
    </dgm:pt>
    <dgm:pt modelId="{60672197-041E-4A6A-B126-F6E3B99549B3}" type="sibTrans" cxnId="{9C2CFC42-DBB4-4760-93B3-5EB7B5B19C51}">
      <dgm:prSet/>
      <dgm:spPr/>
      <dgm:t>
        <a:bodyPr/>
        <a:lstStyle/>
        <a:p>
          <a:endParaRPr lang="es-MX"/>
        </a:p>
      </dgm:t>
    </dgm:pt>
    <dgm:pt modelId="{62E260CC-8C19-401C-8A7F-0B6665AB620C}">
      <dgm:prSet/>
      <dgm:spPr/>
      <dgm:t>
        <a:bodyPr/>
        <a:lstStyle/>
        <a:p>
          <a:r>
            <a:rPr lang="es-MX" i="1" dirty="0" smtClean="0"/>
            <a:t>Depende</a:t>
          </a:r>
          <a:r>
            <a:rPr lang="es-MX" dirty="0" smtClean="0"/>
            <a:t>: cambiar de acuerdo a las circunstancias</a:t>
          </a:r>
          <a:endParaRPr lang="es-MX" dirty="0"/>
        </a:p>
      </dgm:t>
    </dgm:pt>
    <dgm:pt modelId="{67B7085C-4241-4FCF-97C1-BB312FF9B919}" type="parTrans" cxnId="{5CDD56C7-3EB0-4274-9886-798681AC9D5E}">
      <dgm:prSet/>
      <dgm:spPr/>
      <dgm:t>
        <a:bodyPr/>
        <a:lstStyle/>
        <a:p>
          <a:endParaRPr lang="es-MX"/>
        </a:p>
      </dgm:t>
    </dgm:pt>
    <dgm:pt modelId="{9CD8DC20-B929-41F3-8F80-90B80D2EC4D8}" type="sibTrans" cxnId="{5CDD56C7-3EB0-4274-9886-798681AC9D5E}">
      <dgm:prSet/>
      <dgm:spPr/>
      <dgm:t>
        <a:bodyPr/>
        <a:lstStyle/>
        <a:p>
          <a:endParaRPr lang="es-MX"/>
        </a:p>
      </dgm:t>
    </dgm:pt>
    <dgm:pt modelId="{8BF05ACF-36AE-497B-A5CF-D388FAD456BD}">
      <dgm:prSet/>
      <dgm:spPr/>
      <dgm:t>
        <a:bodyPr/>
        <a:lstStyle/>
        <a:p>
          <a:r>
            <a:rPr lang="es-MX" dirty="0" smtClean="0"/>
            <a:t>“Relaciones Públicas Musculosas”</a:t>
          </a:r>
          <a:endParaRPr lang="es-MX" dirty="0"/>
        </a:p>
      </dgm:t>
    </dgm:pt>
    <dgm:pt modelId="{FA7EA733-AEBB-4813-AB09-D1C8A6862455}" type="parTrans" cxnId="{2569E8DF-AC0A-44C6-8ABC-BFDC19D57E7A}">
      <dgm:prSet/>
      <dgm:spPr/>
      <dgm:t>
        <a:bodyPr/>
        <a:lstStyle/>
        <a:p>
          <a:endParaRPr lang="es-MX"/>
        </a:p>
      </dgm:t>
    </dgm:pt>
    <dgm:pt modelId="{842DF743-5966-4074-B0EC-7C451406F7C5}" type="sibTrans" cxnId="{2569E8DF-AC0A-44C6-8ABC-BFDC19D57E7A}">
      <dgm:prSet/>
      <dgm:spPr/>
      <dgm:t>
        <a:bodyPr/>
        <a:lstStyle/>
        <a:p>
          <a:endParaRPr lang="es-MX"/>
        </a:p>
      </dgm:t>
    </dgm:pt>
    <dgm:pt modelId="{07207FA4-2288-4170-BF68-2FCC976CD18D}">
      <dgm:prSet/>
      <dgm:spPr/>
      <dgm:t>
        <a:bodyPr/>
        <a:lstStyle/>
        <a:p>
          <a:r>
            <a:rPr lang="es-MX" dirty="0" smtClean="0"/>
            <a:t>Anticiparse</a:t>
          </a:r>
          <a:endParaRPr lang="es-MX" dirty="0"/>
        </a:p>
      </dgm:t>
    </dgm:pt>
    <dgm:pt modelId="{A3318279-37BC-42FE-BBFD-5283AE7EADB9}" type="parTrans" cxnId="{0F759E94-AB24-483C-B291-C942AFF237E7}">
      <dgm:prSet/>
      <dgm:spPr/>
      <dgm:t>
        <a:bodyPr/>
        <a:lstStyle/>
        <a:p>
          <a:endParaRPr lang="es-MX"/>
        </a:p>
      </dgm:t>
    </dgm:pt>
    <dgm:pt modelId="{BD0F9FA8-31B7-4858-A40A-C33A4DAE6258}" type="sibTrans" cxnId="{0F759E94-AB24-483C-B291-C942AFF237E7}">
      <dgm:prSet/>
      <dgm:spPr/>
      <dgm:t>
        <a:bodyPr/>
        <a:lstStyle/>
        <a:p>
          <a:endParaRPr lang="es-MX"/>
        </a:p>
      </dgm:t>
    </dgm:pt>
    <dgm:pt modelId="{17849721-ADB2-44D4-8B4A-17768648C665}">
      <dgm:prSet/>
      <dgm:spPr/>
      <dgm:t>
        <a:bodyPr/>
        <a:lstStyle/>
        <a:p>
          <a:r>
            <a:rPr lang="es-MX" dirty="0" smtClean="0"/>
            <a:t>Gestionar conflictos</a:t>
          </a:r>
        </a:p>
      </dgm:t>
    </dgm:pt>
    <dgm:pt modelId="{BB5BC18D-CC6A-4F58-99F0-14B68E34A7E2}" type="parTrans" cxnId="{694F3AB9-9D5C-4ABA-A0E2-9AD23C704FFC}">
      <dgm:prSet/>
      <dgm:spPr/>
      <dgm:t>
        <a:bodyPr/>
        <a:lstStyle/>
        <a:p>
          <a:endParaRPr lang="es-MX"/>
        </a:p>
      </dgm:t>
    </dgm:pt>
    <dgm:pt modelId="{5FB79945-B7F9-45F9-98BF-B4BEBB5AE8AE}" type="sibTrans" cxnId="{694F3AB9-9D5C-4ABA-A0E2-9AD23C704FFC}">
      <dgm:prSet/>
      <dgm:spPr/>
      <dgm:t>
        <a:bodyPr/>
        <a:lstStyle/>
        <a:p>
          <a:endParaRPr lang="es-MX"/>
        </a:p>
      </dgm:t>
    </dgm:pt>
    <dgm:pt modelId="{B7C5AADB-CABE-4390-8E92-DB75B1171F29}">
      <dgm:prSet/>
      <dgm:spPr/>
      <dgm:t>
        <a:bodyPr/>
        <a:lstStyle/>
        <a:p>
          <a:endParaRPr lang="es-MX" dirty="0"/>
        </a:p>
      </dgm:t>
    </dgm:pt>
    <dgm:pt modelId="{ACFFB07B-AA29-427E-AD41-EF8C55E9A1A4}" type="parTrans" cxnId="{BDF6C07D-418F-4C26-9334-B91C3D98F6B6}">
      <dgm:prSet/>
      <dgm:spPr/>
      <dgm:t>
        <a:bodyPr/>
        <a:lstStyle/>
        <a:p>
          <a:endParaRPr lang="es-MX"/>
        </a:p>
      </dgm:t>
    </dgm:pt>
    <dgm:pt modelId="{DAECACBB-5214-4A93-8B03-A63B99EB580C}" type="sibTrans" cxnId="{BDF6C07D-418F-4C26-9334-B91C3D98F6B6}">
      <dgm:prSet/>
      <dgm:spPr/>
      <dgm:t>
        <a:bodyPr/>
        <a:lstStyle/>
        <a:p>
          <a:endParaRPr lang="es-MX"/>
        </a:p>
      </dgm:t>
    </dgm:pt>
    <dgm:pt modelId="{BC7DFAAE-ACFF-4BBD-82B6-FFF5F7EFDFC4}">
      <dgm:prSet/>
      <dgm:spPr/>
      <dgm:t>
        <a:bodyPr/>
        <a:lstStyle/>
        <a:p>
          <a:r>
            <a:rPr lang="es-MX" dirty="0" smtClean="0"/>
            <a:t>Preparación</a:t>
          </a:r>
        </a:p>
      </dgm:t>
    </dgm:pt>
    <dgm:pt modelId="{BDFA64E8-C8C8-4CF1-B350-8D7BFE909521}" type="parTrans" cxnId="{D7CF0DDE-07AC-4AFE-88BB-08E2D6633C64}">
      <dgm:prSet/>
      <dgm:spPr/>
      <dgm:t>
        <a:bodyPr/>
        <a:lstStyle/>
        <a:p>
          <a:endParaRPr lang="es-MX"/>
        </a:p>
      </dgm:t>
    </dgm:pt>
    <dgm:pt modelId="{2E3BCAE2-0831-43BA-827F-C564C57FE8F8}" type="sibTrans" cxnId="{D7CF0DDE-07AC-4AFE-88BB-08E2D6633C64}">
      <dgm:prSet/>
      <dgm:spPr/>
      <dgm:t>
        <a:bodyPr/>
        <a:lstStyle/>
        <a:p>
          <a:endParaRPr lang="es-MX"/>
        </a:p>
      </dgm:t>
    </dgm:pt>
    <dgm:pt modelId="{0CBBC3CF-5D60-431E-8C2E-23793E4255BB}">
      <dgm:prSet/>
      <dgm:spPr/>
      <dgm:t>
        <a:bodyPr/>
        <a:lstStyle/>
        <a:p>
          <a:r>
            <a:rPr lang="es-MX" dirty="0" smtClean="0"/>
            <a:t>Fortaleza</a:t>
          </a:r>
        </a:p>
      </dgm:t>
    </dgm:pt>
    <dgm:pt modelId="{3C7738B9-9375-44B1-8080-F4C3BE0AEE08}" type="parTrans" cxnId="{6DBD59BA-9274-4218-B738-BE4D319B4BB5}">
      <dgm:prSet/>
      <dgm:spPr/>
      <dgm:t>
        <a:bodyPr/>
        <a:lstStyle/>
        <a:p>
          <a:endParaRPr lang="es-MX"/>
        </a:p>
      </dgm:t>
    </dgm:pt>
    <dgm:pt modelId="{287CF723-B211-4FC9-BD61-74EA03968459}" type="sibTrans" cxnId="{6DBD59BA-9274-4218-B738-BE4D319B4BB5}">
      <dgm:prSet/>
      <dgm:spPr/>
      <dgm:t>
        <a:bodyPr/>
        <a:lstStyle/>
        <a:p>
          <a:endParaRPr lang="es-MX"/>
        </a:p>
      </dgm:t>
    </dgm:pt>
    <dgm:pt modelId="{706699CD-6304-4669-8935-CB7B2B5EB060}">
      <dgm:prSet/>
      <dgm:spPr/>
      <dgm:t>
        <a:bodyPr/>
        <a:lstStyle/>
        <a:p>
          <a:r>
            <a:rPr lang="es-MX" dirty="0" smtClean="0"/>
            <a:t>Juego limpio</a:t>
          </a:r>
        </a:p>
      </dgm:t>
    </dgm:pt>
    <dgm:pt modelId="{F8403AD2-AF6D-4516-93A4-C0F7278AD7BF}" type="parTrans" cxnId="{C579F102-4AFA-4889-9BA1-FC94900C7564}">
      <dgm:prSet/>
      <dgm:spPr/>
      <dgm:t>
        <a:bodyPr/>
        <a:lstStyle/>
        <a:p>
          <a:endParaRPr lang="es-MX"/>
        </a:p>
      </dgm:t>
    </dgm:pt>
    <dgm:pt modelId="{1F68824C-EE05-4F1C-9422-59E312548B33}" type="sibTrans" cxnId="{C579F102-4AFA-4889-9BA1-FC94900C7564}">
      <dgm:prSet/>
      <dgm:spPr/>
      <dgm:t>
        <a:bodyPr/>
        <a:lstStyle/>
        <a:p>
          <a:endParaRPr lang="es-MX"/>
        </a:p>
      </dgm:t>
    </dgm:pt>
    <dgm:pt modelId="{C58F1A7A-FBDB-4504-BA31-5AB1A7B6FD47}">
      <dgm:prSet/>
      <dgm:spPr/>
      <dgm:t>
        <a:bodyPr/>
        <a:lstStyle/>
        <a:p>
          <a:r>
            <a:rPr lang="es-MX" dirty="0" smtClean="0"/>
            <a:t>Representar intereses propios</a:t>
          </a:r>
          <a:endParaRPr lang="es-MX" dirty="0"/>
        </a:p>
      </dgm:t>
    </dgm:pt>
    <dgm:pt modelId="{FEFD0D5A-26A2-4EC5-9397-D01208C3FA2C}" type="parTrans" cxnId="{5D2C3543-5B8D-45EC-9E3A-859077040EFD}">
      <dgm:prSet/>
      <dgm:spPr/>
      <dgm:t>
        <a:bodyPr/>
        <a:lstStyle/>
        <a:p>
          <a:endParaRPr lang="es-MX"/>
        </a:p>
      </dgm:t>
    </dgm:pt>
    <dgm:pt modelId="{F09A9DC2-C16B-43C5-A1C0-D297F4911B77}" type="sibTrans" cxnId="{5D2C3543-5B8D-45EC-9E3A-859077040EFD}">
      <dgm:prSet/>
      <dgm:spPr/>
      <dgm:t>
        <a:bodyPr/>
        <a:lstStyle/>
        <a:p>
          <a:endParaRPr lang="es-MX"/>
        </a:p>
      </dgm:t>
    </dgm:pt>
    <dgm:pt modelId="{8D2E49E0-C80E-45D0-9983-C24F1F95B73C}" type="pres">
      <dgm:prSet presAssocID="{75B9D0BE-7340-489A-AEFA-D2C2D76D03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C3DDD34-A573-4BFE-8C41-8745D6929BCA}" type="pres">
      <dgm:prSet presAssocID="{22F3B02C-7DBA-4D6D-9AC6-B19C1B414FD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C592E9-CF7A-4E25-B63A-50EDDCC87E52}" type="pres">
      <dgm:prSet presAssocID="{22F3B02C-7DBA-4D6D-9AC6-B19C1B414FDD}" presName="childText" presStyleLbl="revTx" presStyleIdx="0" presStyleCnt="4" custScaleY="7169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035566-99C8-442A-964A-79A6D9D00F51}" type="pres">
      <dgm:prSet presAssocID="{62E260CC-8C19-401C-8A7F-0B6665AB620C}" presName="parentText" presStyleLbl="node1" presStyleIdx="1" presStyleCnt="4" custLinFactNeighborX="126" custLinFactNeighborY="-292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E2E304-E09F-4F93-9173-8B75DE72EB9A}" type="pres">
      <dgm:prSet presAssocID="{62E260CC-8C19-401C-8A7F-0B6665AB620C}" presName="childText" presStyleLbl="revTx" presStyleIdx="1" presStyleCnt="4" custScaleY="8137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F045CB-7BCE-446E-85D4-7FB6FC1AA5B2}" type="pres">
      <dgm:prSet presAssocID="{8BF05ACF-36AE-497B-A5CF-D388FAD456BD}" presName="parentText" presStyleLbl="node1" presStyleIdx="2" presStyleCnt="4" custLinFactNeighborY="-492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0E3DDD-E4B6-4567-9185-695713C96AEE}" type="pres">
      <dgm:prSet presAssocID="{8BF05ACF-36AE-497B-A5CF-D388FAD456BD}" presName="childText" presStyleLbl="revTx" presStyleIdx="2" presStyleCnt="4" custScaleY="73142" custLinFactNeighborY="-467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EC499B-E04C-4168-91E7-810A7C85A10F}" type="pres">
      <dgm:prSet presAssocID="{80C295DB-28B1-4FB7-81F5-E46AD2A1FD60}" presName="parentText" presStyleLbl="node1" presStyleIdx="3" presStyleCnt="4" custLinFactNeighborY="-3814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BAE4167-AAD7-4EEB-B9DD-BADFE7335216}" type="pres">
      <dgm:prSet presAssocID="{80C295DB-28B1-4FB7-81F5-E46AD2A1FD60}" presName="childText" presStyleLbl="revTx" presStyleIdx="3" presStyleCnt="4" custScaleY="70543" custLinFactNeighborY="-3915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2BAC9BA-C9CE-44D0-A1BD-D1AD14CCA196}" srcId="{75B9D0BE-7340-489A-AEFA-D2C2D76D0321}" destId="{80C295DB-28B1-4FB7-81F5-E46AD2A1FD60}" srcOrd="3" destOrd="0" parTransId="{6BECC621-3F25-4E29-AD7D-24D40CCE0D03}" sibTransId="{DD088120-3BF7-43C9-8AEC-92C87B89721C}"/>
    <dgm:cxn modelId="{5CDD56C7-3EB0-4274-9886-798681AC9D5E}" srcId="{75B9D0BE-7340-489A-AEFA-D2C2D76D0321}" destId="{62E260CC-8C19-401C-8A7F-0B6665AB620C}" srcOrd="1" destOrd="0" parTransId="{67B7085C-4241-4FCF-97C1-BB312FF9B919}" sibTransId="{9CD8DC20-B929-41F3-8F80-90B80D2EC4D8}"/>
    <dgm:cxn modelId="{A376212A-7376-4C61-9A29-B7CBAA3A49D2}" type="presOf" srcId="{BC7DFAAE-ACFF-4BBD-82B6-FFF5F7EFDFC4}" destId="{CB0E3DDD-E4B6-4567-9185-695713C96AEE}" srcOrd="0" destOrd="1" presId="urn:microsoft.com/office/officeart/2005/8/layout/vList2"/>
    <dgm:cxn modelId="{F1F27AB1-6D34-4F86-842F-96BB11CC49B2}" type="presOf" srcId="{8BF05ACF-36AE-497B-A5CF-D388FAD456BD}" destId="{04F045CB-7BCE-446E-85D4-7FB6FC1AA5B2}" srcOrd="0" destOrd="0" presId="urn:microsoft.com/office/officeart/2005/8/layout/vList2"/>
    <dgm:cxn modelId="{A9BDBCF8-734E-4905-8043-D7EFC53BF0F0}" type="presOf" srcId="{62E260CC-8C19-401C-8A7F-0B6665AB620C}" destId="{17035566-99C8-442A-964A-79A6D9D00F51}" srcOrd="0" destOrd="0" presId="urn:microsoft.com/office/officeart/2005/8/layout/vList2"/>
    <dgm:cxn modelId="{0F759E94-AB24-483C-B291-C942AFF237E7}" srcId="{62E260CC-8C19-401C-8A7F-0B6665AB620C}" destId="{07207FA4-2288-4170-BF68-2FCC976CD18D}" srcOrd="0" destOrd="0" parTransId="{A3318279-37BC-42FE-BBFD-5283AE7EADB9}" sibTransId="{BD0F9FA8-31B7-4858-A40A-C33A4DAE6258}"/>
    <dgm:cxn modelId="{E9DBA627-EB02-4584-9033-57575312BF59}" srcId="{22F3B02C-7DBA-4D6D-9AC6-B19C1B414FDD}" destId="{FFCD059A-4121-4213-A7EB-AEDCB02760ED}" srcOrd="0" destOrd="0" parTransId="{D7E0C232-F3BD-4AA8-8C2E-912BD2630B61}" sibTransId="{C4FC0098-ED9A-4FC0-9A98-88F1F19D783B}"/>
    <dgm:cxn modelId="{E9E17458-A18E-4E10-928A-AED89C1B6766}" srcId="{75B9D0BE-7340-489A-AEFA-D2C2D76D0321}" destId="{22F3B02C-7DBA-4D6D-9AC6-B19C1B414FDD}" srcOrd="0" destOrd="0" parTransId="{D4AB6688-B716-4CC8-A0D1-07BCEF994A89}" sibTransId="{7CEC5B60-BEA2-4FFC-9504-56D4B6F6B7BD}"/>
    <dgm:cxn modelId="{2569E8DF-AC0A-44C6-8ABC-BFDC19D57E7A}" srcId="{75B9D0BE-7340-489A-AEFA-D2C2D76D0321}" destId="{8BF05ACF-36AE-497B-A5CF-D388FAD456BD}" srcOrd="2" destOrd="0" parTransId="{FA7EA733-AEBB-4813-AB09-D1C8A6862455}" sibTransId="{842DF743-5966-4074-B0EC-7C451406F7C5}"/>
    <dgm:cxn modelId="{F6D75F17-668E-444D-ABCC-17A34142C9B1}" type="presOf" srcId="{5EDFAA42-C86F-4064-A038-4B0DAB1C417F}" destId="{9BAE4167-AAD7-4EEB-B9DD-BADFE7335216}" srcOrd="0" destOrd="0" presId="urn:microsoft.com/office/officeart/2005/8/layout/vList2"/>
    <dgm:cxn modelId="{74B6A622-72D0-4F3D-8871-185686B1A2BE}" type="presOf" srcId="{07207FA4-2288-4170-BF68-2FCC976CD18D}" destId="{D9E2E304-E09F-4F93-9173-8B75DE72EB9A}" srcOrd="0" destOrd="0" presId="urn:microsoft.com/office/officeart/2005/8/layout/vList2"/>
    <dgm:cxn modelId="{694F3AB9-9D5C-4ABA-A0E2-9AD23C704FFC}" srcId="{62E260CC-8C19-401C-8A7F-0B6665AB620C}" destId="{17849721-ADB2-44D4-8B4A-17768648C665}" srcOrd="1" destOrd="0" parTransId="{BB5BC18D-CC6A-4F58-99F0-14B68E34A7E2}" sibTransId="{5FB79945-B7F9-45F9-98BF-B4BEBB5AE8AE}"/>
    <dgm:cxn modelId="{DC348E06-7CA0-43C2-994C-EC178F8CD07E}" type="presOf" srcId="{22F3B02C-7DBA-4D6D-9AC6-B19C1B414FDD}" destId="{3C3DDD34-A573-4BFE-8C41-8745D6929BCA}" srcOrd="0" destOrd="0" presId="urn:microsoft.com/office/officeart/2005/8/layout/vList2"/>
    <dgm:cxn modelId="{C579F102-4AFA-4889-9BA1-FC94900C7564}" srcId="{8BF05ACF-36AE-497B-A5CF-D388FAD456BD}" destId="{706699CD-6304-4669-8935-CB7B2B5EB060}" srcOrd="3" destOrd="0" parTransId="{F8403AD2-AF6D-4516-93A4-C0F7278AD7BF}" sibTransId="{1F68824C-EE05-4F1C-9422-59E312548B33}"/>
    <dgm:cxn modelId="{6DBD59BA-9274-4218-B738-BE4D319B4BB5}" srcId="{8BF05ACF-36AE-497B-A5CF-D388FAD456BD}" destId="{0CBBC3CF-5D60-431E-8C2E-23793E4255BB}" srcOrd="2" destOrd="0" parTransId="{3C7738B9-9375-44B1-8080-F4C3BE0AEE08}" sibTransId="{287CF723-B211-4FC9-BD61-74EA03968459}"/>
    <dgm:cxn modelId="{AC84D862-E1E7-4911-806B-7CB2167D83F9}" type="presOf" srcId="{80C295DB-28B1-4FB7-81F5-E46AD2A1FD60}" destId="{80EC499B-E04C-4168-91E7-810A7C85A10F}" srcOrd="0" destOrd="0" presId="urn:microsoft.com/office/officeart/2005/8/layout/vList2"/>
    <dgm:cxn modelId="{5991A103-DB1F-4231-8782-E5C736B7F4ED}" type="presOf" srcId="{17849721-ADB2-44D4-8B4A-17768648C665}" destId="{D9E2E304-E09F-4F93-9173-8B75DE72EB9A}" srcOrd="0" destOrd="1" presId="urn:microsoft.com/office/officeart/2005/8/layout/vList2"/>
    <dgm:cxn modelId="{C118E19F-EC10-4BD6-8042-462970E0AF18}" type="presOf" srcId="{FFCD059A-4121-4213-A7EB-AEDCB02760ED}" destId="{71C592E9-CF7A-4E25-B63A-50EDDCC87E52}" srcOrd="0" destOrd="0" presId="urn:microsoft.com/office/officeart/2005/8/layout/vList2"/>
    <dgm:cxn modelId="{93E808A4-0F07-4AC6-9C3B-0006E624DADF}" type="presOf" srcId="{75B9D0BE-7340-489A-AEFA-D2C2D76D0321}" destId="{8D2E49E0-C80E-45D0-9983-C24F1F95B73C}" srcOrd="0" destOrd="0" presId="urn:microsoft.com/office/officeart/2005/8/layout/vList2"/>
    <dgm:cxn modelId="{BDF6C07D-418F-4C26-9334-B91C3D98F6B6}" srcId="{8BF05ACF-36AE-497B-A5CF-D388FAD456BD}" destId="{B7C5AADB-CABE-4390-8E92-DB75B1171F29}" srcOrd="0" destOrd="0" parTransId="{ACFFB07B-AA29-427E-AD41-EF8C55E9A1A4}" sibTransId="{DAECACBB-5214-4A93-8B03-A63B99EB580C}"/>
    <dgm:cxn modelId="{14F90C4F-1871-43E8-8266-F96F9254D3BD}" type="presOf" srcId="{706699CD-6304-4669-8935-CB7B2B5EB060}" destId="{CB0E3DDD-E4B6-4567-9185-695713C96AEE}" srcOrd="0" destOrd="3" presId="urn:microsoft.com/office/officeart/2005/8/layout/vList2"/>
    <dgm:cxn modelId="{24B89A40-B05F-4369-B961-0DAD9AF7B460}" type="presOf" srcId="{0CBBC3CF-5D60-431E-8C2E-23793E4255BB}" destId="{CB0E3DDD-E4B6-4567-9185-695713C96AEE}" srcOrd="0" destOrd="2" presId="urn:microsoft.com/office/officeart/2005/8/layout/vList2"/>
    <dgm:cxn modelId="{50FB4C24-BCF4-4440-AD59-35C207341785}" type="presOf" srcId="{B7C5AADB-CABE-4390-8E92-DB75B1171F29}" destId="{CB0E3DDD-E4B6-4567-9185-695713C96AEE}" srcOrd="0" destOrd="0" presId="urn:microsoft.com/office/officeart/2005/8/layout/vList2"/>
    <dgm:cxn modelId="{D7CF0DDE-07AC-4AFE-88BB-08E2D6633C64}" srcId="{8BF05ACF-36AE-497B-A5CF-D388FAD456BD}" destId="{BC7DFAAE-ACFF-4BBD-82B6-FFF5F7EFDFC4}" srcOrd="1" destOrd="0" parTransId="{BDFA64E8-C8C8-4CF1-B350-8D7BFE909521}" sibTransId="{2E3BCAE2-0831-43BA-827F-C564C57FE8F8}"/>
    <dgm:cxn modelId="{5D2C3543-5B8D-45EC-9E3A-859077040EFD}" srcId="{80C295DB-28B1-4FB7-81F5-E46AD2A1FD60}" destId="{C58F1A7A-FBDB-4504-BA31-5AB1A7B6FD47}" srcOrd="1" destOrd="0" parTransId="{FEFD0D5A-26A2-4EC5-9397-D01208C3FA2C}" sibTransId="{F09A9DC2-C16B-43C5-A1C0-D297F4911B77}"/>
    <dgm:cxn modelId="{340DB06D-F86B-431E-8902-0D6127C2A991}" type="presOf" srcId="{C58F1A7A-FBDB-4504-BA31-5AB1A7B6FD47}" destId="{9BAE4167-AAD7-4EEB-B9DD-BADFE7335216}" srcOrd="0" destOrd="1" presId="urn:microsoft.com/office/officeart/2005/8/layout/vList2"/>
    <dgm:cxn modelId="{9C2CFC42-DBB4-4760-93B3-5EB7B5B19C51}" srcId="{80C295DB-28B1-4FB7-81F5-E46AD2A1FD60}" destId="{5EDFAA42-C86F-4064-A038-4B0DAB1C417F}" srcOrd="0" destOrd="0" parTransId="{A84212F9-C49B-4B38-8778-E7CAF0C101AA}" sibTransId="{60672197-041E-4A6A-B126-F6E3B99549B3}"/>
    <dgm:cxn modelId="{10EE0BF6-AB52-406B-8CC8-616EF7E0CDF8}" type="presParOf" srcId="{8D2E49E0-C80E-45D0-9983-C24F1F95B73C}" destId="{3C3DDD34-A573-4BFE-8C41-8745D6929BCA}" srcOrd="0" destOrd="0" presId="urn:microsoft.com/office/officeart/2005/8/layout/vList2"/>
    <dgm:cxn modelId="{CE5DC470-A2F6-4F39-AE51-EB64DE46C016}" type="presParOf" srcId="{8D2E49E0-C80E-45D0-9983-C24F1F95B73C}" destId="{71C592E9-CF7A-4E25-B63A-50EDDCC87E52}" srcOrd="1" destOrd="0" presId="urn:microsoft.com/office/officeart/2005/8/layout/vList2"/>
    <dgm:cxn modelId="{E6C00542-B35F-44A2-A6AB-3503BD11CC7A}" type="presParOf" srcId="{8D2E49E0-C80E-45D0-9983-C24F1F95B73C}" destId="{17035566-99C8-442A-964A-79A6D9D00F51}" srcOrd="2" destOrd="0" presId="urn:microsoft.com/office/officeart/2005/8/layout/vList2"/>
    <dgm:cxn modelId="{5A6D79D7-F356-4FFB-B060-83AE3E4CB0A3}" type="presParOf" srcId="{8D2E49E0-C80E-45D0-9983-C24F1F95B73C}" destId="{D9E2E304-E09F-4F93-9173-8B75DE72EB9A}" srcOrd="3" destOrd="0" presId="urn:microsoft.com/office/officeart/2005/8/layout/vList2"/>
    <dgm:cxn modelId="{550FBB98-E25C-4473-A5CC-926BCBE05EE6}" type="presParOf" srcId="{8D2E49E0-C80E-45D0-9983-C24F1F95B73C}" destId="{04F045CB-7BCE-446E-85D4-7FB6FC1AA5B2}" srcOrd="4" destOrd="0" presId="urn:microsoft.com/office/officeart/2005/8/layout/vList2"/>
    <dgm:cxn modelId="{A7E7034B-CB91-4F72-A0C4-FA7E2859C983}" type="presParOf" srcId="{8D2E49E0-C80E-45D0-9983-C24F1F95B73C}" destId="{CB0E3DDD-E4B6-4567-9185-695713C96AEE}" srcOrd="5" destOrd="0" presId="urn:microsoft.com/office/officeart/2005/8/layout/vList2"/>
    <dgm:cxn modelId="{0F4B7159-DB29-4740-AA22-677F76C04958}" type="presParOf" srcId="{8D2E49E0-C80E-45D0-9983-C24F1F95B73C}" destId="{80EC499B-E04C-4168-91E7-810A7C85A10F}" srcOrd="6" destOrd="0" presId="urn:microsoft.com/office/officeart/2005/8/layout/vList2"/>
    <dgm:cxn modelId="{3DAC79F1-D193-4052-A610-6FEB6FAD809D}" type="presParOf" srcId="{8D2E49E0-C80E-45D0-9983-C24F1F95B73C}" destId="{9BAE4167-AAD7-4EEB-B9DD-BADFE733521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DD3D7E-E9A0-4A34-A815-0C765BEF376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7946F808-3782-4CA8-AF47-6481F1FEC81C}">
      <dgm:prSet phldrT="[Texto]"/>
      <dgm:spPr/>
      <dgm:t>
        <a:bodyPr/>
        <a:lstStyle/>
        <a:p>
          <a:r>
            <a:rPr lang="es-MX" b="1" dirty="0" smtClean="0"/>
            <a:t>Gestión de conflictos potenciales (</a:t>
          </a:r>
          <a:r>
            <a:rPr lang="es-MX" b="1" i="1" dirty="0" err="1" smtClean="0"/>
            <a:t>issues</a:t>
          </a:r>
          <a:r>
            <a:rPr lang="es-MX" b="1" i="1" dirty="0" smtClean="0"/>
            <a:t> </a:t>
          </a:r>
          <a:r>
            <a:rPr lang="es-MX" b="1" i="1" dirty="0" err="1" smtClean="0"/>
            <a:t>management</a:t>
          </a:r>
          <a:r>
            <a:rPr lang="es-MX" b="1" i="0" dirty="0" smtClean="0"/>
            <a:t>)</a:t>
          </a:r>
          <a:endParaRPr lang="es-MX" b="1" dirty="0"/>
        </a:p>
      </dgm:t>
    </dgm:pt>
    <dgm:pt modelId="{0AD6D9DB-B4D6-4660-A760-367B3478CA28}" type="parTrans" cxnId="{C959D48C-B4CD-4702-982D-EE240B830DAC}">
      <dgm:prSet/>
      <dgm:spPr/>
      <dgm:t>
        <a:bodyPr/>
        <a:lstStyle/>
        <a:p>
          <a:endParaRPr lang="es-MX"/>
        </a:p>
      </dgm:t>
    </dgm:pt>
    <dgm:pt modelId="{4BCD4588-B228-49F9-A1DE-1E6273B59634}" type="sibTrans" cxnId="{C959D48C-B4CD-4702-982D-EE240B830DAC}">
      <dgm:prSet/>
      <dgm:spPr/>
      <dgm:t>
        <a:bodyPr/>
        <a:lstStyle/>
        <a:p>
          <a:endParaRPr lang="es-MX"/>
        </a:p>
      </dgm:t>
    </dgm:pt>
    <dgm:pt modelId="{C0CD6F26-A922-496D-962C-01020AB5BCBF}">
      <dgm:prSet phldrT="[Texto]"/>
      <dgm:spPr/>
      <dgm:t>
        <a:bodyPr/>
        <a:lstStyle/>
        <a:p>
          <a:r>
            <a:rPr lang="es-MX" dirty="0" smtClean="0"/>
            <a:t>Planteamiento proactivo y sistemático para: </a:t>
          </a:r>
          <a:endParaRPr lang="es-MX" dirty="0"/>
        </a:p>
      </dgm:t>
    </dgm:pt>
    <dgm:pt modelId="{30B33AB3-B17C-47C2-BDEF-85A905EDFFE8}" type="parTrans" cxnId="{1EA758F9-8767-4F20-B5D4-6786066B5A1F}">
      <dgm:prSet/>
      <dgm:spPr/>
      <dgm:t>
        <a:bodyPr/>
        <a:lstStyle/>
        <a:p>
          <a:endParaRPr lang="es-MX"/>
        </a:p>
      </dgm:t>
    </dgm:pt>
    <dgm:pt modelId="{EE49A9BF-6CDB-44EE-8751-C50300F8C61C}" type="sibTrans" cxnId="{1EA758F9-8767-4F20-B5D4-6786066B5A1F}">
      <dgm:prSet/>
      <dgm:spPr/>
      <dgm:t>
        <a:bodyPr/>
        <a:lstStyle/>
        <a:p>
          <a:endParaRPr lang="es-MX"/>
        </a:p>
      </dgm:t>
    </dgm:pt>
    <dgm:pt modelId="{E702A2C8-4764-4B04-9090-DC35EBCA6445}">
      <dgm:prSet phldrT="[Texto]"/>
      <dgm:spPr/>
      <dgm:t>
        <a:bodyPr/>
        <a:lstStyle/>
        <a:p>
          <a:r>
            <a:rPr lang="es-MX" dirty="0" smtClean="0"/>
            <a:t>Predecir problemas</a:t>
          </a:r>
          <a:endParaRPr lang="es-MX" dirty="0"/>
        </a:p>
      </dgm:t>
    </dgm:pt>
    <dgm:pt modelId="{05CCD4A6-934B-4E6C-A197-C92AD767A7F4}" type="parTrans" cxnId="{88928361-D390-419C-BB44-17DD70D55B3C}">
      <dgm:prSet/>
      <dgm:spPr/>
      <dgm:t>
        <a:bodyPr/>
        <a:lstStyle/>
        <a:p>
          <a:endParaRPr lang="es-MX"/>
        </a:p>
      </dgm:t>
    </dgm:pt>
    <dgm:pt modelId="{98F588CC-03E4-4861-912E-81E7D2FD9AA5}" type="sibTrans" cxnId="{88928361-D390-419C-BB44-17DD70D55B3C}">
      <dgm:prSet/>
      <dgm:spPr/>
      <dgm:t>
        <a:bodyPr/>
        <a:lstStyle/>
        <a:p>
          <a:endParaRPr lang="es-MX"/>
        </a:p>
      </dgm:t>
    </dgm:pt>
    <dgm:pt modelId="{7FEFA991-2184-4514-8D8B-94199EBF27E1}">
      <dgm:prSet phldrT="[Texto]"/>
      <dgm:spPr/>
      <dgm:t>
        <a:bodyPr/>
        <a:lstStyle/>
        <a:p>
          <a:r>
            <a:rPr lang="es-MX" dirty="0" smtClean="0"/>
            <a:t>Anticipar amenazas</a:t>
          </a:r>
          <a:endParaRPr lang="es-MX" dirty="0"/>
        </a:p>
      </dgm:t>
    </dgm:pt>
    <dgm:pt modelId="{595A3942-ED3E-4C04-904E-8282605675AD}" type="parTrans" cxnId="{5BAD87A4-A953-46C0-AA35-60C7E441D88C}">
      <dgm:prSet/>
      <dgm:spPr/>
      <dgm:t>
        <a:bodyPr/>
        <a:lstStyle/>
        <a:p>
          <a:endParaRPr lang="es-MX"/>
        </a:p>
      </dgm:t>
    </dgm:pt>
    <dgm:pt modelId="{8AC3068F-07EA-45D5-9FCD-DF098FBFA61E}" type="sibTrans" cxnId="{5BAD87A4-A953-46C0-AA35-60C7E441D88C}">
      <dgm:prSet/>
      <dgm:spPr/>
      <dgm:t>
        <a:bodyPr/>
        <a:lstStyle/>
        <a:p>
          <a:endParaRPr lang="es-MX"/>
        </a:p>
      </dgm:t>
    </dgm:pt>
    <dgm:pt modelId="{B1D1B147-130A-4DBD-8FAA-145213D6CCF1}">
      <dgm:prSet phldrT="[Texto]"/>
      <dgm:spPr/>
      <dgm:t>
        <a:bodyPr/>
        <a:lstStyle/>
        <a:p>
          <a:r>
            <a:rPr lang="es-MX" dirty="0" smtClean="0"/>
            <a:t>Minimizar las sorpresas</a:t>
          </a:r>
          <a:endParaRPr lang="es-MX" dirty="0"/>
        </a:p>
      </dgm:t>
    </dgm:pt>
    <dgm:pt modelId="{AA81E20D-9EF1-4ED2-9D1F-2E57E67A7690}" type="parTrans" cxnId="{DDAA0BF3-A74B-444F-98ED-B2E92DD9DE8D}">
      <dgm:prSet/>
      <dgm:spPr/>
      <dgm:t>
        <a:bodyPr/>
        <a:lstStyle/>
        <a:p>
          <a:endParaRPr lang="es-MX"/>
        </a:p>
      </dgm:t>
    </dgm:pt>
    <dgm:pt modelId="{37A97DE3-24C6-47A5-A91C-51FBEB17782C}" type="sibTrans" cxnId="{DDAA0BF3-A74B-444F-98ED-B2E92DD9DE8D}">
      <dgm:prSet/>
      <dgm:spPr/>
      <dgm:t>
        <a:bodyPr/>
        <a:lstStyle/>
        <a:p>
          <a:endParaRPr lang="es-MX"/>
        </a:p>
      </dgm:t>
    </dgm:pt>
    <dgm:pt modelId="{B266A450-CF20-48F9-A752-77A4E535AD35}">
      <dgm:prSet phldrT="[Texto]"/>
      <dgm:spPr/>
      <dgm:t>
        <a:bodyPr/>
        <a:lstStyle/>
        <a:p>
          <a:r>
            <a:rPr lang="es-MX" dirty="0" smtClean="0"/>
            <a:t>Resolver temas potencialmente conflictivos</a:t>
          </a:r>
          <a:endParaRPr lang="es-MX" dirty="0"/>
        </a:p>
      </dgm:t>
    </dgm:pt>
    <dgm:pt modelId="{169166C0-0E47-4578-A265-D4E49DB900A4}" type="parTrans" cxnId="{18634C62-5591-4563-BF00-DFA0355F4133}">
      <dgm:prSet/>
      <dgm:spPr/>
      <dgm:t>
        <a:bodyPr/>
        <a:lstStyle/>
        <a:p>
          <a:endParaRPr lang="es-MX"/>
        </a:p>
      </dgm:t>
    </dgm:pt>
    <dgm:pt modelId="{E7EDB200-946B-4F11-8F3D-923AA6D77E7F}" type="sibTrans" cxnId="{18634C62-5591-4563-BF00-DFA0355F4133}">
      <dgm:prSet/>
      <dgm:spPr/>
      <dgm:t>
        <a:bodyPr/>
        <a:lstStyle/>
        <a:p>
          <a:endParaRPr lang="es-MX"/>
        </a:p>
      </dgm:t>
    </dgm:pt>
    <dgm:pt modelId="{6951D101-1B34-40CC-8D2C-5AACA843AB73}">
      <dgm:prSet phldrT="[Texto]"/>
      <dgm:spPr/>
      <dgm:t>
        <a:bodyPr/>
        <a:lstStyle/>
        <a:p>
          <a:r>
            <a:rPr lang="es-MX" dirty="0" smtClean="0"/>
            <a:t>Evitar situaciones de crisis</a:t>
          </a:r>
          <a:endParaRPr lang="es-MX" dirty="0"/>
        </a:p>
      </dgm:t>
    </dgm:pt>
    <dgm:pt modelId="{2BA61278-7459-4972-B63F-057B68EE203D}" type="parTrans" cxnId="{1C0C511F-39F2-44AF-BA3C-AA475A52B3BF}">
      <dgm:prSet/>
      <dgm:spPr/>
      <dgm:t>
        <a:bodyPr/>
        <a:lstStyle/>
        <a:p>
          <a:endParaRPr lang="es-MX"/>
        </a:p>
      </dgm:t>
    </dgm:pt>
    <dgm:pt modelId="{22543DCF-5942-402A-8F61-3D8B46506EC4}" type="sibTrans" cxnId="{1C0C511F-39F2-44AF-BA3C-AA475A52B3BF}">
      <dgm:prSet/>
      <dgm:spPr/>
      <dgm:t>
        <a:bodyPr/>
        <a:lstStyle/>
        <a:p>
          <a:endParaRPr lang="es-MX"/>
        </a:p>
      </dgm:t>
    </dgm:pt>
    <dgm:pt modelId="{EA14116E-DB85-4F30-891F-1F0907D1E173}" type="pres">
      <dgm:prSet presAssocID="{47DD3D7E-E9A0-4A34-A815-0C765BEF376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94F1FA-4FB2-4DC2-BAB2-FBCBF11D8C25}" type="pres">
      <dgm:prSet presAssocID="{7946F808-3782-4CA8-AF47-6481F1FEC81C}" presName="root1" presStyleCnt="0"/>
      <dgm:spPr/>
    </dgm:pt>
    <dgm:pt modelId="{9AED6F8F-B222-42BB-B9E5-8E92B60E9DB7}" type="pres">
      <dgm:prSet presAssocID="{7946F808-3782-4CA8-AF47-6481F1FEC81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D307CB-17C9-4498-B983-BAAC76CF6730}" type="pres">
      <dgm:prSet presAssocID="{7946F808-3782-4CA8-AF47-6481F1FEC81C}" presName="level2hierChild" presStyleCnt="0"/>
      <dgm:spPr/>
    </dgm:pt>
    <dgm:pt modelId="{5977A21D-1BAF-4B33-9F81-E2A8D003E1A2}" type="pres">
      <dgm:prSet presAssocID="{30B33AB3-B17C-47C2-BDEF-85A905EDFFE8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5A690999-2A17-4F5B-A11D-2446CDAF36F7}" type="pres">
      <dgm:prSet presAssocID="{30B33AB3-B17C-47C2-BDEF-85A905EDFFE8}" presName="connTx" presStyleLbl="parChTrans1D2" presStyleIdx="0" presStyleCnt="1"/>
      <dgm:spPr/>
      <dgm:t>
        <a:bodyPr/>
        <a:lstStyle/>
        <a:p>
          <a:endParaRPr lang="en-US"/>
        </a:p>
      </dgm:t>
    </dgm:pt>
    <dgm:pt modelId="{6A5210BE-4326-4A76-B0BC-10F4C1515F64}" type="pres">
      <dgm:prSet presAssocID="{C0CD6F26-A922-496D-962C-01020AB5BCBF}" presName="root2" presStyleCnt="0"/>
      <dgm:spPr/>
    </dgm:pt>
    <dgm:pt modelId="{72BD13ED-276A-4750-884E-1943BB7764A2}" type="pres">
      <dgm:prSet presAssocID="{C0CD6F26-A922-496D-962C-01020AB5BCBF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1220753-09E4-4F70-A91A-7AE805B25619}" type="pres">
      <dgm:prSet presAssocID="{C0CD6F26-A922-496D-962C-01020AB5BCBF}" presName="level3hierChild" presStyleCnt="0"/>
      <dgm:spPr/>
    </dgm:pt>
    <dgm:pt modelId="{6DB16043-AB06-4E27-9488-B81CD687735D}" type="pres">
      <dgm:prSet presAssocID="{05CCD4A6-934B-4E6C-A197-C92AD767A7F4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CBC356A6-2FAE-4F00-8286-8CC92211F161}" type="pres">
      <dgm:prSet presAssocID="{05CCD4A6-934B-4E6C-A197-C92AD767A7F4}" presName="connTx" presStyleLbl="parChTrans1D3" presStyleIdx="0" presStyleCnt="5"/>
      <dgm:spPr/>
      <dgm:t>
        <a:bodyPr/>
        <a:lstStyle/>
        <a:p>
          <a:endParaRPr lang="en-US"/>
        </a:p>
      </dgm:t>
    </dgm:pt>
    <dgm:pt modelId="{83C459D1-1112-4617-AC03-3ED897A8ACFE}" type="pres">
      <dgm:prSet presAssocID="{E702A2C8-4764-4B04-9090-DC35EBCA6445}" presName="root2" presStyleCnt="0"/>
      <dgm:spPr/>
    </dgm:pt>
    <dgm:pt modelId="{66E003E5-E4D1-4732-8F91-A87005A310DE}" type="pres">
      <dgm:prSet presAssocID="{E702A2C8-4764-4B04-9090-DC35EBCA6445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8DFD8DF-5A50-4E2F-9DB5-D3AF176EA15F}" type="pres">
      <dgm:prSet presAssocID="{E702A2C8-4764-4B04-9090-DC35EBCA6445}" presName="level3hierChild" presStyleCnt="0"/>
      <dgm:spPr/>
    </dgm:pt>
    <dgm:pt modelId="{AE374E06-E2A1-4ED4-A2CE-ACC46C98E867}" type="pres">
      <dgm:prSet presAssocID="{595A3942-ED3E-4C04-904E-8282605675AD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25A522AC-63BE-4CE0-8F67-049921BFEE10}" type="pres">
      <dgm:prSet presAssocID="{595A3942-ED3E-4C04-904E-8282605675AD}" presName="connTx" presStyleLbl="parChTrans1D3" presStyleIdx="1" presStyleCnt="5"/>
      <dgm:spPr/>
      <dgm:t>
        <a:bodyPr/>
        <a:lstStyle/>
        <a:p>
          <a:endParaRPr lang="en-US"/>
        </a:p>
      </dgm:t>
    </dgm:pt>
    <dgm:pt modelId="{2F85D508-43FD-4BFD-94BA-C11A73279390}" type="pres">
      <dgm:prSet presAssocID="{7FEFA991-2184-4514-8D8B-94199EBF27E1}" presName="root2" presStyleCnt="0"/>
      <dgm:spPr/>
    </dgm:pt>
    <dgm:pt modelId="{CDB4C5A1-2B96-42B2-9085-CCDC3A087E5C}" type="pres">
      <dgm:prSet presAssocID="{7FEFA991-2184-4514-8D8B-94199EBF27E1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5EC186-C942-41DA-9441-3AF7210FEB0E}" type="pres">
      <dgm:prSet presAssocID="{7FEFA991-2184-4514-8D8B-94199EBF27E1}" presName="level3hierChild" presStyleCnt="0"/>
      <dgm:spPr/>
    </dgm:pt>
    <dgm:pt modelId="{D1AC9B9F-4B2E-49CC-8171-C5D6567F1A71}" type="pres">
      <dgm:prSet presAssocID="{AA81E20D-9EF1-4ED2-9D1F-2E57E67A7690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41F2DD9C-6C22-4C38-BDC3-B09A82BA080F}" type="pres">
      <dgm:prSet presAssocID="{AA81E20D-9EF1-4ED2-9D1F-2E57E67A7690}" presName="connTx" presStyleLbl="parChTrans1D3" presStyleIdx="2" presStyleCnt="5"/>
      <dgm:spPr/>
      <dgm:t>
        <a:bodyPr/>
        <a:lstStyle/>
        <a:p>
          <a:endParaRPr lang="en-US"/>
        </a:p>
      </dgm:t>
    </dgm:pt>
    <dgm:pt modelId="{D5F37897-B017-4B7C-8B91-2E6DD3B44DBD}" type="pres">
      <dgm:prSet presAssocID="{B1D1B147-130A-4DBD-8FAA-145213D6CCF1}" presName="root2" presStyleCnt="0"/>
      <dgm:spPr/>
    </dgm:pt>
    <dgm:pt modelId="{791A0614-C152-469A-AF90-B6E5C1D25EB4}" type="pres">
      <dgm:prSet presAssocID="{B1D1B147-130A-4DBD-8FAA-145213D6CCF1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720324-2475-48E5-924C-C314BBC3F77C}" type="pres">
      <dgm:prSet presAssocID="{B1D1B147-130A-4DBD-8FAA-145213D6CCF1}" presName="level3hierChild" presStyleCnt="0"/>
      <dgm:spPr/>
    </dgm:pt>
    <dgm:pt modelId="{FB077706-2D5F-414A-BB71-09C8305AC058}" type="pres">
      <dgm:prSet presAssocID="{169166C0-0E47-4578-A265-D4E49DB900A4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368A692E-F188-4772-BA44-5F887F4B6661}" type="pres">
      <dgm:prSet presAssocID="{169166C0-0E47-4578-A265-D4E49DB900A4}" presName="connTx" presStyleLbl="parChTrans1D3" presStyleIdx="3" presStyleCnt="5"/>
      <dgm:spPr/>
      <dgm:t>
        <a:bodyPr/>
        <a:lstStyle/>
        <a:p>
          <a:endParaRPr lang="en-US"/>
        </a:p>
      </dgm:t>
    </dgm:pt>
    <dgm:pt modelId="{C95E2D1A-1BAD-4B31-800D-55D1A86566E7}" type="pres">
      <dgm:prSet presAssocID="{B266A450-CF20-48F9-A752-77A4E535AD35}" presName="root2" presStyleCnt="0"/>
      <dgm:spPr/>
    </dgm:pt>
    <dgm:pt modelId="{A20B4895-6F96-447D-97E5-17CED9E33DE9}" type="pres">
      <dgm:prSet presAssocID="{B266A450-CF20-48F9-A752-77A4E535AD35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282D39-4558-4922-9818-02F05EA04916}" type="pres">
      <dgm:prSet presAssocID="{B266A450-CF20-48F9-A752-77A4E535AD35}" presName="level3hierChild" presStyleCnt="0"/>
      <dgm:spPr/>
    </dgm:pt>
    <dgm:pt modelId="{5B8A09D9-A9C1-4ACB-B70D-9C0F8F771AD8}" type="pres">
      <dgm:prSet presAssocID="{2BA61278-7459-4972-B63F-057B68EE203D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3577FC00-D4F4-4AD6-9628-D7E5ABFCFB8A}" type="pres">
      <dgm:prSet presAssocID="{2BA61278-7459-4972-B63F-057B68EE203D}" presName="connTx" presStyleLbl="parChTrans1D3" presStyleIdx="4" presStyleCnt="5"/>
      <dgm:spPr/>
      <dgm:t>
        <a:bodyPr/>
        <a:lstStyle/>
        <a:p>
          <a:endParaRPr lang="en-US"/>
        </a:p>
      </dgm:t>
    </dgm:pt>
    <dgm:pt modelId="{27588E22-E4D5-4936-97F5-C2F7D1075260}" type="pres">
      <dgm:prSet presAssocID="{6951D101-1B34-40CC-8D2C-5AACA843AB73}" presName="root2" presStyleCnt="0"/>
      <dgm:spPr/>
    </dgm:pt>
    <dgm:pt modelId="{83C40503-B325-4EE5-BC60-D2700E5FC711}" type="pres">
      <dgm:prSet presAssocID="{6951D101-1B34-40CC-8D2C-5AACA843AB73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4F11A4-7712-4CC0-A5C9-F591FA386AF5}" type="pres">
      <dgm:prSet presAssocID="{6951D101-1B34-40CC-8D2C-5AACA843AB73}" presName="level3hierChild" presStyleCnt="0"/>
      <dgm:spPr/>
    </dgm:pt>
  </dgm:ptLst>
  <dgm:cxnLst>
    <dgm:cxn modelId="{CCADE0F1-3795-4B26-B66B-FFE89EF148D1}" type="presOf" srcId="{7946F808-3782-4CA8-AF47-6481F1FEC81C}" destId="{9AED6F8F-B222-42BB-B9E5-8E92B60E9DB7}" srcOrd="0" destOrd="0" presId="urn:microsoft.com/office/officeart/2008/layout/HorizontalMultiLevelHierarchy"/>
    <dgm:cxn modelId="{36DE70BF-3D67-46DD-BDF2-A5CC7509A315}" type="presOf" srcId="{595A3942-ED3E-4C04-904E-8282605675AD}" destId="{25A522AC-63BE-4CE0-8F67-049921BFEE10}" srcOrd="1" destOrd="0" presId="urn:microsoft.com/office/officeart/2008/layout/HorizontalMultiLevelHierarchy"/>
    <dgm:cxn modelId="{5FA482C4-91BC-48EE-99C2-301B7487B260}" type="presOf" srcId="{E702A2C8-4764-4B04-9090-DC35EBCA6445}" destId="{66E003E5-E4D1-4732-8F91-A87005A310DE}" srcOrd="0" destOrd="0" presId="urn:microsoft.com/office/officeart/2008/layout/HorizontalMultiLevelHierarchy"/>
    <dgm:cxn modelId="{1E03787B-060F-410E-AD40-B01A78B56986}" type="presOf" srcId="{595A3942-ED3E-4C04-904E-8282605675AD}" destId="{AE374E06-E2A1-4ED4-A2CE-ACC46C98E867}" srcOrd="0" destOrd="0" presId="urn:microsoft.com/office/officeart/2008/layout/HorizontalMultiLevelHierarchy"/>
    <dgm:cxn modelId="{9614EA91-60DA-4D73-B0D5-96B6FEDF017E}" type="presOf" srcId="{05CCD4A6-934B-4E6C-A197-C92AD767A7F4}" destId="{6DB16043-AB06-4E27-9488-B81CD687735D}" srcOrd="0" destOrd="0" presId="urn:microsoft.com/office/officeart/2008/layout/HorizontalMultiLevelHierarchy"/>
    <dgm:cxn modelId="{59C54942-90B8-48B1-8B08-0C7F470C364B}" type="presOf" srcId="{169166C0-0E47-4578-A265-D4E49DB900A4}" destId="{FB077706-2D5F-414A-BB71-09C8305AC058}" srcOrd="0" destOrd="0" presId="urn:microsoft.com/office/officeart/2008/layout/HorizontalMultiLevelHierarchy"/>
    <dgm:cxn modelId="{31B54696-2BFA-436A-8937-F1F5ADE36686}" type="presOf" srcId="{30B33AB3-B17C-47C2-BDEF-85A905EDFFE8}" destId="{5A690999-2A17-4F5B-A11D-2446CDAF36F7}" srcOrd="1" destOrd="0" presId="urn:microsoft.com/office/officeart/2008/layout/HorizontalMultiLevelHierarchy"/>
    <dgm:cxn modelId="{18634C62-5591-4563-BF00-DFA0355F4133}" srcId="{C0CD6F26-A922-496D-962C-01020AB5BCBF}" destId="{B266A450-CF20-48F9-A752-77A4E535AD35}" srcOrd="3" destOrd="0" parTransId="{169166C0-0E47-4578-A265-D4E49DB900A4}" sibTransId="{E7EDB200-946B-4F11-8F3D-923AA6D77E7F}"/>
    <dgm:cxn modelId="{C959D48C-B4CD-4702-982D-EE240B830DAC}" srcId="{47DD3D7E-E9A0-4A34-A815-0C765BEF3769}" destId="{7946F808-3782-4CA8-AF47-6481F1FEC81C}" srcOrd="0" destOrd="0" parTransId="{0AD6D9DB-B4D6-4660-A760-367B3478CA28}" sibTransId="{4BCD4588-B228-49F9-A1DE-1E6273B59634}"/>
    <dgm:cxn modelId="{42280724-FA8E-43EA-BDD5-86E90A8F9633}" type="presOf" srcId="{47DD3D7E-E9A0-4A34-A815-0C765BEF3769}" destId="{EA14116E-DB85-4F30-891F-1F0907D1E173}" srcOrd="0" destOrd="0" presId="urn:microsoft.com/office/officeart/2008/layout/HorizontalMultiLevelHierarchy"/>
    <dgm:cxn modelId="{1EA758F9-8767-4F20-B5D4-6786066B5A1F}" srcId="{7946F808-3782-4CA8-AF47-6481F1FEC81C}" destId="{C0CD6F26-A922-496D-962C-01020AB5BCBF}" srcOrd="0" destOrd="0" parTransId="{30B33AB3-B17C-47C2-BDEF-85A905EDFFE8}" sibTransId="{EE49A9BF-6CDB-44EE-8751-C50300F8C61C}"/>
    <dgm:cxn modelId="{0ED5C4A2-37E0-4206-83E7-E1FA66634977}" type="presOf" srcId="{30B33AB3-B17C-47C2-BDEF-85A905EDFFE8}" destId="{5977A21D-1BAF-4B33-9F81-E2A8D003E1A2}" srcOrd="0" destOrd="0" presId="urn:microsoft.com/office/officeart/2008/layout/HorizontalMultiLevelHierarchy"/>
    <dgm:cxn modelId="{CEDBD089-417F-44E5-8FBC-A88016A5496D}" type="presOf" srcId="{169166C0-0E47-4578-A265-D4E49DB900A4}" destId="{368A692E-F188-4772-BA44-5F887F4B6661}" srcOrd="1" destOrd="0" presId="urn:microsoft.com/office/officeart/2008/layout/HorizontalMultiLevelHierarchy"/>
    <dgm:cxn modelId="{A019E1F5-9D4D-4F39-B511-AAC13F9F22D8}" type="presOf" srcId="{7FEFA991-2184-4514-8D8B-94199EBF27E1}" destId="{CDB4C5A1-2B96-42B2-9085-CCDC3A087E5C}" srcOrd="0" destOrd="0" presId="urn:microsoft.com/office/officeart/2008/layout/HorizontalMultiLevelHierarchy"/>
    <dgm:cxn modelId="{D0B435CF-56CF-423A-8989-4033D3373FCF}" type="presOf" srcId="{2BA61278-7459-4972-B63F-057B68EE203D}" destId="{5B8A09D9-A9C1-4ACB-B70D-9C0F8F771AD8}" srcOrd="0" destOrd="0" presId="urn:microsoft.com/office/officeart/2008/layout/HorizontalMultiLevelHierarchy"/>
    <dgm:cxn modelId="{D459325D-4E81-42E6-948F-3BF99F0CC724}" type="presOf" srcId="{6951D101-1B34-40CC-8D2C-5AACA843AB73}" destId="{83C40503-B325-4EE5-BC60-D2700E5FC711}" srcOrd="0" destOrd="0" presId="urn:microsoft.com/office/officeart/2008/layout/HorizontalMultiLevelHierarchy"/>
    <dgm:cxn modelId="{53C70AE9-4E18-4DFD-A514-E02CBDB7413D}" type="presOf" srcId="{C0CD6F26-A922-496D-962C-01020AB5BCBF}" destId="{72BD13ED-276A-4750-884E-1943BB7764A2}" srcOrd="0" destOrd="0" presId="urn:microsoft.com/office/officeart/2008/layout/HorizontalMultiLevelHierarchy"/>
    <dgm:cxn modelId="{A4D25F9E-B0CD-46CA-BA72-BF74C2FC24B2}" type="presOf" srcId="{B1D1B147-130A-4DBD-8FAA-145213D6CCF1}" destId="{791A0614-C152-469A-AF90-B6E5C1D25EB4}" srcOrd="0" destOrd="0" presId="urn:microsoft.com/office/officeart/2008/layout/HorizontalMultiLevelHierarchy"/>
    <dgm:cxn modelId="{ED492F27-DB5D-4178-B831-DFB6535EAEDC}" type="presOf" srcId="{05CCD4A6-934B-4E6C-A197-C92AD767A7F4}" destId="{CBC356A6-2FAE-4F00-8286-8CC92211F161}" srcOrd="1" destOrd="0" presId="urn:microsoft.com/office/officeart/2008/layout/HorizontalMultiLevelHierarchy"/>
    <dgm:cxn modelId="{A5DB816E-5DB7-462F-9B28-DE93B91AEFCF}" type="presOf" srcId="{B266A450-CF20-48F9-A752-77A4E535AD35}" destId="{A20B4895-6F96-447D-97E5-17CED9E33DE9}" srcOrd="0" destOrd="0" presId="urn:microsoft.com/office/officeart/2008/layout/HorizontalMultiLevelHierarchy"/>
    <dgm:cxn modelId="{5BAD87A4-A953-46C0-AA35-60C7E441D88C}" srcId="{C0CD6F26-A922-496D-962C-01020AB5BCBF}" destId="{7FEFA991-2184-4514-8D8B-94199EBF27E1}" srcOrd="1" destOrd="0" parTransId="{595A3942-ED3E-4C04-904E-8282605675AD}" sibTransId="{8AC3068F-07EA-45D5-9FCD-DF098FBFA61E}"/>
    <dgm:cxn modelId="{DDAA0BF3-A74B-444F-98ED-B2E92DD9DE8D}" srcId="{C0CD6F26-A922-496D-962C-01020AB5BCBF}" destId="{B1D1B147-130A-4DBD-8FAA-145213D6CCF1}" srcOrd="2" destOrd="0" parTransId="{AA81E20D-9EF1-4ED2-9D1F-2E57E67A7690}" sibTransId="{37A97DE3-24C6-47A5-A91C-51FBEB17782C}"/>
    <dgm:cxn modelId="{0F12DD44-58D7-4201-852F-6B57EAE62D14}" type="presOf" srcId="{AA81E20D-9EF1-4ED2-9D1F-2E57E67A7690}" destId="{D1AC9B9F-4B2E-49CC-8171-C5D6567F1A71}" srcOrd="0" destOrd="0" presId="urn:microsoft.com/office/officeart/2008/layout/HorizontalMultiLevelHierarchy"/>
    <dgm:cxn modelId="{FC0B6D25-C59A-49B5-9D58-D57EFCD9B661}" type="presOf" srcId="{2BA61278-7459-4972-B63F-057B68EE203D}" destId="{3577FC00-D4F4-4AD6-9628-D7E5ABFCFB8A}" srcOrd="1" destOrd="0" presId="urn:microsoft.com/office/officeart/2008/layout/HorizontalMultiLevelHierarchy"/>
    <dgm:cxn modelId="{1C0C511F-39F2-44AF-BA3C-AA475A52B3BF}" srcId="{C0CD6F26-A922-496D-962C-01020AB5BCBF}" destId="{6951D101-1B34-40CC-8D2C-5AACA843AB73}" srcOrd="4" destOrd="0" parTransId="{2BA61278-7459-4972-B63F-057B68EE203D}" sibTransId="{22543DCF-5942-402A-8F61-3D8B46506EC4}"/>
    <dgm:cxn modelId="{9864CDA6-EF13-4216-B1C0-366402F89BFB}" type="presOf" srcId="{AA81E20D-9EF1-4ED2-9D1F-2E57E67A7690}" destId="{41F2DD9C-6C22-4C38-BDC3-B09A82BA080F}" srcOrd="1" destOrd="0" presId="urn:microsoft.com/office/officeart/2008/layout/HorizontalMultiLevelHierarchy"/>
    <dgm:cxn modelId="{88928361-D390-419C-BB44-17DD70D55B3C}" srcId="{C0CD6F26-A922-496D-962C-01020AB5BCBF}" destId="{E702A2C8-4764-4B04-9090-DC35EBCA6445}" srcOrd="0" destOrd="0" parTransId="{05CCD4A6-934B-4E6C-A197-C92AD767A7F4}" sibTransId="{98F588CC-03E4-4861-912E-81E7D2FD9AA5}"/>
    <dgm:cxn modelId="{8680BD50-47C3-4481-AE79-FFAC6AC0675B}" type="presParOf" srcId="{EA14116E-DB85-4F30-891F-1F0907D1E173}" destId="{7A94F1FA-4FB2-4DC2-BAB2-FBCBF11D8C25}" srcOrd="0" destOrd="0" presId="urn:microsoft.com/office/officeart/2008/layout/HorizontalMultiLevelHierarchy"/>
    <dgm:cxn modelId="{A531BC89-8D08-4FDF-AE97-FE1782A53462}" type="presParOf" srcId="{7A94F1FA-4FB2-4DC2-BAB2-FBCBF11D8C25}" destId="{9AED6F8F-B222-42BB-B9E5-8E92B60E9DB7}" srcOrd="0" destOrd="0" presId="urn:microsoft.com/office/officeart/2008/layout/HorizontalMultiLevelHierarchy"/>
    <dgm:cxn modelId="{025355C1-8AF6-4853-A81E-2C1005572C9E}" type="presParOf" srcId="{7A94F1FA-4FB2-4DC2-BAB2-FBCBF11D8C25}" destId="{99D307CB-17C9-4498-B983-BAAC76CF6730}" srcOrd="1" destOrd="0" presId="urn:microsoft.com/office/officeart/2008/layout/HorizontalMultiLevelHierarchy"/>
    <dgm:cxn modelId="{E69053EF-5654-42C7-90D5-B143FBC567EC}" type="presParOf" srcId="{99D307CB-17C9-4498-B983-BAAC76CF6730}" destId="{5977A21D-1BAF-4B33-9F81-E2A8D003E1A2}" srcOrd="0" destOrd="0" presId="urn:microsoft.com/office/officeart/2008/layout/HorizontalMultiLevelHierarchy"/>
    <dgm:cxn modelId="{DF2230D7-E1AB-4729-A1E2-0BB765D1F0E7}" type="presParOf" srcId="{5977A21D-1BAF-4B33-9F81-E2A8D003E1A2}" destId="{5A690999-2A17-4F5B-A11D-2446CDAF36F7}" srcOrd="0" destOrd="0" presId="urn:microsoft.com/office/officeart/2008/layout/HorizontalMultiLevelHierarchy"/>
    <dgm:cxn modelId="{B5F18964-98BB-4E3A-B4A1-F92C131D5799}" type="presParOf" srcId="{99D307CB-17C9-4498-B983-BAAC76CF6730}" destId="{6A5210BE-4326-4A76-B0BC-10F4C1515F64}" srcOrd="1" destOrd="0" presId="urn:microsoft.com/office/officeart/2008/layout/HorizontalMultiLevelHierarchy"/>
    <dgm:cxn modelId="{3543826A-CDAB-416A-91A6-E8D9F18B3B8B}" type="presParOf" srcId="{6A5210BE-4326-4A76-B0BC-10F4C1515F64}" destId="{72BD13ED-276A-4750-884E-1943BB7764A2}" srcOrd="0" destOrd="0" presId="urn:microsoft.com/office/officeart/2008/layout/HorizontalMultiLevelHierarchy"/>
    <dgm:cxn modelId="{EACE43EA-8FD0-474E-BD36-DBACD9D35D3B}" type="presParOf" srcId="{6A5210BE-4326-4A76-B0BC-10F4C1515F64}" destId="{61220753-09E4-4F70-A91A-7AE805B25619}" srcOrd="1" destOrd="0" presId="urn:microsoft.com/office/officeart/2008/layout/HorizontalMultiLevelHierarchy"/>
    <dgm:cxn modelId="{9FF7BE25-D7AF-482F-A95E-39EF5B90533C}" type="presParOf" srcId="{61220753-09E4-4F70-A91A-7AE805B25619}" destId="{6DB16043-AB06-4E27-9488-B81CD687735D}" srcOrd="0" destOrd="0" presId="urn:microsoft.com/office/officeart/2008/layout/HorizontalMultiLevelHierarchy"/>
    <dgm:cxn modelId="{489FCD17-9460-4705-946F-209273A56EA3}" type="presParOf" srcId="{6DB16043-AB06-4E27-9488-B81CD687735D}" destId="{CBC356A6-2FAE-4F00-8286-8CC92211F161}" srcOrd="0" destOrd="0" presId="urn:microsoft.com/office/officeart/2008/layout/HorizontalMultiLevelHierarchy"/>
    <dgm:cxn modelId="{E9B62C9A-17F0-431C-B80C-359897FBD64A}" type="presParOf" srcId="{61220753-09E4-4F70-A91A-7AE805B25619}" destId="{83C459D1-1112-4617-AC03-3ED897A8ACFE}" srcOrd="1" destOrd="0" presId="urn:microsoft.com/office/officeart/2008/layout/HorizontalMultiLevelHierarchy"/>
    <dgm:cxn modelId="{22CFA8EE-C744-4EBC-94A5-37C36842B787}" type="presParOf" srcId="{83C459D1-1112-4617-AC03-3ED897A8ACFE}" destId="{66E003E5-E4D1-4732-8F91-A87005A310DE}" srcOrd="0" destOrd="0" presId="urn:microsoft.com/office/officeart/2008/layout/HorizontalMultiLevelHierarchy"/>
    <dgm:cxn modelId="{89E65AF2-7654-4745-A782-065C4A767E82}" type="presParOf" srcId="{83C459D1-1112-4617-AC03-3ED897A8ACFE}" destId="{68DFD8DF-5A50-4E2F-9DB5-D3AF176EA15F}" srcOrd="1" destOrd="0" presId="urn:microsoft.com/office/officeart/2008/layout/HorizontalMultiLevelHierarchy"/>
    <dgm:cxn modelId="{6FFAEEC6-EF28-41EA-BA36-A88FA0F9E82D}" type="presParOf" srcId="{61220753-09E4-4F70-A91A-7AE805B25619}" destId="{AE374E06-E2A1-4ED4-A2CE-ACC46C98E867}" srcOrd="2" destOrd="0" presId="urn:microsoft.com/office/officeart/2008/layout/HorizontalMultiLevelHierarchy"/>
    <dgm:cxn modelId="{71517EEA-C366-4093-80BD-9BD97B16DE4C}" type="presParOf" srcId="{AE374E06-E2A1-4ED4-A2CE-ACC46C98E867}" destId="{25A522AC-63BE-4CE0-8F67-049921BFEE10}" srcOrd="0" destOrd="0" presId="urn:microsoft.com/office/officeart/2008/layout/HorizontalMultiLevelHierarchy"/>
    <dgm:cxn modelId="{89CEA798-7053-4F26-B64F-08EC9C2E71F5}" type="presParOf" srcId="{61220753-09E4-4F70-A91A-7AE805B25619}" destId="{2F85D508-43FD-4BFD-94BA-C11A73279390}" srcOrd="3" destOrd="0" presId="urn:microsoft.com/office/officeart/2008/layout/HorizontalMultiLevelHierarchy"/>
    <dgm:cxn modelId="{2881B2B0-3659-4395-9E14-6D657D256372}" type="presParOf" srcId="{2F85D508-43FD-4BFD-94BA-C11A73279390}" destId="{CDB4C5A1-2B96-42B2-9085-CCDC3A087E5C}" srcOrd="0" destOrd="0" presId="urn:microsoft.com/office/officeart/2008/layout/HorizontalMultiLevelHierarchy"/>
    <dgm:cxn modelId="{60EFBDAC-160E-4A7B-A45D-65A2318D7739}" type="presParOf" srcId="{2F85D508-43FD-4BFD-94BA-C11A73279390}" destId="{985EC186-C942-41DA-9441-3AF7210FEB0E}" srcOrd="1" destOrd="0" presId="urn:microsoft.com/office/officeart/2008/layout/HorizontalMultiLevelHierarchy"/>
    <dgm:cxn modelId="{28835E3E-91EA-43A8-B4E9-6BC3EC02A65E}" type="presParOf" srcId="{61220753-09E4-4F70-A91A-7AE805B25619}" destId="{D1AC9B9F-4B2E-49CC-8171-C5D6567F1A71}" srcOrd="4" destOrd="0" presId="urn:microsoft.com/office/officeart/2008/layout/HorizontalMultiLevelHierarchy"/>
    <dgm:cxn modelId="{B6648994-0975-4A68-B000-A8A8C2BF40DE}" type="presParOf" srcId="{D1AC9B9F-4B2E-49CC-8171-C5D6567F1A71}" destId="{41F2DD9C-6C22-4C38-BDC3-B09A82BA080F}" srcOrd="0" destOrd="0" presId="urn:microsoft.com/office/officeart/2008/layout/HorizontalMultiLevelHierarchy"/>
    <dgm:cxn modelId="{A7A57526-2087-4315-9114-7EFC80AFBEF1}" type="presParOf" srcId="{61220753-09E4-4F70-A91A-7AE805B25619}" destId="{D5F37897-B017-4B7C-8B91-2E6DD3B44DBD}" srcOrd="5" destOrd="0" presId="urn:microsoft.com/office/officeart/2008/layout/HorizontalMultiLevelHierarchy"/>
    <dgm:cxn modelId="{47BB5A28-25D9-4AE4-9339-08B8ED3E8214}" type="presParOf" srcId="{D5F37897-B017-4B7C-8B91-2E6DD3B44DBD}" destId="{791A0614-C152-469A-AF90-B6E5C1D25EB4}" srcOrd="0" destOrd="0" presId="urn:microsoft.com/office/officeart/2008/layout/HorizontalMultiLevelHierarchy"/>
    <dgm:cxn modelId="{6B1AD08B-A8FF-4E73-BC02-25BFB6AD9BC6}" type="presParOf" srcId="{D5F37897-B017-4B7C-8B91-2E6DD3B44DBD}" destId="{A0720324-2475-48E5-924C-C314BBC3F77C}" srcOrd="1" destOrd="0" presId="urn:microsoft.com/office/officeart/2008/layout/HorizontalMultiLevelHierarchy"/>
    <dgm:cxn modelId="{DEDBE416-4186-4CE0-B8FE-BCF886A63E45}" type="presParOf" srcId="{61220753-09E4-4F70-A91A-7AE805B25619}" destId="{FB077706-2D5F-414A-BB71-09C8305AC058}" srcOrd="6" destOrd="0" presId="urn:microsoft.com/office/officeart/2008/layout/HorizontalMultiLevelHierarchy"/>
    <dgm:cxn modelId="{439D824A-BCA8-4456-BB21-9C46935E9FC6}" type="presParOf" srcId="{FB077706-2D5F-414A-BB71-09C8305AC058}" destId="{368A692E-F188-4772-BA44-5F887F4B6661}" srcOrd="0" destOrd="0" presId="urn:microsoft.com/office/officeart/2008/layout/HorizontalMultiLevelHierarchy"/>
    <dgm:cxn modelId="{044F9CCE-2348-490F-B062-FF16D2A12AF6}" type="presParOf" srcId="{61220753-09E4-4F70-A91A-7AE805B25619}" destId="{C95E2D1A-1BAD-4B31-800D-55D1A86566E7}" srcOrd="7" destOrd="0" presId="urn:microsoft.com/office/officeart/2008/layout/HorizontalMultiLevelHierarchy"/>
    <dgm:cxn modelId="{56F83554-0EBF-4DF0-BC2C-E9AA051D4FB2}" type="presParOf" srcId="{C95E2D1A-1BAD-4B31-800D-55D1A86566E7}" destId="{A20B4895-6F96-447D-97E5-17CED9E33DE9}" srcOrd="0" destOrd="0" presId="urn:microsoft.com/office/officeart/2008/layout/HorizontalMultiLevelHierarchy"/>
    <dgm:cxn modelId="{80E742C5-C3ED-4387-A929-71A4B68A612A}" type="presParOf" srcId="{C95E2D1A-1BAD-4B31-800D-55D1A86566E7}" destId="{1A282D39-4558-4922-9818-02F05EA04916}" srcOrd="1" destOrd="0" presId="urn:microsoft.com/office/officeart/2008/layout/HorizontalMultiLevelHierarchy"/>
    <dgm:cxn modelId="{0100D7FC-53C8-4A93-AD66-4C8273FE196C}" type="presParOf" srcId="{61220753-09E4-4F70-A91A-7AE805B25619}" destId="{5B8A09D9-A9C1-4ACB-B70D-9C0F8F771AD8}" srcOrd="8" destOrd="0" presId="urn:microsoft.com/office/officeart/2008/layout/HorizontalMultiLevelHierarchy"/>
    <dgm:cxn modelId="{E77E1937-6CCD-4FC7-B41A-F72A311C0AC4}" type="presParOf" srcId="{5B8A09D9-A9C1-4ACB-B70D-9C0F8F771AD8}" destId="{3577FC00-D4F4-4AD6-9628-D7E5ABFCFB8A}" srcOrd="0" destOrd="0" presId="urn:microsoft.com/office/officeart/2008/layout/HorizontalMultiLevelHierarchy"/>
    <dgm:cxn modelId="{953ADC51-A13C-4846-AEE6-0FCE253E7F9D}" type="presParOf" srcId="{61220753-09E4-4F70-A91A-7AE805B25619}" destId="{27588E22-E4D5-4936-97F5-C2F7D1075260}" srcOrd="9" destOrd="0" presId="urn:microsoft.com/office/officeart/2008/layout/HorizontalMultiLevelHierarchy"/>
    <dgm:cxn modelId="{6C1E01F7-F43B-430E-8216-08690E159AD0}" type="presParOf" srcId="{27588E22-E4D5-4936-97F5-C2F7D1075260}" destId="{83C40503-B325-4EE5-BC60-D2700E5FC711}" srcOrd="0" destOrd="0" presId="urn:microsoft.com/office/officeart/2008/layout/HorizontalMultiLevelHierarchy"/>
    <dgm:cxn modelId="{E3861EA6-DA04-4EC9-9E68-FC4E80303F05}" type="presParOf" srcId="{27588E22-E4D5-4936-97F5-C2F7D1075260}" destId="{394F11A4-7712-4CC0-A5C9-F591FA386AF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DBA13A-65D4-4904-A574-EE8088F6FB79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B5BBAFDD-5256-45E7-A03C-1B85B1F8DF9C}">
      <dgm:prSet phldrT="[Texto]"/>
      <dgm:spPr/>
      <dgm:t>
        <a:bodyPr/>
        <a:lstStyle/>
        <a:p>
          <a:r>
            <a:rPr lang="es-MX" dirty="0" smtClean="0"/>
            <a:t>Identificar temas emergentes de debate social</a:t>
          </a:r>
          <a:endParaRPr lang="es-MX" dirty="0"/>
        </a:p>
      </dgm:t>
    </dgm:pt>
    <dgm:pt modelId="{137EB73C-9788-4EE0-8610-1F265240DE28}" type="parTrans" cxnId="{3DA6AF11-9775-4505-9B9F-7F5CF16A9649}">
      <dgm:prSet/>
      <dgm:spPr/>
      <dgm:t>
        <a:bodyPr/>
        <a:lstStyle/>
        <a:p>
          <a:endParaRPr lang="es-MX"/>
        </a:p>
      </dgm:t>
    </dgm:pt>
    <dgm:pt modelId="{290C9FF3-7F6B-4C4B-B9A6-447831D6339D}" type="sibTrans" cxnId="{3DA6AF11-9775-4505-9B9F-7F5CF16A9649}">
      <dgm:prSet/>
      <dgm:spPr/>
      <dgm:t>
        <a:bodyPr/>
        <a:lstStyle/>
        <a:p>
          <a:endParaRPr lang="es-MX"/>
        </a:p>
      </dgm:t>
    </dgm:pt>
    <dgm:pt modelId="{55B683C8-A3D7-42FF-9B2B-23A9B604304B}">
      <dgm:prSet phldrT="[Texto]"/>
      <dgm:spPr/>
      <dgm:t>
        <a:bodyPr/>
        <a:lstStyle/>
        <a:p>
          <a:r>
            <a:rPr lang="es-MX" dirty="0" smtClean="0"/>
            <a:t>Valorar su efecto potencial sobre la organización</a:t>
          </a:r>
          <a:endParaRPr lang="es-MX" dirty="0"/>
        </a:p>
      </dgm:t>
    </dgm:pt>
    <dgm:pt modelId="{91C3AEFB-DF60-45E3-B485-AD0FE818F4BA}" type="parTrans" cxnId="{65E0341E-8BCB-4D6D-837A-0E429BB9A075}">
      <dgm:prSet/>
      <dgm:spPr/>
      <dgm:t>
        <a:bodyPr/>
        <a:lstStyle/>
        <a:p>
          <a:endParaRPr lang="es-MX"/>
        </a:p>
      </dgm:t>
    </dgm:pt>
    <dgm:pt modelId="{FEC6D744-E65A-4731-95D7-E46BDA53A36C}" type="sibTrans" cxnId="{65E0341E-8BCB-4D6D-837A-0E429BB9A075}">
      <dgm:prSet/>
      <dgm:spPr/>
      <dgm:t>
        <a:bodyPr/>
        <a:lstStyle/>
        <a:p>
          <a:endParaRPr lang="es-MX"/>
        </a:p>
      </dgm:t>
    </dgm:pt>
    <dgm:pt modelId="{0B515309-E3B8-4073-89B5-3895DAC0DFE2}">
      <dgm:prSet phldrT="[Texto]"/>
      <dgm:spPr/>
      <dgm:t>
        <a:bodyPr/>
        <a:lstStyle/>
        <a:p>
          <a:r>
            <a:rPr lang="es-MX" dirty="0" smtClean="0"/>
            <a:t>Qué puede hacerse para disminuir las consecuencias negativas de dichos temas</a:t>
          </a:r>
          <a:endParaRPr lang="es-MX" dirty="0"/>
        </a:p>
      </dgm:t>
    </dgm:pt>
    <dgm:pt modelId="{979148C8-3CC8-4DE0-AB58-65D8D7A09BD8}" type="parTrans" cxnId="{F5744CB3-775B-4B0A-8C72-653A0633E102}">
      <dgm:prSet/>
      <dgm:spPr/>
      <dgm:t>
        <a:bodyPr/>
        <a:lstStyle/>
        <a:p>
          <a:endParaRPr lang="es-MX"/>
        </a:p>
      </dgm:t>
    </dgm:pt>
    <dgm:pt modelId="{DD211DD3-7489-4FBB-8910-8ED499CC69CE}" type="sibTrans" cxnId="{F5744CB3-775B-4B0A-8C72-653A0633E102}">
      <dgm:prSet/>
      <dgm:spPr/>
      <dgm:t>
        <a:bodyPr/>
        <a:lstStyle/>
        <a:p>
          <a:endParaRPr lang="es-MX"/>
        </a:p>
      </dgm:t>
    </dgm:pt>
    <dgm:pt modelId="{BE10156A-C60E-4003-BD55-0D2E3C81517B}">
      <dgm:prSet phldrT="[Texto]"/>
      <dgm:spPr/>
      <dgm:t>
        <a:bodyPr/>
        <a:lstStyle/>
        <a:p>
          <a:r>
            <a:rPr lang="es-MX" dirty="0" smtClean="0"/>
            <a:t>Plan de acción</a:t>
          </a:r>
          <a:endParaRPr lang="es-MX" dirty="0"/>
        </a:p>
      </dgm:t>
    </dgm:pt>
    <dgm:pt modelId="{76F52662-4B81-4522-8480-5451D73C1377}" type="parTrans" cxnId="{01A7FE3F-E773-40B3-A9D0-51A28A7A3746}">
      <dgm:prSet/>
      <dgm:spPr/>
      <dgm:t>
        <a:bodyPr/>
        <a:lstStyle/>
        <a:p>
          <a:endParaRPr lang="es-MX"/>
        </a:p>
      </dgm:t>
    </dgm:pt>
    <dgm:pt modelId="{DF38DB5A-B343-4162-9E23-2B4BDE8BC943}" type="sibTrans" cxnId="{01A7FE3F-E773-40B3-A9D0-51A28A7A3746}">
      <dgm:prSet/>
      <dgm:spPr/>
      <dgm:t>
        <a:bodyPr/>
        <a:lstStyle/>
        <a:p>
          <a:endParaRPr lang="es-MX"/>
        </a:p>
      </dgm:t>
    </dgm:pt>
    <dgm:pt modelId="{ED161769-9F82-4F47-B86D-7142751C966F}">
      <dgm:prSet phldrT="[Texto]"/>
      <dgm:spPr/>
      <dgm:t>
        <a:bodyPr/>
        <a:lstStyle/>
        <a:p>
          <a:r>
            <a:rPr lang="es-MX" dirty="0" smtClean="0"/>
            <a:t>Evaluación de resultados</a:t>
          </a:r>
          <a:endParaRPr lang="es-MX" dirty="0"/>
        </a:p>
      </dgm:t>
    </dgm:pt>
    <dgm:pt modelId="{8B290A23-9F0F-47C6-BF0C-61694B42661F}" type="parTrans" cxnId="{7A2380F5-0311-4DE8-AF9D-66EF58B2FA3F}">
      <dgm:prSet/>
      <dgm:spPr/>
      <dgm:t>
        <a:bodyPr/>
        <a:lstStyle/>
        <a:p>
          <a:endParaRPr lang="es-MX"/>
        </a:p>
      </dgm:t>
    </dgm:pt>
    <dgm:pt modelId="{C7DECBC6-E0A8-4909-A2F4-84D90869DCCE}" type="sibTrans" cxnId="{7A2380F5-0311-4DE8-AF9D-66EF58B2FA3F}">
      <dgm:prSet/>
      <dgm:spPr/>
      <dgm:t>
        <a:bodyPr/>
        <a:lstStyle/>
        <a:p>
          <a:endParaRPr lang="es-MX"/>
        </a:p>
      </dgm:t>
    </dgm:pt>
    <dgm:pt modelId="{8F68F11A-CBB5-4976-80DC-A37F80C49B2D}" type="pres">
      <dgm:prSet presAssocID="{8EDBA13A-65D4-4904-A574-EE8088F6FB79}" presName="CompostProcess" presStyleCnt="0">
        <dgm:presLayoutVars>
          <dgm:dir/>
          <dgm:resizeHandles val="exact"/>
        </dgm:presLayoutVars>
      </dgm:prSet>
      <dgm:spPr/>
    </dgm:pt>
    <dgm:pt modelId="{833CDA68-5D73-4C88-94C1-F2B7515DD9E5}" type="pres">
      <dgm:prSet presAssocID="{8EDBA13A-65D4-4904-A574-EE8088F6FB79}" presName="arrow" presStyleLbl="bgShp" presStyleIdx="0" presStyleCnt="1"/>
      <dgm:spPr/>
    </dgm:pt>
    <dgm:pt modelId="{EEDB2E17-13D3-4A44-88ED-A165187AF86D}" type="pres">
      <dgm:prSet presAssocID="{8EDBA13A-65D4-4904-A574-EE8088F6FB79}" presName="linearProcess" presStyleCnt="0"/>
      <dgm:spPr/>
    </dgm:pt>
    <dgm:pt modelId="{703E2A9F-1B25-462E-8A22-51521B76ADF6}" type="pres">
      <dgm:prSet presAssocID="{B5BBAFDD-5256-45E7-A03C-1B85B1F8DF9C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B6548F3-AD04-46CE-8CE7-876C9434174C}" type="pres">
      <dgm:prSet presAssocID="{290C9FF3-7F6B-4C4B-B9A6-447831D6339D}" presName="sibTrans" presStyleCnt="0"/>
      <dgm:spPr/>
    </dgm:pt>
    <dgm:pt modelId="{E8FDE43F-EE4F-46DB-8922-CFF9D1B4C6CD}" type="pres">
      <dgm:prSet presAssocID="{55B683C8-A3D7-42FF-9B2B-23A9B604304B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27A06-03E6-4621-97AA-5A5D4E75E370}" type="pres">
      <dgm:prSet presAssocID="{FEC6D744-E65A-4731-95D7-E46BDA53A36C}" presName="sibTrans" presStyleCnt="0"/>
      <dgm:spPr/>
    </dgm:pt>
    <dgm:pt modelId="{3E1B6B3E-38A9-48B7-88EC-CEE64A53E028}" type="pres">
      <dgm:prSet presAssocID="{0B515309-E3B8-4073-89B5-3895DAC0DFE2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48903D-8C95-4649-82A3-1EBBAF4A9572}" type="pres">
      <dgm:prSet presAssocID="{DD211DD3-7489-4FBB-8910-8ED499CC69CE}" presName="sibTrans" presStyleCnt="0"/>
      <dgm:spPr/>
    </dgm:pt>
    <dgm:pt modelId="{CC063C1A-3DD8-4541-8880-8568C82121C2}" type="pres">
      <dgm:prSet presAssocID="{BE10156A-C60E-4003-BD55-0D2E3C81517B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F94320-1E25-41B8-9DB5-61E84347FB96}" type="pres">
      <dgm:prSet presAssocID="{DF38DB5A-B343-4162-9E23-2B4BDE8BC943}" presName="sibTrans" presStyleCnt="0"/>
      <dgm:spPr/>
    </dgm:pt>
    <dgm:pt modelId="{4B06B532-EFB2-4F26-9942-A2697795B5F3}" type="pres">
      <dgm:prSet presAssocID="{ED161769-9F82-4F47-B86D-7142751C966F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A7FE3F-E773-40B3-A9D0-51A28A7A3746}" srcId="{8EDBA13A-65D4-4904-A574-EE8088F6FB79}" destId="{BE10156A-C60E-4003-BD55-0D2E3C81517B}" srcOrd="3" destOrd="0" parTransId="{76F52662-4B81-4522-8480-5451D73C1377}" sibTransId="{DF38DB5A-B343-4162-9E23-2B4BDE8BC943}"/>
    <dgm:cxn modelId="{F5744CB3-775B-4B0A-8C72-653A0633E102}" srcId="{8EDBA13A-65D4-4904-A574-EE8088F6FB79}" destId="{0B515309-E3B8-4073-89B5-3895DAC0DFE2}" srcOrd="2" destOrd="0" parTransId="{979148C8-3CC8-4DE0-AB58-65D8D7A09BD8}" sibTransId="{DD211DD3-7489-4FBB-8910-8ED499CC69CE}"/>
    <dgm:cxn modelId="{8A207717-C926-4061-B115-10BCD5175015}" type="presOf" srcId="{55B683C8-A3D7-42FF-9B2B-23A9B604304B}" destId="{E8FDE43F-EE4F-46DB-8922-CFF9D1B4C6CD}" srcOrd="0" destOrd="0" presId="urn:microsoft.com/office/officeart/2005/8/layout/hProcess9"/>
    <dgm:cxn modelId="{05485DA7-3D22-43AC-91A9-785DFFCA4150}" type="presOf" srcId="{ED161769-9F82-4F47-B86D-7142751C966F}" destId="{4B06B532-EFB2-4F26-9942-A2697795B5F3}" srcOrd="0" destOrd="0" presId="urn:microsoft.com/office/officeart/2005/8/layout/hProcess9"/>
    <dgm:cxn modelId="{BD817CB0-C048-4349-9125-DB479E131492}" type="presOf" srcId="{0B515309-E3B8-4073-89B5-3895DAC0DFE2}" destId="{3E1B6B3E-38A9-48B7-88EC-CEE64A53E028}" srcOrd="0" destOrd="0" presId="urn:microsoft.com/office/officeart/2005/8/layout/hProcess9"/>
    <dgm:cxn modelId="{3DA6AF11-9775-4505-9B9F-7F5CF16A9649}" srcId="{8EDBA13A-65D4-4904-A574-EE8088F6FB79}" destId="{B5BBAFDD-5256-45E7-A03C-1B85B1F8DF9C}" srcOrd="0" destOrd="0" parTransId="{137EB73C-9788-4EE0-8610-1F265240DE28}" sibTransId="{290C9FF3-7F6B-4C4B-B9A6-447831D6339D}"/>
    <dgm:cxn modelId="{FE304434-DC09-4359-8083-C8973788B85C}" type="presOf" srcId="{BE10156A-C60E-4003-BD55-0D2E3C81517B}" destId="{CC063C1A-3DD8-4541-8880-8568C82121C2}" srcOrd="0" destOrd="0" presId="urn:microsoft.com/office/officeart/2005/8/layout/hProcess9"/>
    <dgm:cxn modelId="{909B85DD-472A-4EBA-AEEB-C2400987C16D}" type="presOf" srcId="{B5BBAFDD-5256-45E7-A03C-1B85B1F8DF9C}" destId="{703E2A9F-1B25-462E-8A22-51521B76ADF6}" srcOrd="0" destOrd="0" presId="urn:microsoft.com/office/officeart/2005/8/layout/hProcess9"/>
    <dgm:cxn modelId="{7A2380F5-0311-4DE8-AF9D-66EF58B2FA3F}" srcId="{8EDBA13A-65D4-4904-A574-EE8088F6FB79}" destId="{ED161769-9F82-4F47-B86D-7142751C966F}" srcOrd="4" destOrd="0" parTransId="{8B290A23-9F0F-47C6-BF0C-61694B42661F}" sibTransId="{C7DECBC6-E0A8-4909-A2F4-84D90869DCCE}"/>
    <dgm:cxn modelId="{DEE2133C-E65E-45DC-AD66-7E31BF46C435}" type="presOf" srcId="{8EDBA13A-65D4-4904-A574-EE8088F6FB79}" destId="{8F68F11A-CBB5-4976-80DC-A37F80C49B2D}" srcOrd="0" destOrd="0" presId="urn:microsoft.com/office/officeart/2005/8/layout/hProcess9"/>
    <dgm:cxn modelId="{65E0341E-8BCB-4D6D-837A-0E429BB9A075}" srcId="{8EDBA13A-65D4-4904-A574-EE8088F6FB79}" destId="{55B683C8-A3D7-42FF-9B2B-23A9B604304B}" srcOrd="1" destOrd="0" parTransId="{91C3AEFB-DF60-45E3-B485-AD0FE818F4BA}" sibTransId="{FEC6D744-E65A-4731-95D7-E46BDA53A36C}"/>
    <dgm:cxn modelId="{B4A2DB1A-7A35-4B22-9740-CE23A41060AD}" type="presParOf" srcId="{8F68F11A-CBB5-4976-80DC-A37F80C49B2D}" destId="{833CDA68-5D73-4C88-94C1-F2B7515DD9E5}" srcOrd="0" destOrd="0" presId="urn:microsoft.com/office/officeart/2005/8/layout/hProcess9"/>
    <dgm:cxn modelId="{ABA230DF-866D-4779-93DA-FBDCF409E400}" type="presParOf" srcId="{8F68F11A-CBB5-4976-80DC-A37F80C49B2D}" destId="{EEDB2E17-13D3-4A44-88ED-A165187AF86D}" srcOrd="1" destOrd="0" presId="urn:microsoft.com/office/officeart/2005/8/layout/hProcess9"/>
    <dgm:cxn modelId="{D6DF3BDA-DFF7-439E-BA88-DEF9117170B8}" type="presParOf" srcId="{EEDB2E17-13D3-4A44-88ED-A165187AF86D}" destId="{703E2A9F-1B25-462E-8A22-51521B76ADF6}" srcOrd="0" destOrd="0" presId="urn:microsoft.com/office/officeart/2005/8/layout/hProcess9"/>
    <dgm:cxn modelId="{02750AE9-EF47-45DA-B21F-8C1DF5A59FF0}" type="presParOf" srcId="{EEDB2E17-13D3-4A44-88ED-A165187AF86D}" destId="{8B6548F3-AD04-46CE-8CE7-876C9434174C}" srcOrd="1" destOrd="0" presId="urn:microsoft.com/office/officeart/2005/8/layout/hProcess9"/>
    <dgm:cxn modelId="{D9F1214C-4655-4588-B240-5A1CDAA1BA19}" type="presParOf" srcId="{EEDB2E17-13D3-4A44-88ED-A165187AF86D}" destId="{E8FDE43F-EE4F-46DB-8922-CFF9D1B4C6CD}" srcOrd="2" destOrd="0" presId="urn:microsoft.com/office/officeart/2005/8/layout/hProcess9"/>
    <dgm:cxn modelId="{1ED993E9-2F7F-4EB8-8C0B-59F7C25A972E}" type="presParOf" srcId="{EEDB2E17-13D3-4A44-88ED-A165187AF86D}" destId="{EB527A06-03E6-4621-97AA-5A5D4E75E370}" srcOrd="3" destOrd="0" presId="urn:microsoft.com/office/officeart/2005/8/layout/hProcess9"/>
    <dgm:cxn modelId="{E0C8C976-34F7-463B-BC60-BED4ADB94A2B}" type="presParOf" srcId="{EEDB2E17-13D3-4A44-88ED-A165187AF86D}" destId="{3E1B6B3E-38A9-48B7-88EC-CEE64A53E028}" srcOrd="4" destOrd="0" presId="urn:microsoft.com/office/officeart/2005/8/layout/hProcess9"/>
    <dgm:cxn modelId="{CC893C38-17D0-462D-AB4A-AB095559AC52}" type="presParOf" srcId="{EEDB2E17-13D3-4A44-88ED-A165187AF86D}" destId="{C348903D-8C95-4649-82A3-1EBBAF4A9572}" srcOrd="5" destOrd="0" presId="urn:microsoft.com/office/officeart/2005/8/layout/hProcess9"/>
    <dgm:cxn modelId="{EF374B91-DC51-4777-A265-DB1B31FEC516}" type="presParOf" srcId="{EEDB2E17-13D3-4A44-88ED-A165187AF86D}" destId="{CC063C1A-3DD8-4541-8880-8568C82121C2}" srcOrd="6" destOrd="0" presId="urn:microsoft.com/office/officeart/2005/8/layout/hProcess9"/>
    <dgm:cxn modelId="{CCEDB9C7-700D-467B-A1AF-DF489E6458BD}" type="presParOf" srcId="{EEDB2E17-13D3-4A44-88ED-A165187AF86D}" destId="{E1F94320-1E25-41B8-9DB5-61E84347FB96}" srcOrd="7" destOrd="0" presId="urn:microsoft.com/office/officeart/2005/8/layout/hProcess9"/>
    <dgm:cxn modelId="{2C4FD27D-E5B4-48FE-9B77-1B1189B215FF}" type="presParOf" srcId="{EEDB2E17-13D3-4A44-88ED-A165187AF86D}" destId="{4B06B532-EFB2-4F26-9942-A2697795B5F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0B1465-1077-4C46-87B3-75130E2B43E0}" type="doc">
      <dgm:prSet loTypeId="urn:microsoft.com/office/officeart/2005/8/layout/list1" loCatId="list" qsTypeId="urn:microsoft.com/office/officeart/2005/8/quickstyle/simple1" qsCatId="simple" csTypeId="urn:microsoft.com/office/officeart/2005/8/colors/colorful1#4" csCatId="colorful"/>
      <dgm:spPr/>
      <dgm:t>
        <a:bodyPr/>
        <a:lstStyle/>
        <a:p>
          <a:endParaRPr lang="es-ES"/>
        </a:p>
      </dgm:t>
    </dgm:pt>
    <dgm:pt modelId="{8CE9A286-0BFE-436E-8707-87714A4A2DB4}">
      <dgm:prSet/>
      <dgm:spPr/>
      <dgm:t>
        <a:bodyPr/>
        <a:lstStyle/>
        <a:p>
          <a:pPr rtl="0"/>
          <a:r>
            <a:rPr lang="es-MX" dirty="0" smtClean="0"/>
            <a:t>Poner al publico en primer lugar</a:t>
          </a:r>
          <a:endParaRPr lang="es-ES" dirty="0"/>
        </a:p>
      </dgm:t>
    </dgm:pt>
    <dgm:pt modelId="{CCB62F62-2188-4E3B-B67F-5EDD4D85CCBA}" type="parTrans" cxnId="{7DF2A90F-2497-47CF-BAEC-ADD38E66E78B}">
      <dgm:prSet/>
      <dgm:spPr/>
      <dgm:t>
        <a:bodyPr/>
        <a:lstStyle/>
        <a:p>
          <a:endParaRPr lang="es-ES"/>
        </a:p>
      </dgm:t>
    </dgm:pt>
    <dgm:pt modelId="{9E02BFAC-9560-4C2C-8C0F-F8F8F2E29B87}" type="sibTrans" cxnId="{7DF2A90F-2497-47CF-BAEC-ADD38E66E78B}">
      <dgm:prSet/>
      <dgm:spPr/>
      <dgm:t>
        <a:bodyPr/>
        <a:lstStyle/>
        <a:p>
          <a:endParaRPr lang="es-ES"/>
        </a:p>
      </dgm:t>
    </dgm:pt>
    <dgm:pt modelId="{82B35A0A-6B4F-4623-A98E-A94B7FEA3CC3}">
      <dgm:prSet/>
      <dgm:spPr/>
      <dgm:t>
        <a:bodyPr/>
        <a:lstStyle/>
        <a:p>
          <a:pPr rtl="0"/>
          <a:r>
            <a:rPr lang="es-MX" dirty="0" smtClean="0"/>
            <a:t>Asumir la responsabilidad</a:t>
          </a:r>
          <a:endParaRPr lang="es-ES" dirty="0"/>
        </a:p>
      </dgm:t>
    </dgm:pt>
    <dgm:pt modelId="{85BAA331-5B72-4111-9375-BC3E3945D582}" type="parTrans" cxnId="{A23D467F-7088-413D-B006-C095DE36402D}">
      <dgm:prSet/>
      <dgm:spPr/>
      <dgm:t>
        <a:bodyPr/>
        <a:lstStyle/>
        <a:p>
          <a:endParaRPr lang="es-ES"/>
        </a:p>
      </dgm:t>
    </dgm:pt>
    <dgm:pt modelId="{2EAC813C-FAEA-49F7-A5BE-5B4727C7D341}" type="sibTrans" cxnId="{A23D467F-7088-413D-B006-C095DE36402D}">
      <dgm:prSet/>
      <dgm:spPr/>
      <dgm:t>
        <a:bodyPr/>
        <a:lstStyle/>
        <a:p>
          <a:endParaRPr lang="es-ES"/>
        </a:p>
      </dgm:t>
    </dgm:pt>
    <dgm:pt modelId="{48ABE75B-2EBD-49C1-9D25-D894DF8842B2}">
      <dgm:prSet/>
      <dgm:spPr/>
      <dgm:t>
        <a:bodyPr/>
        <a:lstStyle/>
        <a:p>
          <a:pPr rtl="0"/>
          <a:r>
            <a:rPr lang="es-MX" dirty="0" smtClean="0"/>
            <a:t>Ser honrado</a:t>
          </a:r>
          <a:endParaRPr lang="es-ES" dirty="0"/>
        </a:p>
      </dgm:t>
    </dgm:pt>
    <dgm:pt modelId="{7592E244-9DEB-49BC-A29E-652F0AAEAF8D}" type="parTrans" cxnId="{3EE915B3-26BD-4461-81D6-DBAC9713E650}">
      <dgm:prSet/>
      <dgm:spPr/>
      <dgm:t>
        <a:bodyPr/>
        <a:lstStyle/>
        <a:p>
          <a:endParaRPr lang="es-ES"/>
        </a:p>
      </dgm:t>
    </dgm:pt>
    <dgm:pt modelId="{8150B15E-6C22-4272-9A68-68AED437C086}" type="sibTrans" cxnId="{3EE915B3-26BD-4461-81D6-DBAC9713E650}">
      <dgm:prSet/>
      <dgm:spPr/>
      <dgm:t>
        <a:bodyPr/>
        <a:lstStyle/>
        <a:p>
          <a:endParaRPr lang="es-ES"/>
        </a:p>
      </dgm:t>
    </dgm:pt>
    <dgm:pt modelId="{6B93345C-70DB-445E-A569-035A8257F196}">
      <dgm:prSet/>
      <dgm:spPr/>
      <dgm:t>
        <a:bodyPr/>
        <a:lstStyle/>
        <a:p>
          <a:pPr rtl="0"/>
          <a:r>
            <a:rPr lang="es-MX" dirty="0" smtClean="0"/>
            <a:t>Nunca decir “sin comentarios”</a:t>
          </a:r>
          <a:endParaRPr lang="es-ES" dirty="0"/>
        </a:p>
      </dgm:t>
    </dgm:pt>
    <dgm:pt modelId="{12C3BBE4-8557-40B7-BCF1-7012B3247D17}" type="parTrans" cxnId="{CEB6703A-A4D6-425D-B043-6312918D8D4B}">
      <dgm:prSet/>
      <dgm:spPr/>
      <dgm:t>
        <a:bodyPr/>
        <a:lstStyle/>
        <a:p>
          <a:endParaRPr lang="es-ES"/>
        </a:p>
      </dgm:t>
    </dgm:pt>
    <dgm:pt modelId="{456EEB81-EDAE-4466-8DEA-DFB898C45448}" type="sibTrans" cxnId="{CEB6703A-A4D6-425D-B043-6312918D8D4B}">
      <dgm:prSet/>
      <dgm:spPr/>
      <dgm:t>
        <a:bodyPr/>
        <a:lstStyle/>
        <a:p>
          <a:endParaRPr lang="es-ES"/>
        </a:p>
      </dgm:t>
    </dgm:pt>
    <dgm:pt modelId="{D223221D-54EB-4F6B-A8AC-D510933BF89C}">
      <dgm:prSet/>
      <dgm:spPr/>
      <dgm:t>
        <a:bodyPr/>
        <a:lstStyle/>
        <a:p>
          <a:pPr rtl="0"/>
          <a:r>
            <a:rPr lang="es-MX" dirty="0" smtClean="0"/>
            <a:t>Nombrar un portavoz</a:t>
          </a:r>
          <a:endParaRPr lang="es-ES" dirty="0"/>
        </a:p>
      </dgm:t>
    </dgm:pt>
    <dgm:pt modelId="{960046F1-0C37-476C-B3CE-F072F7C0DDED}" type="parTrans" cxnId="{18EC9B9B-0244-4030-8DC8-6288DE9D427B}">
      <dgm:prSet/>
      <dgm:spPr/>
      <dgm:t>
        <a:bodyPr/>
        <a:lstStyle/>
        <a:p>
          <a:endParaRPr lang="es-ES"/>
        </a:p>
      </dgm:t>
    </dgm:pt>
    <dgm:pt modelId="{FB9A8821-6FA2-402B-8577-52848F1A41BD}" type="sibTrans" cxnId="{18EC9B9B-0244-4030-8DC8-6288DE9D427B}">
      <dgm:prSet/>
      <dgm:spPr/>
      <dgm:t>
        <a:bodyPr/>
        <a:lstStyle/>
        <a:p>
          <a:endParaRPr lang="es-ES"/>
        </a:p>
      </dgm:t>
    </dgm:pt>
    <dgm:pt modelId="{8F227224-D6E2-4AC8-AF3B-0D35D6F60863}">
      <dgm:prSet/>
      <dgm:spPr/>
      <dgm:t>
        <a:bodyPr/>
        <a:lstStyle/>
        <a:p>
          <a:pPr rtl="0"/>
          <a:r>
            <a:rPr lang="es-MX" dirty="0" smtClean="0"/>
            <a:t>Ser accesible</a:t>
          </a:r>
          <a:endParaRPr lang="es-ES" dirty="0"/>
        </a:p>
      </dgm:t>
    </dgm:pt>
    <dgm:pt modelId="{3E7071C7-45D1-4DF3-82A8-9A4F7B4B2E00}" type="parTrans" cxnId="{A7CCFFF4-B32C-4306-AAD0-F2892A858788}">
      <dgm:prSet/>
      <dgm:spPr/>
      <dgm:t>
        <a:bodyPr/>
        <a:lstStyle/>
        <a:p>
          <a:endParaRPr lang="es-ES"/>
        </a:p>
      </dgm:t>
    </dgm:pt>
    <dgm:pt modelId="{E778A613-A83E-4B26-8340-1C8FC5D7971D}" type="sibTrans" cxnId="{A7CCFFF4-B32C-4306-AAD0-F2892A858788}">
      <dgm:prSet/>
      <dgm:spPr/>
      <dgm:t>
        <a:bodyPr/>
        <a:lstStyle/>
        <a:p>
          <a:endParaRPr lang="es-ES"/>
        </a:p>
      </dgm:t>
    </dgm:pt>
    <dgm:pt modelId="{2D35E75C-E6A9-4A58-A546-81AF037667E8}">
      <dgm:prSet/>
      <dgm:spPr/>
      <dgm:t>
        <a:bodyPr/>
        <a:lstStyle/>
        <a:p>
          <a:pPr rtl="0"/>
          <a:r>
            <a:rPr lang="es-MX" dirty="0" smtClean="0"/>
            <a:t>Dar seguimiento </a:t>
          </a:r>
          <a:endParaRPr lang="es-ES" dirty="0"/>
        </a:p>
      </dgm:t>
    </dgm:pt>
    <dgm:pt modelId="{F131D11A-1603-4DBF-BF7A-B0E90264A19D}" type="parTrans" cxnId="{3FE83897-4B45-4D73-9174-8E60CC2F3F13}">
      <dgm:prSet/>
      <dgm:spPr/>
      <dgm:t>
        <a:bodyPr/>
        <a:lstStyle/>
        <a:p>
          <a:endParaRPr lang="es-ES"/>
        </a:p>
      </dgm:t>
    </dgm:pt>
    <dgm:pt modelId="{BB804608-ADDF-4E43-A3FE-0ED0EAC6DCD5}" type="sibTrans" cxnId="{3FE83897-4B45-4D73-9174-8E60CC2F3F13}">
      <dgm:prSet/>
      <dgm:spPr/>
      <dgm:t>
        <a:bodyPr/>
        <a:lstStyle/>
        <a:p>
          <a:endParaRPr lang="es-ES"/>
        </a:p>
      </dgm:t>
    </dgm:pt>
    <dgm:pt modelId="{D389195B-5E7E-422B-B5EC-EA5736943790}">
      <dgm:prSet/>
      <dgm:spPr/>
      <dgm:t>
        <a:bodyPr/>
        <a:lstStyle/>
        <a:p>
          <a:pPr rtl="0"/>
          <a:r>
            <a:rPr lang="es-MX" dirty="0" smtClean="0"/>
            <a:t>Ponerse en contacto con públicos clave.</a:t>
          </a:r>
          <a:endParaRPr lang="es-ES" dirty="0"/>
        </a:p>
      </dgm:t>
    </dgm:pt>
    <dgm:pt modelId="{5474EF50-EA6E-4B24-B1A8-92987F6B408E}" type="parTrans" cxnId="{21892E23-4C03-4CFA-BF23-5509EB0AC6D3}">
      <dgm:prSet/>
      <dgm:spPr/>
      <dgm:t>
        <a:bodyPr/>
        <a:lstStyle/>
        <a:p>
          <a:endParaRPr lang="es-ES"/>
        </a:p>
      </dgm:t>
    </dgm:pt>
    <dgm:pt modelId="{F1ED1C77-82AB-41D7-B108-E38BCA310AF4}" type="sibTrans" cxnId="{21892E23-4C03-4CFA-BF23-5509EB0AC6D3}">
      <dgm:prSet/>
      <dgm:spPr/>
      <dgm:t>
        <a:bodyPr/>
        <a:lstStyle/>
        <a:p>
          <a:endParaRPr lang="es-ES"/>
        </a:p>
      </dgm:t>
    </dgm:pt>
    <dgm:pt modelId="{54A9E2AB-9045-4720-92FE-07A96BD9D49B}" type="pres">
      <dgm:prSet presAssocID="{ED0B1465-1077-4C46-87B3-75130E2B43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DB20205-336A-464E-98B0-BF1A805E1E79}" type="pres">
      <dgm:prSet presAssocID="{8CE9A286-0BFE-436E-8707-87714A4A2DB4}" presName="parentLin" presStyleCnt="0"/>
      <dgm:spPr/>
    </dgm:pt>
    <dgm:pt modelId="{B80CF0E0-1546-42DE-A75A-418EB11CF4FB}" type="pres">
      <dgm:prSet presAssocID="{8CE9A286-0BFE-436E-8707-87714A4A2DB4}" presName="parentLeftMargin" presStyleLbl="node1" presStyleIdx="0" presStyleCnt="8"/>
      <dgm:spPr/>
      <dgm:t>
        <a:bodyPr/>
        <a:lstStyle/>
        <a:p>
          <a:endParaRPr lang="es-MX"/>
        </a:p>
      </dgm:t>
    </dgm:pt>
    <dgm:pt modelId="{D7928999-5EC2-4327-B121-095F11DD3B47}" type="pres">
      <dgm:prSet presAssocID="{8CE9A286-0BFE-436E-8707-87714A4A2DB4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F8EFDB7-CF3A-4CC2-B8A6-4D3ED26A8669}" type="pres">
      <dgm:prSet presAssocID="{8CE9A286-0BFE-436E-8707-87714A4A2DB4}" presName="negativeSpace" presStyleCnt="0"/>
      <dgm:spPr/>
    </dgm:pt>
    <dgm:pt modelId="{C2683790-10B6-40EA-BA54-113C96E0712E}" type="pres">
      <dgm:prSet presAssocID="{8CE9A286-0BFE-436E-8707-87714A4A2DB4}" presName="childText" presStyleLbl="conFgAcc1" presStyleIdx="0" presStyleCnt="8">
        <dgm:presLayoutVars>
          <dgm:bulletEnabled val="1"/>
        </dgm:presLayoutVars>
      </dgm:prSet>
      <dgm:spPr/>
    </dgm:pt>
    <dgm:pt modelId="{7BD493E4-8334-4006-9327-E3040EA04271}" type="pres">
      <dgm:prSet presAssocID="{9E02BFAC-9560-4C2C-8C0F-F8F8F2E29B87}" presName="spaceBetweenRectangles" presStyleCnt="0"/>
      <dgm:spPr/>
    </dgm:pt>
    <dgm:pt modelId="{534DFABC-BE72-4C52-BA8D-D830060521C8}" type="pres">
      <dgm:prSet presAssocID="{82B35A0A-6B4F-4623-A98E-A94B7FEA3CC3}" presName="parentLin" presStyleCnt="0"/>
      <dgm:spPr/>
    </dgm:pt>
    <dgm:pt modelId="{276B4E73-F306-49AE-9CD1-3A0211B76A4E}" type="pres">
      <dgm:prSet presAssocID="{82B35A0A-6B4F-4623-A98E-A94B7FEA3CC3}" presName="parentLeftMargin" presStyleLbl="node1" presStyleIdx="0" presStyleCnt="8"/>
      <dgm:spPr/>
      <dgm:t>
        <a:bodyPr/>
        <a:lstStyle/>
        <a:p>
          <a:endParaRPr lang="es-MX"/>
        </a:p>
      </dgm:t>
    </dgm:pt>
    <dgm:pt modelId="{0C9BBD6D-0058-4040-9BD3-6E591C6E510F}" type="pres">
      <dgm:prSet presAssocID="{82B35A0A-6B4F-4623-A98E-A94B7FEA3CC3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6512547-49C3-44FB-94AF-6C10A3A36605}" type="pres">
      <dgm:prSet presAssocID="{82B35A0A-6B4F-4623-A98E-A94B7FEA3CC3}" presName="negativeSpace" presStyleCnt="0"/>
      <dgm:spPr/>
    </dgm:pt>
    <dgm:pt modelId="{2D58E372-ADB1-43D6-930C-E627B157BA32}" type="pres">
      <dgm:prSet presAssocID="{82B35A0A-6B4F-4623-A98E-A94B7FEA3CC3}" presName="childText" presStyleLbl="conFgAcc1" presStyleIdx="1" presStyleCnt="8">
        <dgm:presLayoutVars>
          <dgm:bulletEnabled val="1"/>
        </dgm:presLayoutVars>
      </dgm:prSet>
      <dgm:spPr/>
    </dgm:pt>
    <dgm:pt modelId="{86BAD946-21BD-40E3-84EF-E5968C14A40A}" type="pres">
      <dgm:prSet presAssocID="{2EAC813C-FAEA-49F7-A5BE-5B4727C7D341}" presName="spaceBetweenRectangles" presStyleCnt="0"/>
      <dgm:spPr/>
    </dgm:pt>
    <dgm:pt modelId="{E77E1BD6-5B0A-401A-BF7B-E18677F5B3AC}" type="pres">
      <dgm:prSet presAssocID="{48ABE75B-2EBD-49C1-9D25-D894DF8842B2}" presName="parentLin" presStyleCnt="0"/>
      <dgm:spPr/>
    </dgm:pt>
    <dgm:pt modelId="{364D7E87-FF4B-4C97-8C63-577DE105C5BC}" type="pres">
      <dgm:prSet presAssocID="{48ABE75B-2EBD-49C1-9D25-D894DF8842B2}" presName="parentLeftMargin" presStyleLbl="node1" presStyleIdx="1" presStyleCnt="8"/>
      <dgm:spPr/>
      <dgm:t>
        <a:bodyPr/>
        <a:lstStyle/>
        <a:p>
          <a:endParaRPr lang="es-MX"/>
        </a:p>
      </dgm:t>
    </dgm:pt>
    <dgm:pt modelId="{317DD862-9C5C-4870-BB59-DF33E7EA317F}" type="pres">
      <dgm:prSet presAssocID="{48ABE75B-2EBD-49C1-9D25-D894DF8842B2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D305B09-EA70-42C8-B177-96BEBE2DC36B}" type="pres">
      <dgm:prSet presAssocID="{48ABE75B-2EBD-49C1-9D25-D894DF8842B2}" presName="negativeSpace" presStyleCnt="0"/>
      <dgm:spPr/>
    </dgm:pt>
    <dgm:pt modelId="{8E55A9C9-29AB-45BA-A17D-DF6991911E74}" type="pres">
      <dgm:prSet presAssocID="{48ABE75B-2EBD-49C1-9D25-D894DF8842B2}" presName="childText" presStyleLbl="conFgAcc1" presStyleIdx="2" presStyleCnt="8">
        <dgm:presLayoutVars>
          <dgm:bulletEnabled val="1"/>
        </dgm:presLayoutVars>
      </dgm:prSet>
      <dgm:spPr/>
    </dgm:pt>
    <dgm:pt modelId="{BC21CA1D-CF67-4121-83F3-F5BA2525203C}" type="pres">
      <dgm:prSet presAssocID="{8150B15E-6C22-4272-9A68-68AED437C086}" presName="spaceBetweenRectangles" presStyleCnt="0"/>
      <dgm:spPr/>
    </dgm:pt>
    <dgm:pt modelId="{269645C5-2829-49C8-9B5D-3DD575ADE725}" type="pres">
      <dgm:prSet presAssocID="{6B93345C-70DB-445E-A569-035A8257F196}" presName="parentLin" presStyleCnt="0"/>
      <dgm:spPr/>
    </dgm:pt>
    <dgm:pt modelId="{ADC14011-890A-49E4-A48B-AE04BBE6E32D}" type="pres">
      <dgm:prSet presAssocID="{6B93345C-70DB-445E-A569-035A8257F196}" presName="parentLeftMargin" presStyleLbl="node1" presStyleIdx="2" presStyleCnt="8"/>
      <dgm:spPr/>
      <dgm:t>
        <a:bodyPr/>
        <a:lstStyle/>
        <a:p>
          <a:endParaRPr lang="es-MX"/>
        </a:p>
      </dgm:t>
    </dgm:pt>
    <dgm:pt modelId="{DCAF03B3-6348-49AE-BC32-E84BD5B3A343}" type="pres">
      <dgm:prSet presAssocID="{6B93345C-70DB-445E-A569-035A8257F196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67FFF6E-8BF8-4140-A490-4667493245E1}" type="pres">
      <dgm:prSet presAssocID="{6B93345C-70DB-445E-A569-035A8257F196}" presName="negativeSpace" presStyleCnt="0"/>
      <dgm:spPr/>
    </dgm:pt>
    <dgm:pt modelId="{0DCF1AF1-4052-4692-B0AD-579C127ED9B3}" type="pres">
      <dgm:prSet presAssocID="{6B93345C-70DB-445E-A569-035A8257F196}" presName="childText" presStyleLbl="conFgAcc1" presStyleIdx="3" presStyleCnt="8">
        <dgm:presLayoutVars>
          <dgm:bulletEnabled val="1"/>
        </dgm:presLayoutVars>
      </dgm:prSet>
      <dgm:spPr/>
    </dgm:pt>
    <dgm:pt modelId="{168BBFEF-4520-4006-890E-D54BF31AE18F}" type="pres">
      <dgm:prSet presAssocID="{456EEB81-EDAE-4466-8DEA-DFB898C45448}" presName="spaceBetweenRectangles" presStyleCnt="0"/>
      <dgm:spPr/>
    </dgm:pt>
    <dgm:pt modelId="{FC918B1B-FCAB-4060-AA5D-4E6441304460}" type="pres">
      <dgm:prSet presAssocID="{D223221D-54EB-4F6B-A8AC-D510933BF89C}" presName="parentLin" presStyleCnt="0"/>
      <dgm:spPr/>
    </dgm:pt>
    <dgm:pt modelId="{325A7872-98EE-4D0A-BBB1-9C2962783B15}" type="pres">
      <dgm:prSet presAssocID="{D223221D-54EB-4F6B-A8AC-D510933BF89C}" presName="parentLeftMargin" presStyleLbl="node1" presStyleIdx="3" presStyleCnt="8"/>
      <dgm:spPr/>
      <dgm:t>
        <a:bodyPr/>
        <a:lstStyle/>
        <a:p>
          <a:endParaRPr lang="es-MX"/>
        </a:p>
      </dgm:t>
    </dgm:pt>
    <dgm:pt modelId="{8BD6CF86-0D51-47C9-B856-7EC9628C3844}" type="pres">
      <dgm:prSet presAssocID="{D223221D-54EB-4F6B-A8AC-D510933BF89C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CB63DE-DC71-4869-92E7-45BB97D6E363}" type="pres">
      <dgm:prSet presAssocID="{D223221D-54EB-4F6B-A8AC-D510933BF89C}" presName="negativeSpace" presStyleCnt="0"/>
      <dgm:spPr/>
    </dgm:pt>
    <dgm:pt modelId="{2A7E9C75-E9CF-451E-8F65-14E5DC7EA284}" type="pres">
      <dgm:prSet presAssocID="{D223221D-54EB-4F6B-A8AC-D510933BF89C}" presName="childText" presStyleLbl="conFgAcc1" presStyleIdx="4" presStyleCnt="8">
        <dgm:presLayoutVars>
          <dgm:bulletEnabled val="1"/>
        </dgm:presLayoutVars>
      </dgm:prSet>
      <dgm:spPr/>
    </dgm:pt>
    <dgm:pt modelId="{E80B3477-C451-460C-839F-A1C31FE5FAFB}" type="pres">
      <dgm:prSet presAssocID="{FB9A8821-6FA2-402B-8577-52848F1A41BD}" presName="spaceBetweenRectangles" presStyleCnt="0"/>
      <dgm:spPr/>
    </dgm:pt>
    <dgm:pt modelId="{6D02EC07-F333-459F-AD40-B1F1A66187EB}" type="pres">
      <dgm:prSet presAssocID="{8F227224-D6E2-4AC8-AF3B-0D35D6F60863}" presName="parentLin" presStyleCnt="0"/>
      <dgm:spPr/>
    </dgm:pt>
    <dgm:pt modelId="{99BF8B50-E29A-406F-9B3A-60DFB61A6C00}" type="pres">
      <dgm:prSet presAssocID="{8F227224-D6E2-4AC8-AF3B-0D35D6F60863}" presName="parentLeftMargin" presStyleLbl="node1" presStyleIdx="4" presStyleCnt="8"/>
      <dgm:spPr/>
      <dgm:t>
        <a:bodyPr/>
        <a:lstStyle/>
        <a:p>
          <a:endParaRPr lang="es-MX"/>
        </a:p>
      </dgm:t>
    </dgm:pt>
    <dgm:pt modelId="{7E94F5B0-29CA-467C-824B-D359BA345E82}" type="pres">
      <dgm:prSet presAssocID="{8F227224-D6E2-4AC8-AF3B-0D35D6F60863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92D492-A65A-4613-A60B-95B3B28AA46D}" type="pres">
      <dgm:prSet presAssocID="{8F227224-D6E2-4AC8-AF3B-0D35D6F60863}" presName="negativeSpace" presStyleCnt="0"/>
      <dgm:spPr/>
    </dgm:pt>
    <dgm:pt modelId="{166F4E67-F848-4C9C-BE3C-6075CD23F2A9}" type="pres">
      <dgm:prSet presAssocID="{8F227224-D6E2-4AC8-AF3B-0D35D6F60863}" presName="childText" presStyleLbl="conFgAcc1" presStyleIdx="5" presStyleCnt="8">
        <dgm:presLayoutVars>
          <dgm:bulletEnabled val="1"/>
        </dgm:presLayoutVars>
      </dgm:prSet>
      <dgm:spPr/>
    </dgm:pt>
    <dgm:pt modelId="{FEFDE45B-556E-4029-BA9C-29030D2FB911}" type="pres">
      <dgm:prSet presAssocID="{E778A613-A83E-4B26-8340-1C8FC5D7971D}" presName="spaceBetweenRectangles" presStyleCnt="0"/>
      <dgm:spPr/>
    </dgm:pt>
    <dgm:pt modelId="{20BE2418-AFBD-42D9-9AC3-3477DC3F4D9D}" type="pres">
      <dgm:prSet presAssocID="{2D35E75C-E6A9-4A58-A546-81AF037667E8}" presName="parentLin" presStyleCnt="0"/>
      <dgm:spPr/>
    </dgm:pt>
    <dgm:pt modelId="{8F7D7C19-D013-479E-88D3-19236789A6A7}" type="pres">
      <dgm:prSet presAssocID="{2D35E75C-E6A9-4A58-A546-81AF037667E8}" presName="parentLeftMargin" presStyleLbl="node1" presStyleIdx="5" presStyleCnt="8"/>
      <dgm:spPr/>
      <dgm:t>
        <a:bodyPr/>
        <a:lstStyle/>
        <a:p>
          <a:endParaRPr lang="es-MX"/>
        </a:p>
      </dgm:t>
    </dgm:pt>
    <dgm:pt modelId="{728ABCFC-DB73-41DC-8C92-5C4583B656D3}" type="pres">
      <dgm:prSet presAssocID="{2D35E75C-E6A9-4A58-A546-81AF037667E8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377FAB-293F-4D4D-A1E1-DC7ACEB604ED}" type="pres">
      <dgm:prSet presAssocID="{2D35E75C-E6A9-4A58-A546-81AF037667E8}" presName="negativeSpace" presStyleCnt="0"/>
      <dgm:spPr/>
    </dgm:pt>
    <dgm:pt modelId="{93413C8D-B4E1-494F-A9D6-FF7C4B9220A4}" type="pres">
      <dgm:prSet presAssocID="{2D35E75C-E6A9-4A58-A546-81AF037667E8}" presName="childText" presStyleLbl="conFgAcc1" presStyleIdx="6" presStyleCnt="8">
        <dgm:presLayoutVars>
          <dgm:bulletEnabled val="1"/>
        </dgm:presLayoutVars>
      </dgm:prSet>
      <dgm:spPr/>
    </dgm:pt>
    <dgm:pt modelId="{6A3B8733-98A4-4378-849B-C2D721D81F93}" type="pres">
      <dgm:prSet presAssocID="{BB804608-ADDF-4E43-A3FE-0ED0EAC6DCD5}" presName="spaceBetweenRectangles" presStyleCnt="0"/>
      <dgm:spPr/>
    </dgm:pt>
    <dgm:pt modelId="{3D351EDC-4E5A-4F6C-AB4C-4E7062C43B2C}" type="pres">
      <dgm:prSet presAssocID="{D389195B-5E7E-422B-B5EC-EA5736943790}" presName="parentLin" presStyleCnt="0"/>
      <dgm:spPr/>
    </dgm:pt>
    <dgm:pt modelId="{8C77601A-421E-4191-811D-6464FB636614}" type="pres">
      <dgm:prSet presAssocID="{D389195B-5E7E-422B-B5EC-EA5736943790}" presName="parentLeftMargin" presStyleLbl="node1" presStyleIdx="6" presStyleCnt="8"/>
      <dgm:spPr/>
      <dgm:t>
        <a:bodyPr/>
        <a:lstStyle/>
        <a:p>
          <a:endParaRPr lang="es-MX"/>
        </a:p>
      </dgm:t>
    </dgm:pt>
    <dgm:pt modelId="{E4849780-6301-4070-B2B0-226B8A6AA6E1}" type="pres">
      <dgm:prSet presAssocID="{D389195B-5E7E-422B-B5EC-EA5736943790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A23B484-CC95-4A25-BFAF-C15B98790EFF}" type="pres">
      <dgm:prSet presAssocID="{D389195B-5E7E-422B-B5EC-EA5736943790}" presName="negativeSpace" presStyleCnt="0"/>
      <dgm:spPr/>
    </dgm:pt>
    <dgm:pt modelId="{13FC67A5-B6D4-43F4-A5F2-DA5C612F3594}" type="pres">
      <dgm:prSet presAssocID="{D389195B-5E7E-422B-B5EC-EA5736943790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3FE83897-4B45-4D73-9174-8E60CC2F3F13}" srcId="{ED0B1465-1077-4C46-87B3-75130E2B43E0}" destId="{2D35E75C-E6A9-4A58-A546-81AF037667E8}" srcOrd="6" destOrd="0" parTransId="{F131D11A-1603-4DBF-BF7A-B0E90264A19D}" sibTransId="{BB804608-ADDF-4E43-A3FE-0ED0EAC6DCD5}"/>
    <dgm:cxn modelId="{EE6BC562-A462-435C-A4B8-44E5D1E519C6}" type="presOf" srcId="{48ABE75B-2EBD-49C1-9D25-D894DF8842B2}" destId="{364D7E87-FF4B-4C97-8C63-577DE105C5BC}" srcOrd="0" destOrd="0" presId="urn:microsoft.com/office/officeart/2005/8/layout/list1"/>
    <dgm:cxn modelId="{B97DDB8F-46F3-4220-9F29-829ABE618BD0}" type="presOf" srcId="{D389195B-5E7E-422B-B5EC-EA5736943790}" destId="{8C77601A-421E-4191-811D-6464FB636614}" srcOrd="0" destOrd="0" presId="urn:microsoft.com/office/officeart/2005/8/layout/list1"/>
    <dgm:cxn modelId="{78F915A5-FB6E-4D8F-BC25-808F92258624}" type="presOf" srcId="{82B35A0A-6B4F-4623-A98E-A94B7FEA3CC3}" destId="{276B4E73-F306-49AE-9CD1-3A0211B76A4E}" srcOrd="0" destOrd="0" presId="urn:microsoft.com/office/officeart/2005/8/layout/list1"/>
    <dgm:cxn modelId="{78D2965C-6003-4B33-BCAD-8724E6F354E9}" type="presOf" srcId="{8CE9A286-0BFE-436E-8707-87714A4A2DB4}" destId="{B80CF0E0-1546-42DE-A75A-418EB11CF4FB}" srcOrd="0" destOrd="0" presId="urn:microsoft.com/office/officeart/2005/8/layout/list1"/>
    <dgm:cxn modelId="{1AB69539-F80D-4EB8-97F0-947C08EF5DB0}" type="presOf" srcId="{48ABE75B-2EBD-49C1-9D25-D894DF8842B2}" destId="{317DD862-9C5C-4870-BB59-DF33E7EA317F}" srcOrd="1" destOrd="0" presId="urn:microsoft.com/office/officeart/2005/8/layout/list1"/>
    <dgm:cxn modelId="{A7CCFFF4-B32C-4306-AAD0-F2892A858788}" srcId="{ED0B1465-1077-4C46-87B3-75130E2B43E0}" destId="{8F227224-D6E2-4AC8-AF3B-0D35D6F60863}" srcOrd="5" destOrd="0" parTransId="{3E7071C7-45D1-4DF3-82A8-9A4F7B4B2E00}" sibTransId="{E778A613-A83E-4B26-8340-1C8FC5D7971D}"/>
    <dgm:cxn modelId="{8C39AA81-0FC6-4FE9-8001-BD34A9373A94}" type="presOf" srcId="{D223221D-54EB-4F6B-A8AC-D510933BF89C}" destId="{325A7872-98EE-4D0A-BBB1-9C2962783B15}" srcOrd="0" destOrd="0" presId="urn:microsoft.com/office/officeart/2005/8/layout/list1"/>
    <dgm:cxn modelId="{9EAFAB1C-329A-42F3-9912-11C515FAC0E8}" type="presOf" srcId="{6B93345C-70DB-445E-A569-035A8257F196}" destId="{ADC14011-890A-49E4-A48B-AE04BBE6E32D}" srcOrd="0" destOrd="0" presId="urn:microsoft.com/office/officeart/2005/8/layout/list1"/>
    <dgm:cxn modelId="{BC575CBE-8E03-4E55-B273-896DBC22EC67}" type="presOf" srcId="{2D35E75C-E6A9-4A58-A546-81AF037667E8}" destId="{8F7D7C19-D013-479E-88D3-19236789A6A7}" srcOrd="0" destOrd="0" presId="urn:microsoft.com/office/officeart/2005/8/layout/list1"/>
    <dgm:cxn modelId="{7DF2A90F-2497-47CF-BAEC-ADD38E66E78B}" srcId="{ED0B1465-1077-4C46-87B3-75130E2B43E0}" destId="{8CE9A286-0BFE-436E-8707-87714A4A2DB4}" srcOrd="0" destOrd="0" parTransId="{CCB62F62-2188-4E3B-B67F-5EDD4D85CCBA}" sibTransId="{9E02BFAC-9560-4C2C-8C0F-F8F8F2E29B87}"/>
    <dgm:cxn modelId="{21892E23-4C03-4CFA-BF23-5509EB0AC6D3}" srcId="{ED0B1465-1077-4C46-87B3-75130E2B43E0}" destId="{D389195B-5E7E-422B-B5EC-EA5736943790}" srcOrd="7" destOrd="0" parTransId="{5474EF50-EA6E-4B24-B1A8-92987F6B408E}" sibTransId="{F1ED1C77-82AB-41D7-B108-E38BCA310AF4}"/>
    <dgm:cxn modelId="{F0C42C8D-A002-4F92-86AA-652F071CD29D}" type="presOf" srcId="{6B93345C-70DB-445E-A569-035A8257F196}" destId="{DCAF03B3-6348-49AE-BC32-E84BD5B3A343}" srcOrd="1" destOrd="0" presId="urn:microsoft.com/office/officeart/2005/8/layout/list1"/>
    <dgm:cxn modelId="{7CFD31FF-A366-459D-A275-32914F1ACC01}" type="presOf" srcId="{D223221D-54EB-4F6B-A8AC-D510933BF89C}" destId="{8BD6CF86-0D51-47C9-B856-7EC9628C3844}" srcOrd="1" destOrd="0" presId="urn:microsoft.com/office/officeart/2005/8/layout/list1"/>
    <dgm:cxn modelId="{3EE915B3-26BD-4461-81D6-DBAC9713E650}" srcId="{ED0B1465-1077-4C46-87B3-75130E2B43E0}" destId="{48ABE75B-2EBD-49C1-9D25-D894DF8842B2}" srcOrd="2" destOrd="0" parTransId="{7592E244-9DEB-49BC-A29E-652F0AAEAF8D}" sibTransId="{8150B15E-6C22-4272-9A68-68AED437C086}"/>
    <dgm:cxn modelId="{CEB6703A-A4D6-425D-B043-6312918D8D4B}" srcId="{ED0B1465-1077-4C46-87B3-75130E2B43E0}" destId="{6B93345C-70DB-445E-A569-035A8257F196}" srcOrd="3" destOrd="0" parTransId="{12C3BBE4-8557-40B7-BCF1-7012B3247D17}" sibTransId="{456EEB81-EDAE-4466-8DEA-DFB898C45448}"/>
    <dgm:cxn modelId="{4076F5C4-FF38-46AF-B5A3-BDB9A4675ABB}" type="presOf" srcId="{8F227224-D6E2-4AC8-AF3B-0D35D6F60863}" destId="{99BF8B50-E29A-406F-9B3A-60DFB61A6C00}" srcOrd="0" destOrd="0" presId="urn:microsoft.com/office/officeart/2005/8/layout/list1"/>
    <dgm:cxn modelId="{C478867F-994F-4D7C-BD2E-01D2BE7ABC70}" type="presOf" srcId="{2D35E75C-E6A9-4A58-A546-81AF037667E8}" destId="{728ABCFC-DB73-41DC-8C92-5C4583B656D3}" srcOrd="1" destOrd="0" presId="urn:microsoft.com/office/officeart/2005/8/layout/list1"/>
    <dgm:cxn modelId="{679C0545-2687-4FCD-9986-385D66FC3533}" type="presOf" srcId="{8CE9A286-0BFE-436E-8707-87714A4A2DB4}" destId="{D7928999-5EC2-4327-B121-095F11DD3B47}" srcOrd="1" destOrd="0" presId="urn:microsoft.com/office/officeart/2005/8/layout/list1"/>
    <dgm:cxn modelId="{7742E561-3EC5-4ABC-8D87-07A7B107FB24}" type="presOf" srcId="{82B35A0A-6B4F-4623-A98E-A94B7FEA3CC3}" destId="{0C9BBD6D-0058-4040-9BD3-6E591C6E510F}" srcOrd="1" destOrd="0" presId="urn:microsoft.com/office/officeart/2005/8/layout/list1"/>
    <dgm:cxn modelId="{18EC9B9B-0244-4030-8DC8-6288DE9D427B}" srcId="{ED0B1465-1077-4C46-87B3-75130E2B43E0}" destId="{D223221D-54EB-4F6B-A8AC-D510933BF89C}" srcOrd="4" destOrd="0" parTransId="{960046F1-0C37-476C-B3CE-F072F7C0DDED}" sibTransId="{FB9A8821-6FA2-402B-8577-52848F1A41BD}"/>
    <dgm:cxn modelId="{9E56B499-781E-4A54-9B9F-A31499C063FE}" type="presOf" srcId="{8F227224-D6E2-4AC8-AF3B-0D35D6F60863}" destId="{7E94F5B0-29CA-467C-824B-D359BA345E82}" srcOrd="1" destOrd="0" presId="urn:microsoft.com/office/officeart/2005/8/layout/list1"/>
    <dgm:cxn modelId="{A23D467F-7088-413D-B006-C095DE36402D}" srcId="{ED0B1465-1077-4C46-87B3-75130E2B43E0}" destId="{82B35A0A-6B4F-4623-A98E-A94B7FEA3CC3}" srcOrd="1" destOrd="0" parTransId="{85BAA331-5B72-4111-9375-BC3E3945D582}" sibTransId="{2EAC813C-FAEA-49F7-A5BE-5B4727C7D341}"/>
    <dgm:cxn modelId="{93C5454C-CFCB-4A12-9665-BAFE4AA5ED67}" type="presOf" srcId="{ED0B1465-1077-4C46-87B3-75130E2B43E0}" destId="{54A9E2AB-9045-4720-92FE-07A96BD9D49B}" srcOrd="0" destOrd="0" presId="urn:microsoft.com/office/officeart/2005/8/layout/list1"/>
    <dgm:cxn modelId="{7959D9C1-1E87-419D-AF5A-9F2298CADDFE}" type="presOf" srcId="{D389195B-5E7E-422B-B5EC-EA5736943790}" destId="{E4849780-6301-4070-B2B0-226B8A6AA6E1}" srcOrd="1" destOrd="0" presId="urn:microsoft.com/office/officeart/2005/8/layout/list1"/>
    <dgm:cxn modelId="{FF4BCFDC-1D62-4B00-BA4F-3956F2A5C91F}" type="presParOf" srcId="{54A9E2AB-9045-4720-92FE-07A96BD9D49B}" destId="{ADB20205-336A-464E-98B0-BF1A805E1E79}" srcOrd="0" destOrd="0" presId="urn:microsoft.com/office/officeart/2005/8/layout/list1"/>
    <dgm:cxn modelId="{6C1770C7-31AB-4A4F-AF0F-BBDC9943958E}" type="presParOf" srcId="{ADB20205-336A-464E-98B0-BF1A805E1E79}" destId="{B80CF0E0-1546-42DE-A75A-418EB11CF4FB}" srcOrd="0" destOrd="0" presId="urn:microsoft.com/office/officeart/2005/8/layout/list1"/>
    <dgm:cxn modelId="{1783D956-5E78-4975-9D9C-B1B87FF7F657}" type="presParOf" srcId="{ADB20205-336A-464E-98B0-BF1A805E1E79}" destId="{D7928999-5EC2-4327-B121-095F11DD3B47}" srcOrd="1" destOrd="0" presId="urn:microsoft.com/office/officeart/2005/8/layout/list1"/>
    <dgm:cxn modelId="{9CAF7B14-E370-451C-A3AA-14817650D013}" type="presParOf" srcId="{54A9E2AB-9045-4720-92FE-07A96BD9D49B}" destId="{CF8EFDB7-CF3A-4CC2-B8A6-4D3ED26A8669}" srcOrd="1" destOrd="0" presId="urn:microsoft.com/office/officeart/2005/8/layout/list1"/>
    <dgm:cxn modelId="{6330B788-5DD1-4189-8D0A-93E926D15655}" type="presParOf" srcId="{54A9E2AB-9045-4720-92FE-07A96BD9D49B}" destId="{C2683790-10B6-40EA-BA54-113C96E0712E}" srcOrd="2" destOrd="0" presId="urn:microsoft.com/office/officeart/2005/8/layout/list1"/>
    <dgm:cxn modelId="{9981BEB1-06C6-4F81-99AC-73F097B75CBF}" type="presParOf" srcId="{54A9E2AB-9045-4720-92FE-07A96BD9D49B}" destId="{7BD493E4-8334-4006-9327-E3040EA04271}" srcOrd="3" destOrd="0" presId="urn:microsoft.com/office/officeart/2005/8/layout/list1"/>
    <dgm:cxn modelId="{EEA76ECF-BFFA-47E6-8282-BC3D804D855F}" type="presParOf" srcId="{54A9E2AB-9045-4720-92FE-07A96BD9D49B}" destId="{534DFABC-BE72-4C52-BA8D-D830060521C8}" srcOrd="4" destOrd="0" presId="urn:microsoft.com/office/officeart/2005/8/layout/list1"/>
    <dgm:cxn modelId="{1C7CF321-7B76-42B0-B3EC-6CFA3660A24E}" type="presParOf" srcId="{534DFABC-BE72-4C52-BA8D-D830060521C8}" destId="{276B4E73-F306-49AE-9CD1-3A0211B76A4E}" srcOrd="0" destOrd="0" presId="urn:microsoft.com/office/officeart/2005/8/layout/list1"/>
    <dgm:cxn modelId="{50B3A376-362D-4273-8096-A102C6963D19}" type="presParOf" srcId="{534DFABC-BE72-4C52-BA8D-D830060521C8}" destId="{0C9BBD6D-0058-4040-9BD3-6E591C6E510F}" srcOrd="1" destOrd="0" presId="urn:microsoft.com/office/officeart/2005/8/layout/list1"/>
    <dgm:cxn modelId="{332FF21C-8BBF-415B-9958-DDD6C7F848CB}" type="presParOf" srcId="{54A9E2AB-9045-4720-92FE-07A96BD9D49B}" destId="{86512547-49C3-44FB-94AF-6C10A3A36605}" srcOrd="5" destOrd="0" presId="urn:microsoft.com/office/officeart/2005/8/layout/list1"/>
    <dgm:cxn modelId="{F067B66F-2589-4FE7-AE68-70ABBBDCFE92}" type="presParOf" srcId="{54A9E2AB-9045-4720-92FE-07A96BD9D49B}" destId="{2D58E372-ADB1-43D6-930C-E627B157BA32}" srcOrd="6" destOrd="0" presId="urn:microsoft.com/office/officeart/2005/8/layout/list1"/>
    <dgm:cxn modelId="{2CF4B1C7-9758-4087-82FE-1EFBDCC310B1}" type="presParOf" srcId="{54A9E2AB-9045-4720-92FE-07A96BD9D49B}" destId="{86BAD946-21BD-40E3-84EF-E5968C14A40A}" srcOrd="7" destOrd="0" presId="urn:microsoft.com/office/officeart/2005/8/layout/list1"/>
    <dgm:cxn modelId="{31BFD3FF-758A-47DF-A402-D3D3679DF202}" type="presParOf" srcId="{54A9E2AB-9045-4720-92FE-07A96BD9D49B}" destId="{E77E1BD6-5B0A-401A-BF7B-E18677F5B3AC}" srcOrd="8" destOrd="0" presId="urn:microsoft.com/office/officeart/2005/8/layout/list1"/>
    <dgm:cxn modelId="{008E9002-862F-4790-924B-2F05A2511475}" type="presParOf" srcId="{E77E1BD6-5B0A-401A-BF7B-E18677F5B3AC}" destId="{364D7E87-FF4B-4C97-8C63-577DE105C5BC}" srcOrd="0" destOrd="0" presId="urn:microsoft.com/office/officeart/2005/8/layout/list1"/>
    <dgm:cxn modelId="{CEA5B8A4-64B5-4949-AD7C-CD1F1BA87201}" type="presParOf" srcId="{E77E1BD6-5B0A-401A-BF7B-E18677F5B3AC}" destId="{317DD862-9C5C-4870-BB59-DF33E7EA317F}" srcOrd="1" destOrd="0" presId="urn:microsoft.com/office/officeart/2005/8/layout/list1"/>
    <dgm:cxn modelId="{03E14377-3C2C-46CC-8902-42A51AE8CEB0}" type="presParOf" srcId="{54A9E2AB-9045-4720-92FE-07A96BD9D49B}" destId="{ED305B09-EA70-42C8-B177-96BEBE2DC36B}" srcOrd="9" destOrd="0" presId="urn:microsoft.com/office/officeart/2005/8/layout/list1"/>
    <dgm:cxn modelId="{005624BA-96BE-4E39-8CB3-B6EFF8D5DC11}" type="presParOf" srcId="{54A9E2AB-9045-4720-92FE-07A96BD9D49B}" destId="{8E55A9C9-29AB-45BA-A17D-DF6991911E74}" srcOrd="10" destOrd="0" presId="urn:microsoft.com/office/officeart/2005/8/layout/list1"/>
    <dgm:cxn modelId="{159FDF44-850C-4927-932B-F846F987E5B3}" type="presParOf" srcId="{54A9E2AB-9045-4720-92FE-07A96BD9D49B}" destId="{BC21CA1D-CF67-4121-83F3-F5BA2525203C}" srcOrd="11" destOrd="0" presId="urn:microsoft.com/office/officeart/2005/8/layout/list1"/>
    <dgm:cxn modelId="{AC2871D9-80A3-4853-B79D-85B02DE9268C}" type="presParOf" srcId="{54A9E2AB-9045-4720-92FE-07A96BD9D49B}" destId="{269645C5-2829-49C8-9B5D-3DD575ADE725}" srcOrd="12" destOrd="0" presId="urn:microsoft.com/office/officeart/2005/8/layout/list1"/>
    <dgm:cxn modelId="{1D2BF9D5-D399-42BC-AD20-5A8E5F7C5E89}" type="presParOf" srcId="{269645C5-2829-49C8-9B5D-3DD575ADE725}" destId="{ADC14011-890A-49E4-A48B-AE04BBE6E32D}" srcOrd="0" destOrd="0" presId="urn:microsoft.com/office/officeart/2005/8/layout/list1"/>
    <dgm:cxn modelId="{E0D16C84-C67A-4DE0-8833-45936DB588E9}" type="presParOf" srcId="{269645C5-2829-49C8-9B5D-3DD575ADE725}" destId="{DCAF03B3-6348-49AE-BC32-E84BD5B3A343}" srcOrd="1" destOrd="0" presId="urn:microsoft.com/office/officeart/2005/8/layout/list1"/>
    <dgm:cxn modelId="{36E4225A-9B5A-4128-A0EF-33152B15572E}" type="presParOf" srcId="{54A9E2AB-9045-4720-92FE-07A96BD9D49B}" destId="{867FFF6E-8BF8-4140-A490-4667493245E1}" srcOrd="13" destOrd="0" presId="urn:microsoft.com/office/officeart/2005/8/layout/list1"/>
    <dgm:cxn modelId="{9F13F133-F444-410A-A339-C24A05823167}" type="presParOf" srcId="{54A9E2AB-9045-4720-92FE-07A96BD9D49B}" destId="{0DCF1AF1-4052-4692-B0AD-579C127ED9B3}" srcOrd="14" destOrd="0" presId="urn:microsoft.com/office/officeart/2005/8/layout/list1"/>
    <dgm:cxn modelId="{F79D618C-082B-4F43-9B03-F76854D71867}" type="presParOf" srcId="{54A9E2AB-9045-4720-92FE-07A96BD9D49B}" destId="{168BBFEF-4520-4006-890E-D54BF31AE18F}" srcOrd="15" destOrd="0" presId="urn:microsoft.com/office/officeart/2005/8/layout/list1"/>
    <dgm:cxn modelId="{318D8D1B-4C32-4FD8-972F-690533C64412}" type="presParOf" srcId="{54A9E2AB-9045-4720-92FE-07A96BD9D49B}" destId="{FC918B1B-FCAB-4060-AA5D-4E6441304460}" srcOrd="16" destOrd="0" presId="urn:microsoft.com/office/officeart/2005/8/layout/list1"/>
    <dgm:cxn modelId="{409064AF-6800-44DD-BFE4-F4372594107D}" type="presParOf" srcId="{FC918B1B-FCAB-4060-AA5D-4E6441304460}" destId="{325A7872-98EE-4D0A-BBB1-9C2962783B15}" srcOrd="0" destOrd="0" presId="urn:microsoft.com/office/officeart/2005/8/layout/list1"/>
    <dgm:cxn modelId="{35A43188-1CED-4E99-93A9-F7F706FDE4F1}" type="presParOf" srcId="{FC918B1B-FCAB-4060-AA5D-4E6441304460}" destId="{8BD6CF86-0D51-47C9-B856-7EC9628C3844}" srcOrd="1" destOrd="0" presId="urn:microsoft.com/office/officeart/2005/8/layout/list1"/>
    <dgm:cxn modelId="{65A853DD-CED1-4336-9770-B6311208A0BA}" type="presParOf" srcId="{54A9E2AB-9045-4720-92FE-07A96BD9D49B}" destId="{52CB63DE-DC71-4869-92E7-45BB97D6E363}" srcOrd="17" destOrd="0" presId="urn:microsoft.com/office/officeart/2005/8/layout/list1"/>
    <dgm:cxn modelId="{9095B7C5-48BE-47EA-86AB-52132796F3B3}" type="presParOf" srcId="{54A9E2AB-9045-4720-92FE-07A96BD9D49B}" destId="{2A7E9C75-E9CF-451E-8F65-14E5DC7EA284}" srcOrd="18" destOrd="0" presId="urn:microsoft.com/office/officeart/2005/8/layout/list1"/>
    <dgm:cxn modelId="{FCF388EE-0BC7-4CA3-AC9C-8247DB918037}" type="presParOf" srcId="{54A9E2AB-9045-4720-92FE-07A96BD9D49B}" destId="{E80B3477-C451-460C-839F-A1C31FE5FAFB}" srcOrd="19" destOrd="0" presId="urn:microsoft.com/office/officeart/2005/8/layout/list1"/>
    <dgm:cxn modelId="{912062B2-4A1E-4DA6-B8C7-213617E6AA32}" type="presParOf" srcId="{54A9E2AB-9045-4720-92FE-07A96BD9D49B}" destId="{6D02EC07-F333-459F-AD40-B1F1A66187EB}" srcOrd="20" destOrd="0" presId="urn:microsoft.com/office/officeart/2005/8/layout/list1"/>
    <dgm:cxn modelId="{44166808-1C7F-43D9-B53D-EEB3E9390238}" type="presParOf" srcId="{6D02EC07-F333-459F-AD40-B1F1A66187EB}" destId="{99BF8B50-E29A-406F-9B3A-60DFB61A6C00}" srcOrd="0" destOrd="0" presId="urn:microsoft.com/office/officeart/2005/8/layout/list1"/>
    <dgm:cxn modelId="{9153B974-5AD6-45AE-A227-41FC3566004E}" type="presParOf" srcId="{6D02EC07-F333-459F-AD40-B1F1A66187EB}" destId="{7E94F5B0-29CA-467C-824B-D359BA345E82}" srcOrd="1" destOrd="0" presId="urn:microsoft.com/office/officeart/2005/8/layout/list1"/>
    <dgm:cxn modelId="{2288DC00-0E76-4D9A-9046-4760092229FE}" type="presParOf" srcId="{54A9E2AB-9045-4720-92FE-07A96BD9D49B}" destId="{DD92D492-A65A-4613-A60B-95B3B28AA46D}" srcOrd="21" destOrd="0" presId="urn:microsoft.com/office/officeart/2005/8/layout/list1"/>
    <dgm:cxn modelId="{71C0281D-5C4B-4611-881F-2F9BFE5A6494}" type="presParOf" srcId="{54A9E2AB-9045-4720-92FE-07A96BD9D49B}" destId="{166F4E67-F848-4C9C-BE3C-6075CD23F2A9}" srcOrd="22" destOrd="0" presId="urn:microsoft.com/office/officeart/2005/8/layout/list1"/>
    <dgm:cxn modelId="{32C38D62-5DBC-4D06-B319-87CEA1F6E0B7}" type="presParOf" srcId="{54A9E2AB-9045-4720-92FE-07A96BD9D49B}" destId="{FEFDE45B-556E-4029-BA9C-29030D2FB911}" srcOrd="23" destOrd="0" presId="urn:microsoft.com/office/officeart/2005/8/layout/list1"/>
    <dgm:cxn modelId="{4C17085C-2EC2-4B98-B4A1-5C509E81D354}" type="presParOf" srcId="{54A9E2AB-9045-4720-92FE-07A96BD9D49B}" destId="{20BE2418-AFBD-42D9-9AC3-3477DC3F4D9D}" srcOrd="24" destOrd="0" presId="urn:microsoft.com/office/officeart/2005/8/layout/list1"/>
    <dgm:cxn modelId="{B047BB91-870E-491F-975F-4823316144E3}" type="presParOf" srcId="{20BE2418-AFBD-42D9-9AC3-3477DC3F4D9D}" destId="{8F7D7C19-D013-479E-88D3-19236789A6A7}" srcOrd="0" destOrd="0" presId="urn:microsoft.com/office/officeart/2005/8/layout/list1"/>
    <dgm:cxn modelId="{96E3B471-698C-4CAB-BC3A-78C259A6B349}" type="presParOf" srcId="{20BE2418-AFBD-42D9-9AC3-3477DC3F4D9D}" destId="{728ABCFC-DB73-41DC-8C92-5C4583B656D3}" srcOrd="1" destOrd="0" presId="urn:microsoft.com/office/officeart/2005/8/layout/list1"/>
    <dgm:cxn modelId="{A6D023FC-2C3C-466D-99A7-CB1A0AC48FCF}" type="presParOf" srcId="{54A9E2AB-9045-4720-92FE-07A96BD9D49B}" destId="{17377FAB-293F-4D4D-A1E1-DC7ACEB604ED}" srcOrd="25" destOrd="0" presId="urn:microsoft.com/office/officeart/2005/8/layout/list1"/>
    <dgm:cxn modelId="{ED7BDFE9-293E-43A0-A587-2CDF8D520038}" type="presParOf" srcId="{54A9E2AB-9045-4720-92FE-07A96BD9D49B}" destId="{93413C8D-B4E1-494F-A9D6-FF7C4B9220A4}" srcOrd="26" destOrd="0" presId="urn:microsoft.com/office/officeart/2005/8/layout/list1"/>
    <dgm:cxn modelId="{2585D13A-7ABE-43D0-80A4-1E3BF2CE1FBC}" type="presParOf" srcId="{54A9E2AB-9045-4720-92FE-07A96BD9D49B}" destId="{6A3B8733-98A4-4378-849B-C2D721D81F93}" srcOrd="27" destOrd="0" presId="urn:microsoft.com/office/officeart/2005/8/layout/list1"/>
    <dgm:cxn modelId="{4960E55E-5516-4B07-9806-54FB989C499E}" type="presParOf" srcId="{54A9E2AB-9045-4720-92FE-07A96BD9D49B}" destId="{3D351EDC-4E5A-4F6C-AB4C-4E7062C43B2C}" srcOrd="28" destOrd="0" presId="urn:microsoft.com/office/officeart/2005/8/layout/list1"/>
    <dgm:cxn modelId="{9A65BB14-13CF-4179-BC02-8000A74DFB36}" type="presParOf" srcId="{3D351EDC-4E5A-4F6C-AB4C-4E7062C43B2C}" destId="{8C77601A-421E-4191-811D-6464FB636614}" srcOrd="0" destOrd="0" presId="urn:microsoft.com/office/officeart/2005/8/layout/list1"/>
    <dgm:cxn modelId="{10E337CA-9F72-4325-8872-670A426373D6}" type="presParOf" srcId="{3D351EDC-4E5A-4F6C-AB4C-4E7062C43B2C}" destId="{E4849780-6301-4070-B2B0-226B8A6AA6E1}" srcOrd="1" destOrd="0" presId="urn:microsoft.com/office/officeart/2005/8/layout/list1"/>
    <dgm:cxn modelId="{E7D8B0F3-80E3-4B4C-B7B8-E57ED6FC5272}" type="presParOf" srcId="{54A9E2AB-9045-4720-92FE-07A96BD9D49B}" destId="{5A23B484-CC95-4A25-BFAF-C15B98790EFF}" srcOrd="29" destOrd="0" presId="urn:microsoft.com/office/officeart/2005/8/layout/list1"/>
    <dgm:cxn modelId="{D9248834-6292-4E62-8C4C-B00361BD7E27}" type="presParOf" srcId="{54A9E2AB-9045-4720-92FE-07A96BD9D49B}" destId="{13FC67A5-B6D4-43F4-A5F2-DA5C612F3594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F995FEC-28C4-450A-80B3-DB3148F08617}" type="doc">
      <dgm:prSet loTypeId="urn:microsoft.com/office/officeart/2005/8/layout/vList6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s-ES"/>
        </a:p>
      </dgm:t>
    </dgm:pt>
    <dgm:pt modelId="{1A15EA08-40C3-4B0A-92B2-A4ABA328A520}">
      <dgm:prSet/>
      <dgm:spPr/>
      <dgm:t>
        <a:bodyPr/>
        <a:lstStyle/>
        <a:p>
          <a:pPr rtl="0"/>
          <a:r>
            <a:rPr lang="es-MX" dirty="0" smtClean="0"/>
            <a:t>Ataque acusador</a:t>
          </a:r>
          <a:endParaRPr lang="es-ES" dirty="0"/>
        </a:p>
      </dgm:t>
    </dgm:pt>
    <dgm:pt modelId="{B196EE42-1807-49F7-9A75-205DB7235C78}" type="parTrans" cxnId="{BA4370B7-0F74-40AD-ACBA-D4020779CE38}">
      <dgm:prSet/>
      <dgm:spPr/>
      <dgm:t>
        <a:bodyPr/>
        <a:lstStyle/>
        <a:p>
          <a:endParaRPr lang="es-ES"/>
        </a:p>
      </dgm:t>
    </dgm:pt>
    <dgm:pt modelId="{DA2353E5-7ED5-40E4-8D01-B5B7C26F5086}" type="sibTrans" cxnId="{BA4370B7-0F74-40AD-ACBA-D4020779CE38}">
      <dgm:prSet/>
      <dgm:spPr/>
      <dgm:t>
        <a:bodyPr/>
        <a:lstStyle/>
        <a:p>
          <a:endParaRPr lang="es-ES"/>
        </a:p>
      </dgm:t>
    </dgm:pt>
    <dgm:pt modelId="{72EEF356-6A90-421D-A500-0BC53F1DEA44}">
      <dgm:prSet/>
      <dgm:spPr/>
      <dgm:t>
        <a:bodyPr/>
        <a:lstStyle/>
        <a:p>
          <a:pPr rtl="0"/>
          <a:r>
            <a:rPr lang="es-MX" dirty="0" smtClean="0"/>
            <a:t>Negociación</a:t>
          </a:r>
          <a:endParaRPr lang="es-ES" dirty="0"/>
        </a:p>
      </dgm:t>
    </dgm:pt>
    <dgm:pt modelId="{691E649A-F1EE-42AC-8BC4-5382E41F5D41}" type="parTrans" cxnId="{38315699-9092-42BC-94BE-726D8B876428}">
      <dgm:prSet/>
      <dgm:spPr/>
      <dgm:t>
        <a:bodyPr/>
        <a:lstStyle/>
        <a:p>
          <a:endParaRPr lang="es-ES"/>
        </a:p>
      </dgm:t>
    </dgm:pt>
    <dgm:pt modelId="{2839F4EA-9306-4EF9-BEDE-26C99727C144}" type="sibTrans" cxnId="{38315699-9092-42BC-94BE-726D8B876428}">
      <dgm:prSet/>
      <dgm:spPr/>
      <dgm:t>
        <a:bodyPr/>
        <a:lstStyle/>
        <a:p>
          <a:endParaRPr lang="es-ES"/>
        </a:p>
      </dgm:t>
    </dgm:pt>
    <dgm:pt modelId="{C4D8553D-90FF-4267-A809-37B81A7D1730}">
      <dgm:prSet/>
      <dgm:spPr/>
      <dgm:t>
        <a:bodyPr/>
        <a:lstStyle/>
        <a:p>
          <a:pPr rtl="0"/>
          <a:r>
            <a:rPr lang="es-MX" dirty="0" smtClean="0"/>
            <a:t>Excusas</a:t>
          </a:r>
          <a:endParaRPr lang="es-ES" dirty="0"/>
        </a:p>
      </dgm:t>
    </dgm:pt>
    <dgm:pt modelId="{4BD13C71-DB35-41FB-B44A-4029FFDFAE65}" type="parTrans" cxnId="{983A5480-4C64-4878-9C00-84D7E2B8E998}">
      <dgm:prSet/>
      <dgm:spPr/>
      <dgm:t>
        <a:bodyPr/>
        <a:lstStyle/>
        <a:p>
          <a:endParaRPr lang="es-ES"/>
        </a:p>
      </dgm:t>
    </dgm:pt>
    <dgm:pt modelId="{80670DE5-4DF0-43F5-953D-89B7FE14B061}" type="sibTrans" cxnId="{983A5480-4C64-4878-9C00-84D7E2B8E998}">
      <dgm:prSet/>
      <dgm:spPr/>
      <dgm:t>
        <a:bodyPr/>
        <a:lstStyle/>
        <a:p>
          <a:endParaRPr lang="es-ES"/>
        </a:p>
      </dgm:t>
    </dgm:pt>
    <dgm:pt modelId="{F9DFF280-77C0-4116-BE4E-3F5B5CD5C272}">
      <dgm:prSet/>
      <dgm:spPr/>
      <dgm:t>
        <a:bodyPr/>
        <a:lstStyle/>
        <a:p>
          <a:pPr rtl="0"/>
          <a:r>
            <a:rPr lang="es-MX" dirty="0" smtClean="0"/>
            <a:t>Justificación</a:t>
          </a:r>
          <a:endParaRPr lang="es-ES" dirty="0"/>
        </a:p>
      </dgm:t>
    </dgm:pt>
    <dgm:pt modelId="{B92E9270-53B7-4E09-82E5-1902C3345EC7}" type="parTrans" cxnId="{7E9AC749-E694-433B-B5C6-4342A83A6DF8}">
      <dgm:prSet/>
      <dgm:spPr/>
      <dgm:t>
        <a:bodyPr/>
        <a:lstStyle/>
        <a:p>
          <a:endParaRPr lang="es-ES"/>
        </a:p>
      </dgm:t>
    </dgm:pt>
    <dgm:pt modelId="{A11533B9-E988-408A-9E4E-6F8586E86E15}" type="sibTrans" cxnId="{7E9AC749-E694-433B-B5C6-4342A83A6DF8}">
      <dgm:prSet/>
      <dgm:spPr/>
      <dgm:t>
        <a:bodyPr/>
        <a:lstStyle/>
        <a:p>
          <a:endParaRPr lang="es-ES"/>
        </a:p>
      </dgm:t>
    </dgm:pt>
    <dgm:pt modelId="{65631CB2-44CE-4286-BFCA-E08CF5B239B2}">
      <dgm:prSet/>
      <dgm:spPr/>
      <dgm:t>
        <a:bodyPr/>
        <a:lstStyle/>
        <a:p>
          <a:pPr rtl="0"/>
          <a:r>
            <a:rPr lang="es-MX" dirty="0" smtClean="0"/>
            <a:t>Paliación</a:t>
          </a:r>
          <a:endParaRPr lang="es-ES" dirty="0"/>
        </a:p>
      </dgm:t>
    </dgm:pt>
    <dgm:pt modelId="{7042B5F2-A044-49B9-BE19-7DFBA59621AD}" type="parTrans" cxnId="{A742FA0D-9238-4E97-BD0F-209EFB855A49}">
      <dgm:prSet/>
      <dgm:spPr/>
      <dgm:t>
        <a:bodyPr/>
        <a:lstStyle/>
        <a:p>
          <a:endParaRPr lang="es-ES"/>
        </a:p>
      </dgm:t>
    </dgm:pt>
    <dgm:pt modelId="{F0E6B6BD-A4C6-4847-B361-850A9CCA03E6}" type="sibTrans" cxnId="{A742FA0D-9238-4E97-BD0F-209EFB855A49}">
      <dgm:prSet/>
      <dgm:spPr/>
      <dgm:t>
        <a:bodyPr/>
        <a:lstStyle/>
        <a:p>
          <a:endParaRPr lang="es-ES"/>
        </a:p>
      </dgm:t>
    </dgm:pt>
    <dgm:pt modelId="{A4C4AE4F-E2C2-436A-B29D-174B34339A50}">
      <dgm:prSet/>
      <dgm:spPr/>
      <dgm:t>
        <a:bodyPr/>
        <a:lstStyle/>
        <a:p>
          <a:pPr rtl="0"/>
          <a:r>
            <a:rPr lang="es-MX" dirty="0" smtClean="0"/>
            <a:t>Acción correctiva</a:t>
          </a:r>
          <a:endParaRPr lang="es-ES" dirty="0"/>
        </a:p>
      </dgm:t>
    </dgm:pt>
    <dgm:pt modelId="{61B1D5BE-2CF3-456E-9974-2610815E7126}" type="parTrans" cxnId="{D017EB18-9CB1-4EE6-9497-111E35E423F0}">
      <dgm:prSet/>
      <dgm:spPr/>
      <dgm:t>
        <a:bodyPr/>
        <a:lstStyle/>
        <a:p>
          <a:endParaRPr lang="es-ES"/>
        </a:p>
      </dgm:t>
    </dgm:pt>
    <dgm:pt modelId="{24E2DA25-3BC9-4AAD-8276-89AE02668516}" type="sibTrans" cxnId="{D017EB18-9CB1-4EE6-9497-111E35E423F0}">
      <dgm:prSet/>
      <dgm:spPr/>
      <dgm:t>
        <a:bodyPr/>
        <a:lstStyle/>
        <a:p>
          <a:endParaRPr lang="es-ES"/>
        </a:p>
      </dgm:t>
    </dgm:pt>
    <dgm:pt modelId="{DAE632B2-9C33-446B-A6BF-BE61127972DA}">
      <dgm:prSet/>
      <dgm:spPr/>
      <dgm:t>
        <a:bodyPr/>
        <a:lstStyle/>
        <a:p>
          <a:pPr rtl="0"/>
          <a:r>
            <a:rPr lang="es-MX" dirty="0" smtClean="0"/>
            <a:t>Disculpas absolutas</a:t>
          </a:r>
          <a:endParaRPr lang="es-ES" dirty="0"/>
        </a:p>
      </dgm:t>
    </dgm:pt>
    <dgm:pt modelId="{2870FD3F-E4D1-4A08-9841-D6F9958A2C99}" type="parTrans" cxnId="{68736F58-C2D1-48D0-868F-24B2909E60EE}">
      <dgm:prSet/>
      <dgm:spPr/>
      <dgm:t>
        <a:bodyPr/>
        <a:lstStyle/>
        <a:p>
          <a:endParaRPr lang="es-ES"/>
        </a:p>
      </dgm:t>
    </dgm:pt>
    <dgm:pt modelId="{DDC5863C-AD21-4783-821B-EAFC96A9661E}" type="sibTrans" cxnId="{68736F58-C2D1-48D0-868F-24B2909E60EE}">
      <dgm:prSet/>
      <dgm:spPr/>
      <dgm:t>
        <a:bodyPr/>
        <a:lstStyle/>
        <a:p>
          <a:endParaRPr lang="es-ES"/>
        </a:p>
      </dgm:t>
    </dgm:pt>
    <dgm:pt modelId="{3C539D9C-74C6-4358-A6C1-9D3D0F3A79C5}">
      <dgm:prSet/>
      <dgm:spPr/>
      <dgm:t>
        <a:bodyPr/>
        <a:lstStyle/>
        <a:p>
          <a:r>
            <a:rPr lang="es-MX" dirty="0" smtClean="0"/>
            <a:t>Poner en duda al acusador. </a:t>
          </a:r>
          <a:endParaRPr lang="es-ES" dirty="0"/>
        </a:p>
      </dgm:t>
    </dgm:pt>
    <dgm:pt modelId="{4ACB81D2-AAE4-4B95-A83E-39DCCB133D43}" type="parTrans" cxnId="{55DA0F7C-B6C4-4904-ACDD-DA0E0C9A03BE}">
      <dgm:prSet/>
      <dgm:spPr/>
      <dgm:t>
        <a:bodyPr/>
        <a:lstStyle/>
        <a:p>
          <a:endParaRPr lang="es-ES"/>
        </a:p>
      </dgm:t>
    </dgm:pt>
    <dgm:pt modelId="{5216854D-8F11-466B-98D3-E399AA9C8FD7}" type="sibTrans" cxnId="{55DA0F7C-B6C4-4904-ACDD-DA0E0C9A03BE}">
      <dgm:prSet/>
      <dgm:spPr/>
      <dgm:t>
        <a:bodyPr/>
        <a:lstStyle/>
        <a:p>
          <a:endParaRPr lang="es-ES"/>
        </a:p>
      </dgm:t>
    </dgm:pt>
    <dgm:pt modelId="{28DF1DA4-7F74-409F-B76A-4037C5065BA9}">
      <dgm:prSet/>
      <dgm:spPr/>
      <dgm:t>
        <a:bodyPr/>
        <a:lstStyle/>
        <a:p>
          <a:r>
            <a:rPr lang="es-MX" dirty="0" smtClean="0"/>
            <a:t>Afirmar que no existe crisis. </a:t>
          </a:r>
          <a:endParaRPr lang="es-ES" dirty="0"/>
        </a:p>
      </dgm:t>
    </dgm:pt>
    <dgm:pt modelId="{21F84FCC-797D-4CC6-98EF-24303499A0D8}" type="parTrans" cxnId="{09FE1A76-FFD5-4DF0-908F-3E6A20FE3CC2}">
      <dgm:prSet/>
      <dgm:spPr/>
      <dgm:t>
        <a:bodyPr/>
        <a:lstStyle/>
        <a:p>
          <a:endParaRPr lang="es-ES"/>
        </a:p>
      </dgm:t>
    </dgm:pt>
    <dgm:pt modelId="{B801177C-E48D-47A8-A7B9-00707144E2F2}" type="sibTrans" cxnId="{09FE1A76-FFD5-4DF0-908F-3E6A20FE3CC2}">
      <dgm:prSet/>
      <dgm:spPr/>
      <dgm:t>
        <a:bodyPr/>
        <a:lstStyle/>
        <a:p>
          <a:endParaRPr lang="es-ES"/>
        </a:p>
      </dgm:t>
    </dgm:pt>
    <dgm:pt modelId="{22339CF6-4442-4257-B715-249EAC615355}">
      <dgm:prSet/>
      <dgm:spPr/>
      <dgm:t>
        <a:bodyPr/>
        <a:lstStyle/>
        <a:p>
          <a:r>
            <a:rPr lang="es-MX" dirty="0" smtClean="0"/>
            <a:t>Minimiza su responsabilidad en la crisis.</a:t>
          </a:r>
          <a:endParaRPr lang="es-ES" dirty="0"/>
        </a:p>
      </dgm:t>
    </dgm:pt>
    <dgm:pt modelId="{EF90D134-D288-4EA5-A1EC-04BEC27C6B31}" type="parTrans" cxnId="{1694D0D8-AF51-4E5B-A300-F8EB19EB03F0}">
      <dgm:prSet/>
      <dgm:spPr/>
      <dgm:t>
        <a:bodyPr/>
        <a:lstStyle/>
        <a:p>
          <a:endParaRPr lang="es-ES"/>
        </a:p>
      </dgm:t>
    </dgm:pt>
    <dgm:pt modelId="{4FA0D220-AAC3-4EEC-8B78-6D8C86305180}" type="sibTrans" cxnId="{1694D0D8-AF51-4E5B-A300-F8EB19EB03F0}">
      <dgm:prSet/>
      <dgm:spPr/>
      <dgm:t>
        <a:bodyPr/>
        <a:lstStyle/>
        <a:p>
          <a:endParaRPr lang="es-ES"/>
        </a:p>
      </dgm:t>
    </dgm:pt>
    <dgm:pt modelId="{8BF3916B-1E9D-4CC2-972A-465B625927A9}">
      <dgm:prSet/>
      <dgm:spPr/>
      <dgm:t>
        <a:bodyPr/>
        <a:lstStyle/>
        <a:p>
          <a:r>
            <a:rPr lang="es-MX" dirty="0" smtClean="0"/>
            <a:t> Además se afirma que no se han causado daños o perjuicios</a:t>
          </a:r>
          <a:endParaRPr lang="es-ES" dirty="0"/>
        </a:p>
      </dgm:t>
    </dgm:pt>
    <dgm:pt modelId="{75F82EB3-5DC5-46E9-9826-11778BD038BE}" type="parTrans" cxnId="{0C5D6524-8E72-47AB-B173-BA1573220172}">
      <dgm:prSet/>
      <dgm:spPr/>
      <dgm:t>
        <a:bodyPr/>
        <a:lstStyle/>
        <a:p>
          <a:endParaRPr lang="es-ES"/>
        </a:p>
      </dgm:t>
    </dgm:pt>
    <dgm:pt modelId="{2B225C6D-307F-4668-A84D-B8AEF18766D9}" type="sibTrans" cxnId="{0C5D6524-8E72-47AB-B173-BA1573220172}">
      <dgm:prSet/>
      <dgm:spPr/>
      <dgm:t>
        <a:bodyPr/>
        <a:lstStyle/>
        <a:p>
          <a:endParaRPr lang="es-ES"/>
        </a:p>
      </dgm:t>
    </dgm:pt>
    <dgm:pt modelId="{DD9D2526-F6F2-437D-BDE6-482F7C7F4735}">
      <dgm:prSet/>
      <dgm:spPr/>
      <dgm:t>
        <a:bodyPr/>
        <a:lstStyle/>
        <a:p>
          <a:r>
            <a:rPr lang="es-MX" dirty="0" smtClean="0"/>
            <a:t>Emprender acciones para apaciguar a los públicos involucrados</a:t>
          </a:r>
          <a:endParaRPr lang="es-ES" dirty="0"/>
        </a:p>
      </dgm:t>
    </dgm:pt>
    <dgm:pt modelId="{37C2BE9D-88BB-4347-999D-0E9E8CBE08A9}" type="parTrans" cxnId="{1C24115B-30D5-4FAD-8E31-67E2B56CB20A}">
      <dgm:prSet/>
      <dgm:spPr/>
      <dgm:t>
        <a:bodyPr/>
        <a:lstStyle/>
        <a:p>
          <a:endParaRPr lang="es-ES"/>
        </a:p>
      </dgm:t>
    </dgm:pt>
    <dgm:pt modelId="{F34C361C-90D3-4DD0-B7EE-0D07B0DC459A}" type="sibTrans" cxnId="{1C24115B-30D5-4FAD-8E31-67E2B56CB20A}">
      <dgm:prSet/>
      <dgm:spPr/>
      <dgm:t>
        <a:bodyPr/>
        <a:lstStyle/>
        <a:p>
          <a:endParaRPr lang="es-ES"/>
        </a:p>
      </dgm:t>
    </dgm:pt>
    <dgm:pt modelId="{EBE4AC71-B412-4127-8516-0B1EEFB09A59}">
      <dgm:prSet/>
      <dgm:spPr/>
      <dgm:t>
        <a:bodyPr/>
        <a:lstStyle/>
        <a:p>
          <a:r>
            <a:rPr lang="es-MX" dirty="0" smtClean="0"/>
            <a:t> Proceso para reparar el daño provocado</a:t>
          </a:r>
          <a:endParaRPr lang="es-ES" dirty="0"/>
        </a:p>
      </dgm:t>
    </dgm:pt>
    <dgm:pt modelId="{0EAC3887-AA18-4BBC-B720-180645DC7458}" type="parTrans" cxnId="{8320A26A-9849-44A4-9F08-AB816F2E3603}">
      <dgm:prSet/>
      <dgm:spPr/>
      <dgm:t>
        <a:bodyPr/>
        <a:lstStyle/>
        <a:p>
          <a:endParaRPr lang="es-ES"/>
        </a:p>
      </dgm:t>
    </dgm:pt>
    <dgm:pt modelId="{ACAE9184-C1EB-4615-A2F2-4A46C25A7197}" type="sibTrans" cxnId="{8320A26A-9849-44A4-9F08-AB816F2E3603}">
      <dgm:prSet/>
      <dgm:spPr/>
      <dgm:t>
        <a:bodyPr/>
        <a:lstStyle/>
        <a:p>
          <a:endParaRPr lang="es-ES"/>
        </a:p>
      </dgm:t>
    </dgm:pt>
    <dgm:pt modelId="{456DA411-3B99-4308-AECB-6015BDEFEBFC}">
      <dgm:prSet/>
      <dgm:spPr/>
      <dgm:t>
        <a:bodyPr/>
        <a:lstStyle/>
        <a:p>
          <a:r>
            <a:rPr lang="es-MX" dirty="0" smtClean="0"/>
            <a:t>Asume toda la responsabilidad y pide perdón. Puede incluir una compensación.</a:t>
          </a:r>
          <a:endParaRPr lang="es-ES" dirty="0"/>
        </a:p>
      </dgm:t>
    </dgm:pt>
    <dgm:pt modelId="{36CA1011-5938-4AEB-8A80-EA526494B49D}" type="parTrans" cxnId="{65A55DF1-6473-4DE8-8189-B599AAC49E70}">
      <dgm:prSet/>
      <dgm:spPr/>
      <dgm:t>
        <a:bodyPr/>
        <a:lstStyle/>
        <a:p>
          <a:endParaRPr lang="es-ES"/>
        </a:p>
      </dgm:t>
    </dgm:pt>
    <dgm:pt modelId="{6751DF09-D6FF-475F-AC8E-0C5D0FB19A1B}" type="sibTrans" cxnId="{65A55DF1-6473-4DE8-8189-B599AAC49E70}">
      <dgm:prSet/>
      <dgm:spPr/>
      <dgm:t>
        <a:bodyPr/>
        <a:lstStyle/>
        <a:p>
          <a:endParaRPr lang="es-ES"/>
        </a:p>
      </dgm:t>
    </dgm:pt>
    <dgm:pt modelId="{71FE0CB6-A57E-4D75-B0E0-74B591A08A31}" type="pres">
      <dgm:prSet presAssocID="{8F995FEC-28C4-450A-80B3-DB3148F0861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4E3BC82-E920-4BF8-9EAB-4231A161EB26}" type="pres">
      <dgm:prSet presAssocID="{1A15EA08-40C3-4B0A-92B2-A4ABA328A520}" presName="linNode" presStyleCnt="0"/>
      <dgm:spPr/>
    </dgm:pt>
    <dgm:pt modelId="{290E6838-E056-4F11-A294-776B10CA466C}" type="pres">
      <dgm:prSet presAssocID="{1A15EA08-40C3-4B0A-92B2-A4ABA328A520}" presName="parent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EFF289C-FEE1-4583-8031-352AF000163C}" type="pres">
      <dgm:prSet presAssocID="{1A15EA08-40C3-4B0A-92B2-A4ABA328A520}" presName="childShp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3DBEF1-5FBE-4C90-9443-BF3DE290B7EF}" type="pres">
      <dgm:prSet presAssocID="{DA2353E5-7ED5-40E4-8D01-B5B7C26F5086}" presName="spacing" presStyleCnt="0"/>
      <dgm:spPr/>
    </dgm:pt>
    <dgm:pt modelId="{13D2EEF5-9007-4853-923B-2FC5C87F0731}" type="pres">
      <dgm:prSet presAssocID="{72EEF356-6A90-421D-A500-0BC53F1DEA44}" presName="linNode" presStyleCnt="0"/>
      <dgm:spPr/>
    </dgm:pt>
    <dgm:pt modelId="{00CE1CB8-0B21-4155-8E42-5621CE9A2E46}" type="pres">
      <dgm:prSet presAssocID="{72EEF356-6A90-421D-A500-0BC53F1DEA44}" presName="parent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768257A-BF70-4854-BA36-3D3EC850E3CD}" type="pres">
      <dgm:prSet presAssocID="{72EEF356-6A90-421D-A500-0BC53F1DEA44}" presName="childShp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4391C41-4C23-4585-9ACC-B069545E9417}" type="pres">
      <dgm:prSet presAssocID="{2839F4EA-9306-4EF9-BEDE-26C99727C144}" presName="spacing" presStyleCnt="0"/>
      <dgm:spPr/>
    </dgm:pt>
    <dgm:pt modelId="{B49FD7A4-0526-4BCF-814B-84F9CF076C96}" type="pres">
      <dgm:prSet presAssocID="{C4D8553D-90FF-4267-A809-37B81A7D1730}" presName="linNode" presStyleCnt="0"/>
      <dgm:spPr/>
    </dgm:pt>
    <dgm:pt modelId="{BB7EEAB4-B025-4A4A-903F-941C80D18EF9}" type="pres">
      <dgm:prSet presAssocID="{C4D8553D-90FF-4267-A809-37B81A7D1730}" presName="parent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9C2FACE-804A-4A27-999F-6C02EF0A5FC6}" type="pres">
      <dgm:prSet presAssocID="{C4D8553D-90FF-4267-A809-37B81A7D1730}" presName="childShp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F2EAB7B-5BA9-4AA0-8314-03C524D2E487}" type="pres">
      <dgm:prSet presAssocID="{80670DE5-4DF0-43F5-953D-89B7FE14B061}" presName="spacing" presStyleCnt="0"/>
      <dgm:spPr/>
    </dgm:pt>
    <dgm:pt modelId="{6440C1D8-B2DC-4F03-A52B-A5D574988366}" type="pres">
      <dgm:prSet presAssocID="{F9DFF280-77C0-4116-BE4E-3F5B5CD5C272}" presName="linNode" presStyleCnt="0"/>
      <dgm:spPr/>
    </dgm:pt>
    <dgm:pt modelId="{041B3F97-9DA4-4D02-A012-E1DC36A70D92}" type="pres">
      <dgm:prSet presAssocID="{F9DFF280-77C0-4116-BE4E-3F5B5CD5C272}" presName="parent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FAC7CD-C56C-44A4-962B-2F8FCB40AC22}" type="pres">
      <dgm:prSet presAssocID="{F9DFF280-77C0-4116-BE4E-3F5B5CD5C272}" presName="childShp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30A39D-624C-4EF8-8733-1A46124D1A49}" type="pres">
      <dgm:prSet presAssocID="{A11533B9-E988-408A-9E4E-6F8586E86E15}" presName="spacing" presStyleCnt="0"/>
      <dgm:spPr/>
    </dgm:pt>
    <dgm:pt modelId="{837AEF63-AC0B-4774-BB60-43269677ECF9}" type="pres">
      <dgm:prSet presAssocID="{65631CB2-44CE-4286-BFCA-E08CF5B239B2}" presName="linNode" presStyleCnt="0"/>
      <dgm:spPr/>
    </dgm:pt>
    <dgm:pt modelId="{FBCECFAB-1BD3-430D-A761-C7B05B840235}" type="pres">
      <dgm:prSet presAssocID="{65631CB2-44CE-4286-BFCA-E08CF5B239B2}" presName="parent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760B4CB-1ACB-42AD-8F97-E8922A6E9A83}" type="pres">
      <dgm:prSet presAssocID="{65631CB2-44CE-4286-BFCA-E08CF5B239B2}" presName="childShp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141DD5-CA5F-4EF6-880D-5E4BFC73E843}" type="pres">
      <dgm:prSet presAssocID="{F0E6B6BD-A4C6-4847-B361-850A9CCA03E6}" presName="spacing" presStyleCnt="0"/>
      <dgm:spPr/>
    </dgm:pt>
    <dgm:pt modelId="{A738E9AC-0C79-4964-8296-886696EF3AA9}" type="pres">
      <dgm:prSet presAssocID="{A4C4AE4F-E2C2-436A-B29D-174B34339A50}" presName="linNode" presStyleCnt="0"/>
      <dgm:spPr/>
    </dgm:pt>
    <dgm:pt modelId="{B0F13A88-A18D-4CA9-98EA-15B995589B01}" type="pres">
      <dgm:prSet presAssocID="{A4C4AE4F-E2C2-436A-B29D-174B34339A50}" presName="parent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059F2AF-EA75-4D28-90CE-8693113E298B}" type="pres">
      <dgm:prSet presAssocID="{A4C4AE4F-E2C2-436A-B29D-174B34339A50}" presName="childShp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13CB2A-4400-49DC-8A81-509C85C00E43}" type="pres">
      <dgm:prSet presAssocID="{24E2DA25-3BC9-4AAD-8276-89AE02668516}" presName="spacing" presStyleCnt="0"/>
      <dgm:spPr/>
    </dgm:pt>
    <dgm:pt modelId="{5475427C-1972-4876-89B1-FB76ABBD3F2A}" type="pres">
      <dgm:prSet presAssocID="{DAE632B2-9C33-446B-A6BF-BE61127972DA}" presName="linNode" presStyleCnt="0"/>
      <dgm:spPr/>
    </dgm:pt>
    <dgm:pt modelId="{F6EA11D9-C0A9-4DC0-8EAB-203B115DE4B3}" type="pres">
      <dgm:prSet presAssocID="{DAE632B2-9C33-446B-A6BF-BE61127972DA}" presName="parent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878A6E-DEF5-4AFD-B6D5-7104EEA7EB43}" type="pres">
      <dgm:prSet presAssocID="{DAE632B2-9C33-446B-A6BF-BE61127972DA}" presName="childShp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E0E3412-6CC9-4945-9C97-911160DCDBEC}" type="presOf" srcId="{72EEF356-6A90-421D-A500-0BC53F1DEA44}" destId="{00CE1CB8-0B21-4155-8E42-5621CE9A2E46}" srcOrd="0" destOrd="0" presId="urn:microsoft.com/office/officeart/2005/8/layout/vList6"/>
    <dgm:cxn modelId="{C8E7B970-6AC1-45AD-B096-836C3BF78B95}" type="presOf" srcId="{DD9D2526-F6F2-437D-BDE6-482F7C7F4735}" destId="{E760B4CB-1ACB-42AD-8F97-E8922A6E9A83}" srcOrd="0" destOrd="0" presId="urn:microsoft.com/office/officeart/2005/8/layout/vList6"/>
    <dgm:cxn modelId="{D017EB18-9CB1-4EE6-9497-111E35E423F0}" srcId="{8F995FEC-28C4-450A-80B3-DB3148F08617}" destId="{A4C4AE4F-E2C2-436A-B29D-174B34339A50}" srcOrd="5" destOrd="0" parTransId="{61B1D5BE-2CF3-456E-9974-2610815E7126}" sibTransId="{24E2DA25-3BC9-4AAD-8276-89AE02668516}"/>
    <dgm:cxn modelId="{CEB55C6D-DE20-45F5-91CF-37833A6F6515}" type="presOf" srcId="{28DF1DA4-7F74-409F-B76A-4037C5065BA9}" destId="{B768257A-BF70-4854-BA36-3D3EC850E3CD}" srcOrd="0" destOrd="0" presId="urn:microsoft.com/office/officeart/2005/8/layout/vList6"/>
    <dgm:cxn modelId="{D26BD787-800D-46F9-AF26-205E175326EA}" type="presOf" srcId="{22339CF6-4442-4257-B715-249EAC615355}" destId="{69C2FACE-804A-4A27-999F-6C02EF0A5FC6}" srcOrd="0" destOrd="0" presId="urn:microsoft.com/office/officeart/2005/8/layout/vList6"/>
    <dgm:cxn modelId="{1694D0D8-AF51-4E5B-A300-F8EB19EB03F0}" srcId="{C4D8553D-90FF-4267-A809-37B81A7D1730}" destId="{22339CF6-4442-4257-B715-249EAC615355}" srcOrd="0" destOrd="0" parTransId="{EF90D134-D288-4EA5-A1EC-04BEC27C6B31}" sibTransId="{4FA0D220-AAC3-4EEC-8B78-6D8C86305180}"/>
    <dgm:cxn modelId="{E1CBEC83-D4FE-4E8C-9E41-4FFF7BEF3441}" type="presOf" srcId="{EBE4AC71-B412-4127-8516-0B1EEFB09A59}" destId="{1059F2AF-EA75-4D28-90CE-8693113E298B}" srcOrd="0" destOrd="0" presId="urn:microsoft.com/office/officeart/2005/8/layout/vList6"/>
    <dgm:cxn modelId="{7E9AC749-E694-433B-B5C6-4342A83A6DF8}" srcId="{8F995FEC-28C4-450A-80B3-DB3148F08617}" destId="{F9DFF280-77C0-4116-BE4E-3F5B5CD5C272}" srcOrd="3" destOrd="0" parTransId="{B92E9270-53B7-4E09-82E5-1902C3345EC7}" sibTransId="{A11533B9-E988-408A-9E4E-6F8586E86E15}"/>
    <dgm:cxn modelId="{6B2E6273-85C2-4476-B31F-B518118B3703}" type="presOf" srcId="{DAE632B2-9C33-446B-A6BF-BE61127972DA}" destId="{F6EA11D9-C0A9-4DC0-8EAB-203B115DE4B3}" srcOrd="0" destOrd="0" presId="urn:microsoft.com/office/officeart/2005/8/layout/vList6"/>
    <dgm:cxn modelId="{4D058DFA-15CA-41A9-99BD-B7DDF1196EBE}" type="presOf" srcId="{3C539D9C-74C6-4358-A6C1-9D3D0F3A79C5}" destId="{EEFF289C-FEE1-4583-8031-352AF000163C}" srcOrd="0" destOrd="0" presId="urn:microsoft.com/office/officeart/2005/8/layout/vList6"/>
    <dgm:cxn modelId="{A742FA0D-9238-4E97-BD0F-209EFB855A49}" srcId="{8F995FEC-28C4-450A-80B3-DB3148F08617}" destId="{65631CB2-44CE-4286-BFCA-E08CF5B239B2}" srcOrd="4" destOrd="0" parTransId="{7042B5F2-A044-49B9-BE19-7DFBA59621AD}" sibTransId="{F0E6B6BD-A4C6-4847-B361-850A9CCA03E6}"/>
    <dgm:cxn modelId="{55DA0F7C-B6C4-4904-ACDD-DA0E0C9A03BE}" srcId="{1A15EA08-40C3-4B0A-92B2-A4ABA328A520}" destId="{3C539D9C-74C6-4358-A6C1-9D3D0F3A79C5}" srcOrd="0" destOrd="0" parTransId="{4ACB81D2-AAE4-4B95-A83E-39DCCB133D43}" sibTransId="{5216854D-8F11-466B-98D3-E399AA9C8FD7}"/>
    <dgm:cxn modelId="{8320A26A-9849-44A4-9F08-AB816F2E3603}" srcId="{A4C4AE4F-E2C2-436A-B29D-174B34339A50}" destId="{EBE4AC71-B412-4127-8516-0B1EEFB09A59}" srcOrd="0" destOrd="0" parTransId="{0EAC3887-AA18-4BBC-B720-180645DC7458}" sibTransId="{ACAE9184-C1EB-4615-A2F2-4A46C25A7197}"/>
    <dgm:cxn modelId="{5DE5E923-CAFC-4B50-BCC6-16D032576ED4}" type="presOf" srcId="{65631CB2-44CE-4286-BFCA-E08CF5B239B2}" destId="{FBCECFAB-1BD3-430D-A761-C7B05B840235}" srcOrd="0" destOrd="0" presId="urn:microsoft.com/office/officeart/2005/8/layout/vList6"/>
    <dgm:cxn modelId="{BA4370B7-0F74-40AD-ACBA-D4020779CE38}" srcId="{8F995FEC-28C4-450A-80B3-DB3148F08617}" destId="{1A15EA08-40C3-4B0A-92B2-A4ABA328A520}" srcOrd="0" destOrd="0" parTransId="{B196EE42-1807-49F7-9A75-205DB7235C78}" sibTransId="{DA2353E5-7ED5-40E4-8D01-B5B7C26F5086}"/>
    <dgm:cxn modelId="{868AD392-B1D7-42E6-99EA-BBDD5750CF2A}" type="presOf" srcId="{C4D8553D-90FF-4267-A809-37B81A7D1730}" destId="{BB7EEAB4-B025-4A4A-903F-941C80D18EF9}" srcOrd="0" destOrd="0" presId="urn:microsoft.com/office/officeart/2005/8/layout/vList6"/>
    <dgm:cxn modelId="{65A55DF1-6473-4DE8-8189-B599AAC49E70}" srcId="{DAE632B2-9C33-446B-A6BF-BE61127972DA}" destId="{456DA411-3B99-4308-AECB-6015BDEFEBFC}" srcOrd="0" destOrd="0" parTransId="{36CA1011-5938-4AEB-8A80-EA526494B49D}" sibTransId="{6751DF09-D6FF-475F-AC8E-0C5D0FB19A1B}"/>
    <dgm:cxn modelId="{E77DC8FA-DD96-4E3B-86C9-A2AE738A3864}" type="presOf" srcId="{456DA411-3B99-4308-AECB-6015BDEFEBFC}" destId="{0F878A6E-DEF5-4AFD-B6D5-7104EEA7EB43}" srcOrd="0" destOrd="0" presId="urn:microsoft.com/office/officeart/2005/8/layout/vList6"/>
    <dgm:cxn modelId="{0C5D6524-8E72-47AB-B173-BA1573220172}" srcId="{F9DFF280-77C0-4116-BE4E-3F5B5CD5C272}" destId="{8BF3916B-1E9D-4CC2-972A-465B625927A9}" srcOrd="0" destOrd="0" parTransId="{75F82EB3-5DC5-46E9-9826-11778BD038BE}" sibTransId="{2B225C6D-307F-4668-A84D-B8AEF18766D9}"/>
    <dgm:cxn modelId="{38315699-9092-42BC-94BE-726D8B876428}" srcId="{8F995FEC-28C4-450A-80B3-DB3148F08617}" destId="{72EEF356-6A90-421D-A500-0BC53F1DEA44}" srcOrd="1" destOrd="0" parTransId="{691E649A-F1EE-42AC-8BC4-5382E41F5D41}" sibTransId="{2839F4EA-9306-4EF9-BEDE-26C99727C144}"/>
    <dgm:cxn modelId="{8191CCE6-BBA3-42B0-9894-5A68D7927A7F}" type="presOf" srcId="{F9DFF280-77C0-4116-BE4E-3F5B5CD5C272}" destId="{041B3F97-9DA4-4D02-A012-E1DC36A70D92}" srcOrd="0" destOrd="0" presId="urn:microsoft.com/office/officeart/2005/8/layout/vList6"/>
    <dgm:cxn modelId="{56B7F000-AB45-4A1B-A01A-0D4FF3C04050}" type="presOf" srcId="{1A15EA08-40C3-4B0A-92B2-A4ABA328A520}" destId="{290E6838-E056-4F11-A294-776B10CA466C}" srcOrd="0" destOrd="0" presId="urn:microsoft.com/office/officeart/2005/8/layout/vList6"/>
    <dgm:cxn modelId="{68F4589F-08FD-4BBC-8D01-BF74D8D7B4C3}" type="presOf" srcId="{8F995FEC-28C4-450A-80B3-DB3148F08617}" destId="{71FE0CB6-A57E-4D75-B0E0-74B591A08A31}" srcOrd="0" destOrd="0" presId="urn:microsoft.com/office/officeart/2005/8/layout/vList6"/>
    <dgm:cxn modelId="{1C24115B-30D5-4FAD-8E31-67E2B56CB20A}" srcId="{65631CB2-44CE-4286-BFCA-E08CF5B239B2}" destId="{DD9D2526-F6F2-437D-BDE6-482F7C7F4735}" srcOrd="0" destOrd="0" parTransId="{37C2BE9D-88BB-4347-999D-0E9E8CBE08A9}" sibTransId="{F34C361C-90D3-4DD0-B7EE-0D07B0DC459A}"/>
    <dgm:cxn modelId="{09FE1A76-FFD5-4DF0-908F-3E6A20FE3CC2}" srcId="{72EEF356-6A90-421D-A500-0BC53F1DEA44}" destId="{28DF1DA4-7F74-409F-B76A-4037C5065BA9}" srcOrd="0" destOrd="0" parTransId="{21F84FCC-797D-4CC6-98EF-24303499A0D8}" sibTransId="{B801177C-E48D-47A8-A7B9-00707144E2F2}"/>
    <dgm:cxn modelId="{68736F58-C2D1-48D0-868F-24B2909E60EE}" srcId="{8F995FEC-28C4-450A-80B3-DB3148F08617}" destId="{DAE632B2-9C33-446B-A6BF-BE61127972DA}" srcOrd="6" destOrd="0" parTransId="{2870FD3F-E4D1-4A08-9841-D6F9958A2C99}" sibTransId="{DDC5863C-AD21-4783-821B-EAFC96A9661E}"/>
    <dgm:cxn modelId="{983A5480-4C64-4878-9C00-84D7E2B8E998}" srcId="{8F995FEC-28C4-450A-80B3-DB3148F08617}" destId="{C4D8553D-90FF-4267-A809-37B81A7D1730}" srcOrd="2" destOrd="0" parTransId="{4BD13C71-DB35-41FB-B44A-4029FFDFAE65}" sibTransId="{80670DE5-4DF0-43F5-953D-89B7FE14B061}"/>
    <dgm:cxn modelId="{1E8635FB-2420-4103-BE7E-E02F3273E985}" type="presOf" srcId="{A4C4AE4F-E2C2-436A-B29D-174B34339A50}" destId="{B0F13A88-A18D-4CA9-98EA-15B995589B01}" srcOrd="0" destOrd="0" presId="urn:microsoft.com/office/officeart/2005/8/layout/vList6"/>
    <dgm:cxn modelId="{7BEBEA33-C466-40C4-B4A5-4E397741EC03}" type="presOf" srcId="{8BF3916B-1E9D-4CC2-972A-465B625927A9}" destId="{36FAC7CD-C56C-44A4-962B-2F8FCB40AC22}" srcOrd="0" destOrd="0" presId="urn:microsoft.com/office/officeart/2005/8/layout/vList6"/>
    <dgm:cxn modelId="{5B0DF86F-20C8-49CB-A5A5-CFE6709CA9EB}" type="presParOf" srcId="{71FE0CB6-A57E-4D75-B0E0-74B591A08A31}" destId="{14E3BC82-E920-4BF8-9EAB-4231A161EB26}" srcOrd="0" destOrd="0" presId="urn:microsoft.com/office/officeart/2005/8/layout/vList6"/>
    <dgm:cxn modelId="{5E52EE5F-A254-4869-963B-8E4BC10D6A26}" type="presParOf" srcId="{14E3BC82-E920-4BF8-9EAB-4231A161EB26}" destId="{290E6838-E056-4F11-A294-776B10CA466C}" srcOrd="0" destOrd="0" presId="urn:microsoft.com/office/officeart/2005/8/layout/vList6"/>
    <dgm:cxn modelId="{EFB625CB-4836-4EEE-BFAE-D2DA9FEA30D6}" type="presParOf" srcId="{14E3BC82-E920-4BF8-9EAB-4231A161EB26}" destId="{EEFF289C-FEE1-4583-8031-352AF000163C}" srcOrd="1" destOrd="0" presId="urn:microsoft.com/office/officeart/2005/8/layout/vList6"/>
    <dgm:cxn modelId="{5A16A647-6022-495C-BB3F-EF33DDDE7FE9}" type="presParOf" srcId="{71FE0CB6-A57E-4D75-B0E0-74B591A08A31}" destId="{963DBEF1-5FBE-4C90-9443-BF3DE290B7EF}" srcOrd="1" destOrd="0" presId="urn:microsoft.com/office/officeart/2005/8/layout/vList6"/>
    <dgm:cxn modelId="{45A318D6-A60B-4D2D-B568-0D0D3B367230}" type="presParOf" srcId="{71FE0CB6-A57E-4D75-B0E0-74B591A08A31}" destId="{13D2EEF5-9007-4853-923B-2FC5C87F0731}" srcOrd="2" destOrd="0" presId="urn:microsoft.com/office/officeart/2005/8/layout/vList6"/>
    <dgm:cxn modelId="{195BD564-1CEC-4277-A67A-53F962F3E394}" type="presParOf" srcId="{13D2EEF5-9007-4853-923B-2FC5C87F0731}" destId="{00CE1CB8-0B21-4155-8E42-5621CE9A2E46}" srcOrd="0" destOrd="0" presId="urn:microsoft.com/office/officeart/2005/8/layout/vList6"/>
    <dgm:cxn modelId="{B2815D1F-0803-4F91-99E5-0B976C4AA945}" type="presParOf" srcId="{13D2EEF5-9007-4853-923B-2FC5C87F0731}" destId="{B768257A-BF70-4854-BA36-3D3EC850E3CD}" srcOrd="1" destOrd="0" presId="urn:microsoft.com/office/officeart/2005/8/layout/vList6"/>
    <dgm:cxn modelId="{6684329B-9F9C-4A55-936B-25D3D4D7C0FA}" type="presParOf" srcId="{71FE0CB6-A57E-4D75-B0E0-74B591A08A31}" destId="{04391C41-4C23-4585-9ACC-B069545E9417}" srcOrd="3" destOrd="0" presId="urn:microsoft.com/office/officeart/2005/8/layout/vList6"/>
    <dgm:cxn modelId="{B8B290A6-A049-4B56-97D4-1361BFC2BDC0}" type="presParOf" srcId="{71FE0CB6-A57E-4D75-B0E0-74B591A08A31}" destId="{B49FD7A4-0526-4BCF-814B-84F9CF076C96}" srcOrd="4" destOrd="0" presId="urn:microsoft.com/office/officeart/2005/8/layout/vList6"/>
    <dgm:cxn modelId="{F6E2ACBF-7122-4981-853E-E7581DD7CB83}" type="presParOf" srcId="{B49FD7A4-0526-4BCF-814B-84F9CF076C96}" destId="{BB7EEAB4-B025-4A4A-903F-941C80D18EF9}" srcOrd="0" destOrd="0" presId="urn:microsoft.com/office/officeart/2005/8/layout/vList6"/>
    <dgm:cxn modelId="{F46D0299-E690-421C-BE51-6CC72364043C}" type="presParOf" srcId="{B49FD7A4-0526-4BCF-814B-84F9CF076C96}" destId="{69C2FACE-804A-4A27-999F-6C02EF0A5FC6}" srcOrd="1" destOrd="0" presId="urn:microsoft.com/office/officeart/2005/8/layout/vList6"/>
    <dgm:cxn modelId="{4F2DED99-C34B-4003-A2AD-EC9E458D8F2A}" type="presParOf" srcId="{71FE0CB6-A57E-4D75-B0E0-74B591A08A31}" destId="{5F2EAB7B-5BA9-4AA0-8314-03C524D2E487}" srcOrd="5" destOrd="0" presId="urn:microsoft.com/office/officeart/2005/8/layout/vList6"/>
    <dgm:cxn modelId="{9A8460AD-6815-45D2-BA01-0100AE97A5E8}" type="presParOf" srcId="{71FE0CB6-A57E-4D75-B0E0-74B591A08A31}" destId="{6440C1D8-B2DC-4F03-A52B-A5D574988366}" srcOrd="6" destOrd="0" presId="urn:microsoft.com/office/officeart/2005/8/layout/vList6"/>
    <dgm:cxn modelId="{344DDD8B-362A-4298-A985-4EADD0A13303}" type="presParOf" srcId="{6440C1D8-B2DC-4F03-A52B-A5D574988366}" destId="{041B3F97-9DA4-4D02-A012-E1DC36A70D92}" srcOrd="0" destOrd="0" presId="urn:microsoft.com/office/officeart/2005/8/layout/vList6"/>
    <dgm:cxn modelId="{2023F74B-3D66-4C41-901C-B5137DBAA992}" type="presParOf" srcId="{6440C1D8-B2DC-4F03-A52B-A5D574988366}" destId="{36FAC7CD-C56C-44A4-962B-2F8FCB40AC22}" srcOrd="1" destOrd="0" presId="urn:microsoft.com/office/officeart/2005/8/layout/vList6"/>
    <dgm:cxn modelId="{E08C788C-80C9-478A-92C7-320C51326D11}" type="presParOf" srcId="{71FE0CB6-A57E-4D75-B0E0-74B591A08A31}" destId="{1830A39D-624C-4EF8-8733-1A46124D1A49}" srcOrd="7" destOrd="0" presId="urn:microsoft.com/office/officeart/2005/8/layout/vList6"/>
    <dgm:cxn modelId="{8B85C193-E319-4C98-BECB-74FFBEB76FCF}" type="presParOf" srcId="{71FE0CB6-A57E-4D75-B0E0-74B591A08A31}" destId="{837AEF63-AC0B-4774-BB60-43269677ECF9}" srcOrd="8" destOrd="0" presId="urn:microsoft.com/office/officeart/2005/8/layout/vList6"/>
    <dgm:cxn modelId="{DB2D662B-C368-4BDA-8657-521E20F5FA71}" type="presParOf" srcId="{837AEF63-AC0B-4774-BB60-43269677ECF9}" destId="{FBCECFAB-1BD3-430D-A761-C7B05B840235}" srcOrd="0" destOrd="0" presId="urn:microsoft.com/office/officeart/2005/8/layout/vList6"/>
    <dgm:cxn modelId="{F17AC662-81AA-499A-B3CF-D080BC810387}" type="presParOf" srcId="{837AEF63-AC0B-4774-BB60-43269677ECF9}" destId="{E760B4CB-1ACB-42AD-8F97-E8922A6E9A83}" srcOrd="1" destOrd="0" presId="urn:microsoft.com/office/officeart/2005/8/layout/vList6"/>
    <dgm:cxn modelId="{94301831-A237-47D8-A134-1D9471C870A5}" type="presParOf" srcId="{71FE0CB6-A57E-4D75-B0E0-74B591A08A31}" destId="{DD141DD5-CA5F-4EF6-880D-5E4BFC73E843}" srcOrd="9" destOrd="0" presId="urn:microsoft.com/office/officeart/2005/8/layout/vList6"/>
    <dgm:cxn modelId="{D1093D09-8F7B-4A6F-82F2-5D3E751E3631}" type="presParOf" srcId="{71FE0CB6-A57E-4D75-B0E0-74B591A08A31}" destId="{A738E9AC-0C79-4964-8296-886696EF3AA9}" srcOrd="10" destOrd="0" presId="urn:microsoft.com/office/officeart/2005/8/layout/vList6"/>
    <dgm:cxn modelId="{B3B67E68-0E82-454D-9666-8FD0975E922D}" type="presParOf" srcId="{A738E9AC-0C79-4964-8296-886696EF3AA9}" destId="{B0F13A88-A18D-4CA9-98EA-15B995589B01}" srcOrd="0" destOrd="0" presId="urn:microsoft.com/office/officeart/2005/8/layout/vList6"/>
    <dgm:cxn modelId="{1668BA12-A0E7-433E-B3AD-72BE035ADEEE}" type="presParOf" srcId="{A738E9AC-0C79-4964-8296-886696EF3AA9}" destId="{1059F2AF-EA75-4D28-90CE-8693113E298B}" srcOrd="1" destOrd="0" presId="urn:microsoft.com/office/officeart/2005/8/layout/vList6"/>
    <dgm:cxn modelId="{39D8324D-EB4F-49E2-A65B-7A50D44F74D5}" type="presParOf" srcId="{71FE0CB6-A57E-4D75-B0E0-74B591A08A31}" destId="{2113CB2A-4400-49DC-8A81-509C85C00E43}" srcOrd="11" destOrd="0" presId="urn:microsoft.com/office/officeart/2005/8/layout/vList6"/>
    <dgm:cxn modelId="{AD8B23F8-BEAE-4793-88E4-B37280DB0B12}" type="presParOf" srcId="{71FE0CB6-A57E-4D75-B0E0-74B591A08A31}" destId="{5475427C-1972-4876-89B1-FB76ABBD3F2A}" srcOrd="12" destOrd="0" presId="urn:microsoft.com/office/officeart/2005/8/layout/vList6"/>
    <dgm:cxn modelId="{FE25EFA3-980A-43D2-9C4C-ED36011C77C7}" type="presParOf" srcId="{5475427C-1972-4876-89B1-FB76ABBD3F2A}" destId="{F6EA11D9-C0A9-4DC0-8EAB-203B115DE4B3}" srcOrd="0" destOrd="0" presId="urn:microsoft.com/office/officeart/2005/8/layout/vList6"/>
    <dgm:cxn modelId="{7E3F838F-CEC5-4A72-9A31-649690C4EB3A}" type="presParOf" srcId="{5475427C-1972-4876-89B1-FB76ABBD3F2A}" destId="{0F878A6E-DEF5-4AFD-B6D5-7104EEA7EB4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DF56E4-2F7C-4959-B3C8-E0931D591799}" type="doc">
      <dgm:prSet loTypeId="urn:microsoft.com/office/officeart/2005/8/layout/cycle1" loCatId="cycle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s-ES"/>
        </a:p>
      </dgm:t>
    </dgm:pt>
    <dgm:pt modelId="{8B83DE26-0846-4C4D-B8DE-9203C1E38B05}">
      <dgm:prSet custT="1"/>
      <dgm:spPr/>
      <dgm:t>
        <a:bodyPr/>
        <a:lstStyle/>
        <a:p>
          <a:pPr rtl="0"/>
          <a:r>
            <a:rPr lang="es-MX" sz="2000" dirty="0" smtClean="0"/>
            <a:t>Liderazgo</a:t>
          </a:r>
          <a:endParaRPr lang="es-ES" sz="1100" dirty="0"/>
        </a:p>
      </dgm:t>
    </dgm:pt>
    <dgm:pt modelId="{31F31441-360A-44B6-8459-E5B6461AC4AE}" type="parTrans" cxnId="{BA527387-5364-4E75-ABB3-95F2CD5018ED}">
      <dgm:prSet/>
      <dgm:spPr/>
      <dgm:t>
        <a:bodyPr/>
        <a:lstStyle/>
        <a:p>
          <a:endParaRPr lang="es-ES"/>
        </a:p>
      </dgm:t>
    </dgm:pt>
    <dgm:pt modelId="{F63B9E78-4D1C-4678-BBC3-FBD52160FB09}" type="sibTrans" cxnId="{BA527387-5364-4E75-ABB3-95F2CD5018ED}">
      <dgm:prSet/>
      <dgm:spPr/>
      <dgm:t>
        <a:bodyPr/>
        <a:lstStyle/>
        <a:p>
          <a:endParaRPr lang="es-ES"/>
        </a:p>
      </dgm:t>
    </dgm:pt>
    <dgm:pt modelId="{F4151347-25BB-4AFB-896A-EDC45D93FB3A}">
      <dgm:prSet custT="1"/>
      <dgm:spPr/>
      <dgm:t>
        <a:bodyPr/>
        <a:lstStyle/>
        <a:p>
          <a:pPr rtl="0"/>
          <a:r>
            <a:rPr lang="es-MX" sz="2000" dirty="0" smtClean="0"/>
            <a:t>Estrategia</a:t>
          </a:r>
          <a:endParaRPr lang="es-ES" sz="1100" dirty="0"/>
        </a:p>
      </dgm:t>
    </dgm:pt>
    <dgm:pt modelId="{3384EE8F-009E-4B93-80BF-A44BCD7EA988}" type="parTrans" cxnId="{2EE2DB09-F7FF-47E1-9754-DD0828584E57}">
      <dgm:prSet/>
      <dgm:spPr/>
      <dgm:t>
        <a:bodyPr/>
        <a:lstStyle/>
        <a:p>
          <a:endParaRPr lang="es-ES"/>
        </a:p>
      </dgm:t>
    </dgm:pt>
    <dgm:pt modelId="{1D18ED89-22D6-453E-975F-4D056702D8DD}" type="sibTrans" cxnId="{2EE2DB09-F7FF-47E1-9754-DD0828584E57}">
      <dgm:prSet/>
      <dgm:spPr/>
      <dgm:t>
        <a:bodyPr/>
        <a:lstStyle/>
        <a:p>
          <a:endParaRPr lang="es-ES"/>
        </a:p>
      </dgm:t>
    </dgm:pt>
    <dgm:pt modelId="{34630DF3-5B0B-4602-A0B9-9125597DFB44}">
      <dgm:prSet/>
      <dgm:spPr/>
      <dgm:t>
        <a:bodyPr/>
        <a:lstStyle/>
        <a:p>
          <a:pPr rtl="0"/>
          <a:r>
            <a:rPr lang="es-MX" dirty="0" smtClean="0"/>
            <a:t>Reputación</a:t>
          </a:r>
          <a:endParaRPr lang="es-ES" dirty="0"/>
        </a:p>
      </dgm:t>
    </dgm:pt>
    <dgm:pt modelId="{9DBE0775-6AD8-4E0D-88A9-406CCCA00ED5}" type="parTrans" cxnId="{67A9F243-9824-4A13-8C1B-346F59C10495}">
      <dgm:prSet/>
      <dgm:spPr/>
      <dgm:t>
        <a:bodyPr/>
        <a:lstStyle/>
        <a:p>
          <a:endParaRPr lang="es-ES"/>
        </a:p>
      </dgm:t>
    </dgm:pt>
    <dgm:pt modelId="{7AD8145F-3F05-4838-970D-1CE5CF7C0474}" type="sibTrans" cxnId="{67A9F243-9824-4A13-8C1B-346F59C10495}">
      <dgm:prSet/>
      <dgm:spPr/>
      <dgm:t>
        <a:bodyPr/>
        <a:lstStyle/>
        <a:p>
          <a:endParaRPr lang="es-ES"/>
        </a:p>
      </dgm:t>
    </dgm:pt>
    <dgm:pt modelId="{04EE7C35-11E5-4C6D-9CB6-41222925D28F}">
      <dgm:prSet/>
      <dgm:spPr/>
      <dgm:t>
        <a:bodyPr/>
        <a:lstStyle/>
        <a:p>
          <a:pPr rtl="0"/>
          <a:r>
            <a:rPr lang="es-MX" dirty="0" smtClean="0"/>
            <a:t>Resultados</a:t>
          </a:r>
          <a:endParaRPr lang="es-ES" dirty="0"/>
        </a:p>
      </dgm:t>
    </dgm:pt>
    <dgm:pt modelId="{CEF1611F-D89C-4CA2-9E77-42D56F187D93}" type="parTrans" cxnId="{B9ABCCD8-B487-4BC1-A380-1D3429F5F65D}">
      <dgm:prSet/>
      <dgm:spPr/>
      <dgm:t>
        <a:bodyPr/>
        <a:lstStyle/>
        <a:p>
          <a:endParaRPr lang="es-ES"/>
        </a:p>
      </dgm:t>
    </dgm:pt>
    <dgm:pt modelId="{84B2A3CB-34B5-484C-9F44-0BB4E17A0678}" type="sibTrans" cxnId="{B9ABCCD8-B487-4BC1-A380-1D3429F5F65D}">
      <dgm:prSet/>
      <dgm:spPr/>
      <dgm:t>
        <a:bodyPr/>
        <a:lstStyle/>
        <a:p>
          <a:endParaRPr lang="es-ES"/>
        </a:p>
      </dgm:t>
    </dgm:pt>
    <dgm:pt modelId="{18F7F56D-1B72-45C9-92D7-7A8765847092}" type="pres">
      <dgm:prSet presAssocID="{C7DF56E4-2F7C-4959-B3C8-E0931D59179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36A1C5A-2690-41FD-807F-4C3FB3D16E1B}" type="pres">
      <dgm:prSet presAssocID="{8B83DE26-0846-4C4D-B8DE-9203C1E38B05}" presName="dummy" presStyleCnt="0"/>
      <dgm:spPr/>
    </dgm:pt>
    <dgm:pt modelId="{DECED274-E9E3-4B7E-9F5E-8234F4527CE4}" type="pres">
      <dgm:prSet presAssocID="{8B83DE26-0846-4C4D-B8DE-9203C1E38B05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817BC0-D2AF-433F-B197-213B5DFBF8DD}" type="pres">
      <dgm:prSet presAssocID="{F63B9E78-4D1C-4678-BBC3-FBD52160FB09}" presName="sibTrans" presStyleLbl="node1" presStyleIdx="0" presStyleCnt="4"/>
      <dgm:spPr/>
      <dgm:t>
        <a:bodyPr/>
        <a:lstStyle/>
        <a:p>
          <a:endParaRPr lang="es-MX"/>
        </a:p>
      </dgm:t>
    </dgm:pt>
    <dgm:pt modelId="{CF99E238-7AB1-44A5-B88E-CC18C638DBEF}" type="pres">
      <dgm:prSet presAssocID="{F4151347-25BB-4AFB-896A-EDC45D93FB3A}" presName="dummy" presStyleCnt="0"/>
      <dgm:spPr/>
    </dgm:pt>
    <dgm:pt modelId="{35AEB510-DFC9-410F-9D6A-489CB1925F63}" type="pres">
      <dgm:prSet presAssocID="{F4151347-25BB-4AFB-896A-EDC45D93FB3A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9324FB1-81E6-4C4F-9922-58B5DCAEF0A7}" type="pres">
      <dgm:prSet presAssocID="{1D18ED89-22D6-453E-975F-4D056702D8DD}" presName="sibTrans" presStyleLbl="node1" presStyleIdx="1" presStyleCnt="4"/>
      <dgm:spPr/>
      <dgm:t>
        <a:bodyPr/>
        <a:lstStyle/>
        <a:p>
          <a:endParaRPr lang="es-MX"/>
        </a:p>
      </dgm:t>
    </dgm:pt>
    <dgm:pt modelId="{0327888D-2BCB-4BFB-AFBC-8A073D6110E5}" type="pres">
      <dgm:prSet presAssocID="{34630DF3-5B0B-4602-A0B9-9125597DFB44}" presName="dummy" presStyleCnt="0"/>
      <dgm:spPr/>
    </dgm:pt>
    <dgm:pt modelId="{A77C4655-BD57-46F2-B5B7-E185AA01A732}" type="pres">
      <dgm:prSet presAssocID="{34630DF3-5B0B-4602-A0B9-9125597DFB44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762CCDD-4C82-400C-B53B-C95116D15892}" type="pres">
      <dgm:prSet presAssocID="{7AD8145F-3F05-4838-970D-1CE5CF7C0474}" presName="sibTrans" presStyleLbl="node1" presStyleIdx="2" presStyleCnt="4"/>
      <dgm:spPr/>
      <dgm:t>
        <a:bodyPr/>
        <a:lstStyle/>
        <a:p>
          <a:endParaRPr lang="es-MX"/>
        </a:p>
      </dgm:t>
    </dgm:pt>
    <dgm:pt modelId="{39128073-AFE1-4C7A-954C-2AD43799CA23}" type="pres">
      <dgm:prSet presAssocID="{04EE7C35-11E5-4C6D-9CB6-41222925D28F}" presName="dummy" presStyleCnt="0"/>
      <dgm:spPr/>
    </dgm:pt>
    <dgm:pt modelId="{57EB5381-89C8-4A1F-8528-9F380AD9B15E}" type="pres">
      <dgm:prSet presAssocID="{04EE7C35-11E5-4C6D-9CB6-41222925D28F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AE2D3A5-F533-460D-AA17-A0048403FCD1}" type="pres">
      <dgm:prSet presAssocID="{84B2A3CB-34B5-484C-9F44-0BB4E17A0678}" presName="sibTrans" presStyleLbl="node1" presStyleIdx="3" presStyleCnt="4"/>
      <dgm:spPr/>
      <dgm:t>
        <a:bodyPr/>
        <a:lstStyle/>
        <a:p>
          <a:endParaRPr lang="es-MX"/>
        </a:p>
      </dgm:t>
    </dgm:pt>
  </dgm:ptLst>
  <dgm:cxnLst>
    <dgm:cxn modelId="{B9ABCCD8-B487-4BC1-A380-1D3429F5F65D}" srcId="{C7DF56E4-2F7C-4959-B3C8-E0931D591799}" destId="{04EE7C35-11E5-4C6D-9CB6-41222925D28F}" srcOrd="3" destOrd="0" parTransId="{CEF1611F-D89C-4CA2-9E77-42D56F187D93}" sibTransId="{84B2A3CB-34B5-484C-9F44-0BB4E17A0678}"/>
    <dgm:cxn modelId="{BDCE36A0-B8B4-45CF-8EFC-4681FC99643A}" type="presOf" srcId="{04EE7C35-11E5-4C6D-9CB6-41222925D28F}" destId="{57EB5381-89C8-4A1F-8528-9F380AD9B15E}" srcOrd="0" destOrd="0" presId="urn:microsoft.com/office/officeart/2005/8/layout/cycle1"/>
    <dgm:cxn modelId="{2EE2DB09-F7FF-47E1-9754-DD0828584E57}" srcId="{C7DF56E4-2F7C-4959-B3C8-E0931D591799}" destId="{F4151347-25BB-4AFB-896A-EDC45D93FB3A}" srcOrd="1" destOrd="0" parTransId="{3384EE8F-009E-4B93-80BF-A44BCD7EA988}" sibTransId="{1D18ED89-22D6-453E-975F-4D056702D8DD}"/>
    <dgm:cxn modelId="{CFFFF8CF-3E13-4F50-875D-D7BB1E72DE7B}" type="presOf" srcId="{84B2A3CB-34B5-484C-9F44-0BB4E17A0678}" destId="{7AE2D3A5-F533-460D-AA17-A0048403FCD1}" srcOrd="0" destOrd="0" presId="urn:microsoft.com/office/officeart/2005/8/layout/cycle1"/>
    <dgm:cxn modelId="{FD23ACE5-2B54-4F1B-AC16-884ACC0A61FF}" type="presOf" srcId="{F63B9E78-4D1C-4678-BBC3-FBD52160FB09}" destId="{60817BC0-D2AF-433F-B197-213B5DFBF8DD}" srcOrd="0" destOrd="0" presId="urn:microsoft.com/office/officeart/2005/8/layout/cycle1"/>
    <dgm:cxn modelId="{B38AE64B-6AE8-41C9-99DB-5900A678F383}" type="presOf" srcId="{F4151347-25BB-4AFB-896A-EDC45D93FB3A}" destId="{35AEB510-DFC9-410F-9D6A-489CB1925F63}" srcOrd="0" destOrd="0" presId="urn:microsoft.com/office/officeart/2005/8/layout/cycle1"/>
    <dgm:cxn modelId="{59A369D3-B076-4F7C-9F6A-F0A692E0E610}" type="presOf" srcId="{7AD8145F-3F05-4838-970D-1CE5CF7C0474}" destId="{D762CCDD-4C82-400C-B53B-C95116D15892}" srcOrd="0" destOrd="0" presId="urn:microsoft.com/office/officeart/2005/8/layout/cycle1"/>
    <dgm:cxn modelId="{564DA48A-C3E0-4839-B309-9A2BC4119C9F}" type="presOf" srcId="{C7DF56E4-2F7C-4959-B3C8-E0931D591799}" destId="{18F7F56D-1B72-45C9-92D7-7A8765847092}" srcOrd="0" destOrd="0" presId="urn:microsoft.com/office/officeart/2005/8/layout/cycle1"/>
    <dgm:cxn modelId="{BA527387-5364-4E75-ABB3-95F2CD5018ED}" srcId="{C7DF56E4-2F7C-4959-B3C8-E0931D591799}" destId="{8B83DE26-0846-4C4D-B8DE-9203C1E38B05}" srcOrd="0" destOrd="0" parTransId="{31F31441-360A-44B6-8459-E5B6461AC4AE}" sibTransId="{F63B9E78-4D1C-4678-BBC3-FBD52160FB09}"/>
    <dgm:cxn modelId="{467BB9D8-C44A-4F46-9280-E10974C16214}" type="presOf" srcId="{1D18ED89-22D6-453E-975F-4D056702D8DD}" destId="{59324FB1-81E6-4C4F-9922-58B5DCAEF0A7}" srcOrd="0" destOrd="0" presId="urn:microsoft.com/office/officeart/2005/8/layout/cycle1"/>
    <dgm:cxn modelId="{67A9F243-9824-4A13-8C1B-346F59C10495}" srcId="{C7DF56E4-2F7C-4959-B3C8-E0931D591799}" destId="{34630DF3-5B0B-4602-A0B9-9125597DFB44}" srcOrd="2" destOrd="0" parTransId="{9DBE0775-6AD8-4E0D-88A9-406CCCA00ED5}" sibTransId="{7AD8145F-3F05-4838-970D-1CE5CF7C0474}"/>
    <dgm:cxn modelId="{F0EEEAE3-4333-4DB3-AF6E-97C0DAF125A6}" type="presOf" srcId="{8B83DE26-0846-4C4D-B8DE-9203C1E38B05}" destId="{DECED274-E9E3-4B7E-9F5E-8234F4527CE4}" srcOrd="0" destOrd="0" presId="urn:microsoft.com/office/officeart/2005/8/layout/cycle1"/>
    <dgm:cxn modelId="{2C1B4CB3-708C-4A62-BA19-A009C098EA30}" type="presOf" srcId="{34630DF3-5B0B-4602-A0B9-9125597DFB44}" destId="{A77C4655-BD57-46F2-B5B7-E185AA01A732}" srcOrd="0" destOrd="0" presId="urn:microsoft.com/office/officeart/2005/8/layout/cycle1"/>
    <dgm:cxn modelId="{F229EBD9-7D0F-41DB-B975-D7318F7BD2CB}" type="presParOf" srcId="{18F7F56D-1B72-45C9-92D7-7A8765847092}" destId="{936A1C5A-2690-41FD-807F-4C3FB3D16E1B}" srcOrd="0" destOrd="0" presId="urn:microsoft.com/office/officeart/2005/8/layout/cycle1"/>
    <dgm:cxn modelId="{AC06FEC4-2D59-4ACE-BBC4-FFB3CA5501B9}" type="presParOf" srcId="{18F7F56D-1B72-45C9-92D7-7A8765847092}" destId="{DECED274-E9E3-4B7E-9F5E-8234F4527CE4}" srcOrd="1" destOrd="0" presId="urn:microsoft.com/office/officeart/2005/8/layout/cycle1"/>
    <dgm:cxn modelId="{6D70C58D-5D01-4517-BB38-7710BAED7163}" type="presParOf" srcId="{18F7F56D-1B72-45C9-92D7-7A8765847092}" destId="{60817BC0-D2AF-433F-B197-213B5DFBF8DD}" srcOrd="2" destOrd="0" presId="urn:microsoft.com/office/officeart/2005/8/layout/cycle1"/>
    <dgm:cxn modelId="{F61DD4BC-D3B8-4A47-8ECA-F606E4AF1780}" type="presParOf" srcId="{18F7F56D-1B72-45C9-92D7-7A8765847092}" destId="{CF99E238-7AB1-44A5-B88E-CC18C638DBEF}" srcOrd="3" destOrd="0" presId="urn:microsoft.com/office/officeart/2005/8/layout/cycle1"/>
    <dgm:cxn modelId="{86D7AF0B-F8EC-4DA2-B9DC-5B9C9E1F616E}" type="presParOf" srcId="{18F7F56D-1B72-45C9-92D7-7A8765847092}" destId="{35AEB510-DFC9-410F-9D6A-489CB1925F63}" srcOrd="4" destOrd="0" presId="urn:microsoft.com/office/officeart/2005/8/layout/cycle1"/>
    <dgm:cxn modelId="{D7441F29-F6B0-4802-B643-57AB6E02EC6A}" type="presParOf" srcId="{18F7F56D-1B72-45C9-92D7-7A8765847092}" destId="{59324FB1-81E6-4C4F-9922-58B5DCAEF0A7}" srcOrd="5" destOrd="0" presId="urn:microsoft.com/office/officeart/2005/8/layout/cycle1"/>
    <dgm:cxn modelId="{36CBDA6E-1DF3-471C-8020-F3F9862E2519}" type="presParOf" srcId="{18F7F56D-1B72-45C9-92D7-7A8765847092}" destId="{0327888D-2BCB-4BFB-AFBC-8A073D6110E5}" srcOrd="6" destOrd="0" presId="urn:microsoft.com/office/officeart/2005/8/layout/cycle1"/>
    <dgm:cxn modelId="{A5857043-B1A9-4FB0-A921-A64F4E8421B1}" type="presParOf" srcId="{18F7F56D-1B72-45C9-92D7-7A8765847092}" destId="{A77C4655-BD57-46F2-B5B7-E185AA01A732}" srcOrd="7" destOrd="0" presId="urn:microsoft.com/office/officeart/2005/8/layout/cycle1"/>
    <dgm:cxn modelId="{2B1AAF44-AD65-4ABD-B1A9-D9988B15459D}" type="presParOf" srcId="{18F7F56D-1B72-45C9-92D7-7A8765847092}" destId="{D762CCDD-4C82-400C-B53B-C95116D15892}" srcOrd="8" destOrd="0" presId="urn:microsoft.com/office/officeart/2005/8/layout/cycle1"/>
    <dgm:cxn modelId="{35D44109-A7B9-4012-ADF1-FB7E5E2E9C93}" type="presParOf" srcId="{18F7F56D-1B72-45C9-92D7-7A8765847092}" destId="{39128073-AFE1-4C7A-954C-2AD43799CA23}" srcOrd="9" destOrd="0" presId="urn:microsoft.com/office/officeart/2005/8/layout/cycle1"/>
    <dgm:cxn modelId="{87AC5CB9-CED1-4ADD-A265-63862C8FAC50}" type="presParOf" srcId="{18F7F56D-1B72-45C9-92D7-7A8765847092}" destId="{57EB5381-89C8-4A1F-8528-9F380AD9B15E}" srcOrd="10" destOrd="0" presId="urn:microsoft.com/office/officeart/2005/8/layout/cycle1"/>
    <dgm:cxn modelId="{5542470A-9987-42AA-A54A-9BE3E1E83AD3}" type="presParOf" srcId="{18F7F56D-1B72-45C9-92D7-7A8765847092}" destId="{7AE2D3A5-F533-460D-AA17-A0048403FCD1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49E656-5D35-4887-A082-8E0A73FB1453}" type="doc">
      <dgm:prSet loTypeId="urn:microsoft.com/office/officeart/2005/8/layout/venn1" loCatId="relationship" qsTypeId="urn:microsoft.com/office/officeart/2005/8/quickstyle/simple1" qsCatId="simple" csTypeId="urn:microsoft.com/office/officeart/2005/8/colors/colorful1#7" csCatId="colorful"/>
      <dgm:spPr/>
      <dgm:t>
        <a:bodyPr/>
        <a:lstStyle/>
        <a:p>
          <a:endParaRPr lang="es-ES"/>
        </a:p>
      </dgm:t>
    </dgm:pt>
    <dgm:pt modelId="{7FC8824B-91CE-4982-8DF9-34495BEA2598}">
      <dgm:prSet/>
      <dgm:spPr/>
      <dgm:t>
        <a:bodyPr/>
        <a:lstStyle/>
        <a:p>
          <a:pPr rtl="0"/>
          <a:r>
            <a:rPr lang="es-MX" dirty="0" smtClean="0"/>
            <a:t>Desarrollo de una plataforma de estrategia</a:t>
          </a:r>
          <a:endParaRPr lang="es-ES" dirty="0"/>
        </a:p>
      </dgm:t>
    </dgm:pt>
    <dgm:pt modelId="{10A11C32-4B83-4F1D-8E44-D978398F1A2A}" type="parTrans" cxnId="{5332D040-617A-4788-869E-9683A90D9F76}">
      <dgm:prSet/>
      <dgm:spPr/>
      <dgm:t>
        <a:bodyPr/>
        <a:lstStyle/>
        <a:p>
          <a:endParaRPr lang="es-ES"/>
        </a:p>
      </dgm:t>
    </dgm:pt>
    <dgm:pt modelId="{EB9DAAC9-08D9-4F68-AC9D-E9CE61F851EA}" type="sibTrans" cxnId="{5332D040-617A-4788-869E-9683A90D9F76}">
      <dgm:prSet/>
      <dgm:spPr/>
      <dgm:t>
        <a:bodyPr/>
        <a:lstStyle/>
        <a:p>
          <a:endParaRPr lang="es-ES"/>
        </a:p>
      </dgm:t>
    </dgm:pt>
    <dgm:pt modelId="{E84CCEFA-FCAE-40B8-95BA-78CF59794F8D}">
      <dgm:prSet/>
      <dgm:spPr/>
      <dgm:t>
        <a:bodyPr/>
        <a:lstStyle/>
        <a:p>
          <a:pPr rtl="0"/>
          <a:r>
            <a:rPr lang="es-MX" dirty="0" smtClean="0"/>
            <a:t>Iniciativas de ciudadanía</a:t>
          </a:r>
          <a:endParaRPr lang="es-ES" dirty="0"/>
        </a:p>
      </dgm:t>
    </dgm:pt>
    <dgm:pt modelId="{BB947040-A073-4CEE-9B66-3CC8060F284C}" type="parTrans" cxnId="{C93C54E9-123E-4517-BE7B-817F7B9C4AE9}">
      <dgm:prSet/>
      <dgm:spPr/>
      <dgm:t>
        <a:bodyPr/>
        <a:lstStyle/>
        <a:p>
          <a:endParaRPr lang="es-ES"/>
        </a:p>
      </dgm:t>
    </dgm:pt>
    <dgm:pt modelId="{B7918AFF-99DC-45BC-A2AA-BFD2A4F3F884}" type="sibTrans" cxnId="{C93C54E9-123E-4517-BE7B-817F7B9C4AE9}">
      <dgm:prSet/>
      <dgm:spPr/>
      <dgm:t>
        <a:bodyPr/>
        <a:lstStyle/>
        <a:p>
          <a:endParaRPr lang="es-ES"/>
        </a:p>
      </dgm:t>
    </dgm:pt>
    <dgm:pt modelId="{95207678-A852-4A72-B7B5-2D99CED51805}">
      <dgm:prSet/>
      <dgm:spPr/>
      <dgm:t>
        <a:bodyPr/>
        <a:lstStyle/>
        <a:p>
          <a:pPr rtl="0"/>
          <a:r>
            <a:rPr lang="es-MX" dirty="0" smtClean="0"/>
            <a:t>Actividades de patrocinio</a:t>
          </a:r>
          <a:endParaRPr lang="es-ES" dirty="0"/>
        </a:p>
      </dgm:t>
    </dgm:pt>
    <dgm:pt modelId="{DD2435B8-C10D-446A-BCA8-DF75988F61F3}" type="parTrans" cxnId="{79726746-474E-4C1E-BA31-ABA45945F0B8}">
      <dgm:prSet/>
      <dgm:spPr/>
      <dgm:t>
        <a:bodyPr/>
        <a:lstStyle/>
        <a:p>
          <a:endParaRPr lang="es-ES"/>
        </a:p>
      </dgm:t>
    </dgm:pt>
    <dgm:pt modelId="{0C12F90E-990E-4EEA-9246-3FDAEB5738A3}" type="sibTrans" cxnId="{79726746-474E-4C1E-BA31-ABA45945F0B8}">
      <dgm:prSet/>
      <dgm:spPr/>
      <dgm:t>
        <a:bodyPr/>
        <a:lstStyle/>
        <a:p>
          <a:endParaRPr lang="es-ES"/>
        </a:p>
      </dgm:t>
    </dgm:pt>
    <dgm:pt modelId="{89062E64-151E-47AF-AD4C-1089AB6B0BE5}" type="pres">
      <dgm:prSet presAssocID="{1E49E656-5D35-4887-A082-8E0A73FB145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9A76EDD-43F0-400F-AD68-910BC4D68184}" type="pres">
      <dgm:prSet presAssocID="{7FC8824B-91CE-4982-8DF9-34495BEA2598}" presName="circ1" presStyleLbl="vennNode1" presStyleIdx="0" presStyleCnt="3"/>
      <dgm:spPr/>
      <dgm:t>
        <a:bodyPr/>
        <a:lstStyle/>
        <a:p>
          <a:endParaRPr lang="es-MX"/>
        </a:p>
      </dgm:t>
    </dgm:pt>
    <dgm:pt modelId="{F5D0D9ED-8110-42A6-950E-975A0DF526C9}" type="pres">
      <dgm:prSet presAssocID="{7FC8824B-91CE-4982-8DF9-34495BEA259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C2F42AC-FBE2-418F-8A88-6DB6A48E3E3C}" type="pres">
      <dgm:prSet presAssocID="{E84CCEFA-FCAE-40B8-95BA-78CF59794F8D}" presName="circ2" presStyleLbl="vennNode1" presStyleIdx="1" presStyleCnt="3"/>
      <dgm:spPr/>
      <dgm:t>
        <a:bodyPr/>
        <a:lstStyle/>
        <a:p>
          <a:endParaRPr lang="es-MX"/>
        </a:p>
      </dgm:t>
    </dgm:pt>
    <dgm:pt modelId="{9E12E0BD-0811-415C-8775-3AFD8AB74B9D}" type="pres">
      <dgm:prSet presAssocID="{E84CCEFA-FCAE-40B8-95BA-78CF59794F8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4069CD4-3902-4315-8BE7-02AF99DB652F}" type="pres">
      <dgm:prSet presAssocID="{95207678-A852-4A72-B7B5-2D99CED51805}" presName="circ3" presStyleLbl="vennNode1" presStyleIdx="2" presStyleCnt="3"/>
      <dgm:spPr/>
      <dgm:t>
        <a:bodyPr/>
        <a:lstStyle/>
        <a:p>
          <a:endParaRPr lang="es-MX"/>
        </a:p>
      </dgm:t>
    </dgm:pt>
    <dgm:pt modelId="{DA9E2E9C-B5AA-427B-B8A6-C5AFB32AF10D}" type="pres">
      <dgm:prSet presAssocID="{95207678-A852-4A72-B7B5-2D99CED5180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332D040-617A-4788-869E-9683A90D9F76}" srcId="{1E49E656-5D35-4887-A082-8E0A73FB1453}" destId="{7FC8824B-91CE-4982-8DF9-34495BEA2598}" srcOrd="0" destOrd="0" parTransId="{10A11C32-4B83-4F1D-8E44-D978398F1A2A}" sibTransId="{EB9DAAC9-08D9-4F68-AC9D-E9CE61F851EA}"/>
    <dgm:cxn modelId="{81A7B504-AB59-4DF2-8543-83B453F6C61A}" type="presOf" srcId="{1E49E656-5D35-4887-A082-8E0A73FB1453}" destId="{89062E64-151E-47AF-AD4C-1089AB6B0BE5}" srcOrd="0" destOrd="0" presId="urn:microsoft.com/office/officeart/2005/8/layout/venn1"/>
    <dgm:cxn modelId="{FD1362B1-28BE-4EB6-98DB-D2AB024A48DE}" type="presOf" srcId="{7FC8824B-91CE-4982-8DF9-34495BEA2598}" destId="{F5D0D9ED-8110-42A6-950E-975A0DF526C9}" srcOrd="1" destOrd="0" presId="urn:microsoft.com/office/officeart/2005/8/layout/venn1"/>
    <dgm:cxn modelId="{B42FBC6D-20E2-46BE-B513-68D54B642159}" type="presOf" srcId="{95207678-A852-4A72-B7B5-2D99CED51805}" destId="{84069CD4-3902-4315-8BE7-02AF99DB652F}" srcOrd="0" destOrd="0" presId="urn:microsoft.com/office/officeart/2005/8/layout/venn1"/>
    <dgm:cxn modelId="{C93C54E9-123E-4517-BE7B-817F7B9C4AE9}" srcId="{1E49E656-5D35-4887-A082-8E0A73FB1453}" destId="{E84CCEFA-FCAE-40B8-95BA-78CF59794F8D}" srcOrd="1" destOrd="0" parTransId="{BB947040-A073-4CEE-9B66-3CC8060F284C}" sibTransId="{B7918AFF-99DC-45BC-A2AA-BFD2A4F3F884}"/>
    <dgm:cxn modelId="{2A95355D-4BE6-4FFF-8EED-6456D56A10B1}" type="presOf" srcId="{95207678-A852-4A72-B7B5-2D99CED51805}" destId="{DA9E2E9C-B5AA-427B-B8A6-C5AFB32AF10D}" srcOrd="1" destOrd="0" presId="urn:microsoft.com/office/officeart/2005/8/layout/venn1"/>
    <dgm:cxn modelId="{798080E7-686F-4B95-A509-0C30E00E9415}" type="presOf" srcId="{E84CCEFA-FCAE-40B8-95BA-78CF59794F8D}" destId="{9E12E0BD-0811-415C-8775-3AFD8AB74B9D}" srcOrd="1" destOrd="0" presId="urn:microsoft.com/office/officeart/2005/8/layout/venn1"/>
    <dgm:cxn modelId="{81D72D7F-56C7-4E7F-8CFD-F6A4A50DAF07}" type="presOf" srcId="{7FC8824B-91CE-4982-8DF9-34495BEA2598}" destId="{89A76EDD-43F0-400F-AD68-910BC4D68184}" srcOrd="0" destOrd="0" presId="urn:microsoft.com/office/officeart/2005/8/layout/venn1"/>
    <dgm:cxn modelId="{79726746-474E-4C1E-BA31-ABA45945F0B8}" srcId="{1E49E656-5D35-4887-A082-8E0A73FB1453}" destId="{95207678-A852-4A72-B7B5-2D99CED51805}" srcOrd="2" destOrd="0" parTransId="{DD2435B8-C10D-446A-BCA8-DF75988F61F3}" sibTransId="{0C12F90E-990E-4EEA-9246-3FDAEB5738A3}"/>
    <dgm:cxn modelId="{B931C1CD-F743-4F96-BEAF-9B02E8DF3F0D}" type="presOf" srcId="{E84CCEFA-FCAE-40B8-95BA-78CF59794F8D}" destId="{8C2F42AC-FBE2-418F-8A88-6DB6A48E3E3C}" srcOrd="0" destOrd="0" presId="urn:microsoft.com/office/officeart/2005/8/layout/venn1"/>
    <dgm:cxn modelId="{881E4E8D-F664-4608-B5D3-AC333B6D99E4}" type="presParOf" srcId="{89062E64-151E-47AF-AD4C-1089AB6B0BE5}" destId="{89A76EDD-43F0-400F-AD68-910BC4D68184}" srcOrd="0" destOrd="0" presId="urn:microsoft.com/office/officeart/2005/8/layout/venn1"/>
    <dgm:cxn modelId="{B75BD655-BB63-492D-904F-1396193D1FE0}" type="presParOf" srcId="{89062E64-151E-47AF-AD4C-1089AB6B0BE5}" destId="{F5D0D9ED-8110-42A6-950E-975A0DF526C9}" srcOrd="1" destOrd="0" presId="urn:microsoft.com/office/officeart/2005/8/layout/venn1"/>
    <dgm:cxn modelId="{8037F982-A264-4669-9743-387509DD6D0F}" type="presParOf" srcId="{89062E64-151E-47AF-AD4C-1089AB6B0BE5}" destId="{8C2F42AC-FBE2-418F-8A88-6DB6A48E3E3C}" srcOrd="2" destOrd="0" presId="urn:microsoft.com/office/officeart/2005/8/layout/venn1"/>
    <dgm:cxn modelId="{42ED1707-5A20-4BB1-9763-01BADAFE6C24}" type="presParOf" srcId="{89062E64-151E-47AF-AD4C-1089AB6B0BE5}" destId="{9E12E0BD-0811-415C-8775-3AFD8AB74B9D}" srcOrd="3" destOrd="0" presId="urn:microsoft.com/office/officeart/2005/8/layout/venn1"/>
    <dgm:cxn modelId="{BED9AA8E-EEB3-4FD6-91CE-1F8DD1B3E9DC}" type="presParOf" srcId="{89062E64-151E-47AF-AD4C-1089AB6B0BE5}" destId="{84069CD4-3902-4315-8BE7-02AF99DB652F}" srcOrd="4" destOrd="0" presId="urn:microsoft.com/office/officeart/2005/8/layout/venn1"/>
    <dgm:cxn modelId="{9939AE7C-7DF7-42F9-BEC1-81D9018683FD}" type="presParOf" srcId="{89062E64-151E-47AF-AD4C-1089AB6B0BE5}" destId="{DA9E2E9C-B5AA-427B-B8A6-C5AFB32AF10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DAEE2F-78DB-4D69-8A47-4B1E545B9B45}" type="doc">
      <dgm:prSet loTypeId="urn:microsoft.com/office/officeart/2005/8/layout/hList1" loCatId="list" qsTypeId="urn:microsoft.com/office/officeart/2005/8/quickstyle/simple5" qsCatId="simple" csTypeId="urn:microsoft.com/office/officeart/2005/8/colors/colorful1#8" csCatId="colorful" phldr="1"/>
      <dgm:spPr/>
      <dgm:t>
        <a:bodyPr/>
        <a:lstStyle/>
        <a:p>
          <a:endParaRPr lang="es-ES"/>
        </a:p>
      </dgm:t>
    </dgm:pt>
    <dgm:pt modelId="{3AD46671-FD4E-4DE3-BFF8-6D771F520D9C}">
      <dgm:prSet/>
      <dgm:spPr/>
      <dgm:t>
        <a:bodyPr/>
        <a:lstStyle/>
        <a:p>
          <a:pPr rtl="0"/>
          <a:r>
            <a:rPr lang="es-MX" dirty="0" smtClean="0"/>
            <a:t>Negación</a:t>
          </a:r>
          <a:endParaRPr lang="es-ES" dirty="0"/>
        </a:p>
      </dgm:t>
    </dgm:pt>
    <dgm:pt modelId="{40FD3B10-5FC4-4779-9018-15383A84AD40}" type="parTrans" cxnId="{955E0EC1-6BCB-4888-861D-03349B14DBE1}">
      <dgm:prSet/>
      <dgm:spPr/>
      <dgm:t>
        <a:bodyPr/>
        <a:lstStyle/>
        <a:p>
          <a:endParaRPr lang="es-ES"/>
        </a:p>
      </dgm:t>
    </dgm:pt>
    <dgm:pt modelId="{035BD28C-A3C7-4CD9-88E4-0B60D32070AE}" type="sibTrans" cxnId="{955E0EC1-6BCB-4888-861D-03349B14DBE1}">
      <dgm:prSet/>
      <dgm:spPr/>
      <dgm:t>
        <a:bodyPr/>
        <a:lstStyle/>
        <a:p>
          <a:endParaRPr lang="es-ES"/>
        </a:p>
      </dgm:t>
    </dgm:pt>
    <dgm:pt modelId="{2B72409E-FE69-4279-A8CE-CFCB91DBDB22}">
      <dgm:prSet/>
      <dgm:spPr/>
      <dgm:t>
        <a:bodyPr/>
        <a:lstStyle/>
        <a:p>
          <a:pPr rtl="0"/>
          <a:r>
            <a:rPr lang="es-MX" dirty="0" smtClean="0"/>
            <a:t>Evadir responsabilidad</a:t>
          </a:r>
          <a:endParaRPr lang="es-ES" dirty="0"/>
        </a:p>
      </dgm:t>
    </dgm:pt>
    <dgm:pt modelId="{221CB67C-FC34-4D5D-A49C-9FB6BBCB40EB}" type="parTrans" cxnId="{E3D99C75-F4F7-49B3-9093-C0D26B99393D}">
      <dgm:prSet/>
      <dgm:spPr/>
      <dgm:t>
        <a:bodyPr/>
        <a:lstStyle/>
        <a:p>
          <a:endParaRPr lang="es-ES"/>
        </a:p>
      </dgm:t>
    </dgm:pt>
    <dgm:pt modelId="{F0154FE7-5264-44F6-AF6D-ED13E158A798}" type="sibTrans" cxnId="{E3D99C75-F4F7-49B3-9093-C0D26B99393D}">
      <dgm:prSet/>
      <dgm:spPr/>
      <dgm:t>
        <a:bodyPr/>
        <a:lstStyle/>
        <a:p>
          <a:endParaRPr lang="es-ES"/>
        </a:p>
      </dgm:t>
    </dgm:pt>
    <dgm:pt modelId="{07EB4A27-F425-4173-B39C-1970D9AAA4B2}">
      <dgm:prSet/>
      <dgm:spPr/>
      <dgm:t>
        <a:bodyPr/>
        <a:lstStyle/>
        <a:p>
          <a:pPr rtl="0"/>
          <a:r>
            <a:rPr lang="es-MX" dirty="0" smtClean="0"/>
            <a:t>Reducir la ofensiva</a:t>
          </a:r>
          <a:endParaRPr lang="es-ES" dirty="0"/>
        </a:p>
      </dgm:t>
    </dgm:pt>
    <dgm:pt modelId="{7C966BEA-D113-430B-8287-915029F42ED7}" type="parTrans" cxnId="{44B57D3A-D1AF-46BB-A56B-EC987D9E6331}">
      <dgm:prSet/>
      <dgm:spPr/>
      <dgm:t>
        <a:bodyPr/>
        <a:lstStyle/>
        <a:p>
          <a:endParaRPr lang="es-ES"/>
        </a:p>
      </dgm:t>
    </dgm:pt>
    <dgm:pt modelId="{5B149F4A-7683-4811-B4CB-E947EA0021D8}" type="sibTrans" cxnId="{44B57D3A-D1AF-46BB-A56B-EC987D9E6331}">
      <dgm:prSet/>
      <dgm:spPr/>
      <dgm:t>
        <a:bodyPr/>
        <a:lstStyle/>
        <a:p>
          <a:endParaRPr lang="es-ES"/>
        </a:p>
      </dgm:t>
    </dgm:pt>
    <dgm:pt modelId="{58BD5FBB-9FAB-45AE-B959-C19B44D052D4}">
      <dgm:prSet/>
      <dgm:spPr/>
      <dgm:t>
        <a:bodyPr/>
        <a:lstStyle/>
        <a:p>
          <a:pPr rtl="0"/>
          <a:r>
            <a:rPr lang="es-MX" dirty="0" smtClean="0"/>
            <a:t>Acción correctiva</a:t>
          </a:r>
          <a:endParaRPr lang="es-ES" dirty="0"/>
        </a:p>
      </dgm:t>
    </dgm:pt>
    <dgm:pt modelId="{26B60E47-F919-42DC-A87C-F55D4F3DF9FB}" type="parTrans" cxnId="{01F7C999-429C-4CB3-953D-3AEA255FC418}">
      <dgm:prSet/>
      <dgm:spPr/>
      <dgm:t>
        <a:bodyPr/>
        <a:lstStyle/>
        <a:p>
          <a:endParaRPr lang="es-ES"/>
        </a:p>
      </dgm:t>
    </dgm:pt>
    <dgm:pt modelId="{DD62F481-5561-467E-9A54-66D48A82D996}" type="sibTrans" cxnId="{01F7C999-429C-4CB3-953D-3AEA255FC418}">
      <dgm:prSet/>
      <dgm:spPr/>
      <dgm:t>
        <a:bodyPr/>
        <a:lstStyle/>
        <a:p>
          <a:endParaRPr lang="es-ES"/>
        </a:p>
      </dgm:t>
    </dgm:pt>
    <dgm:pt modelId="{D65F7E1B-644A-4787-8711-457F776BC97D}">
      <dgm:prSet/>
      <dgm:spPr/>
      <dgm:t>
        <a:bodyPr/>
        <a:lstStyle/>
        <a:p>
          <a:pPr rtl="0"/>
          <a:r>
            <a:rPr lang="es-MX" dirty="0" smtClean="0"/>
            <a:t>Mortificación</a:t>
          </a:r>
          <a:endParaRPr lang="es-ES" dirty="0"/>
        </a:p>
      </dgm:t>
    </dgm:pt>
    <dgm:pt modelId="{30BD3039-BE5F-4DBC-BFE1-688CC7F3F0A4}" type="parTrans" cxnId="{D7747270-2CF3-4D17-A8F8-820F68F7FA13}">
      <dgm:prSet/>
      <dgm:spPr/>
      <dgm:t>
        <a:bodyPr/>
        <a:lstStyle/>
        <a:p>
          <a:endParaRPr lang="es-ES"/>
        </a:p>
      </dgm:t>
    </dgm:pt>
    <dgm:pt modelId="{C782DC32-6E54-4F79-B77F-6F31CDD433FA}" type="sibTrans" cxnId="{D7747270-2CF3-4D17-A8F8-820F68F7FA13}">
      <dgm:prSet/>
      <dgm:spPr/>
      <dgm:t>
        <a:bodyPr/>
        <a:lstStyle/>
        <a:p>
          <a:endParaRPr lang="es-ES"/>
        </a:p>
      </dgm:t>
    </dgm:pt>
    <dgm:pt modelId="{BFC64489-8DC8-4608-A835-C4417E1B46BE}">
      <dgm:prSet/>
      <dgm:spPr/>
      <dgm:t>
        <a:bodyPr/>
        <a:lstStyle/>
        <a:p>
          <a:r>
            <a:rPr lang="es-MX" dirty="0" smtClean="0"/>
            <a:t>Simple negación</a:t>
          </a:r>
          <a:endParaRPr lang="es-ES" dirty="0"/>
        </a:p>
      </dgm:t>
    </dgm:pt>
    <dgm:pt modelId="{64BBE376-85E3-4FAA-9F2B-BDE1208CA70E}" type="parTrans" cxnId="{BE711B96-0511-40A8-AE8A-5A171C3E884D}">
      <dgm:prSet/>
      <dgm:spPr/>
      <dgm:t>
        <a:bodyPr/>
        <a:lstStyle/>
        <a:p>
          <a:endParaRPr lang="es-ES"/>
        </a:p>
      </dgm:t>
    </dgm:pt>
    <dgm:pt modelId="{BD2D2137-6FC9-45FA-AE26-D79BFD9B271A}" type="sibTrans" cxnId="{BE711B96-0511-40A8-AE8A-5A171C3E884D}">
      <dgm:prSet/>
      <dgm:spPr/>
      <dgm:t>
        <a:bodyPr/>
        <a:lstStyle/>
        <a:p>
          <a:endParaRPr lang="es-ES"/>
        </a:p>
      </dgm:t>
    </dgm:pt>
    <dgm:pt modelId="{75C5040D-2824-43F9-BCB1-1AA5F25FC4BD}">
      <dgm:prSet/>
      <dgm:spPr/>
      <dgm:t>
        <a:bodyPr/>
        <a:lstStyle/>
        <a:p>
          <a:r>
            <a:rPr lang="es-MX" dirty="0" smtClean="0"/>
            <a:t>La culpa al otro</a:t>
          </a:r>
          <a:endParaRPr lang="es-ES" dirty="0"/>
        </a:p>
      </dgm:t>
    </dgm:pt>
    <dgm:pt modelId="{33713354-7A53-4F71-B9D3-D004B837CE21}" type="parTrans" cxnId="{C07ED2B6-DB8C-47AE-9F7F-F02A7001F1A9}">
      <dgm:prSet/>
      <dgm:spPr/>
      <dgm:t>
        <a:bodyPr/>
        <a:lstStyle/>
        <a:p>
          <a:endParaRPr lang="es-ES"/>
        </a:p>
      </dgm:t>
    </dgm:pt>
    <dgm:pt modelId="{E0D85084-09A2-4F2A-BC0C-44578E59FE99}" type="sibTrans" cxnId="{C07ED2B6-DB8C-47AE-9F7F-F02A7001F1A9}">
      <dgm:prSet/>
      <dgm:spPr/>
      <dgm:t>
        <a:bodyPr/>
        <a:lstStyle/>
        <a:p>
          <a:endParaRPr lang="es-ES"/>
        </a:p>
      </dgm:t>
    </dgm:pt>
    <dgm:pt modelId="{030204BF-F198-4E11-854E-FF07B58F5F6B}">
      <dgm:prSet/>
      <dgm:spPr/>
      <dgm:t>
        <a:bodyPr/>
        <a:lstStyle/>
        <a:p>
          <a:r>
            <a:rPr lang="es-MX" dirty="0" smtClean="0"/>
            <a:t> Provocación</a:t>
          </a:r>
          <a:endParaRPr lang="es-ES" dirty="0"/>
        </a:p>
      </dgm:t>
    </dgm:pt>
    <dgm:pt modelId="{32CC503E-8BD6-4785-A949-08D30D141CD3}" type="parTrans" cxnId="{2E9A506A-5343-41D9-A434-4CEAB7337100}">
      <dgm:prSet/>
      <dgm:spPr/>
      <dgm:t>
        <a:bodyPr/>
        <a:lstStyle/>
        <a:p>
          <a:endParaRPr lang="es-ES"/>
        </a:p>
      </dgm:t>
    </dgm:pt>
    <dgm:pt modelId="{96ADF7EC-B0E4-4F63-843B-14064DE24D21}" type="sibTrans" cxnId="{2E9A506A-5343-41D9-A434-4CEAB7337100}">
      <dgm:prSet/>
      <dgm:spPr/>
      <dgm:t>
        <a:bodyPr/>
        <a:lstStyle/>
        <a:p>
          <a:endParaRPr lang="es-ES"/>
        </a:p>
      </dgm:t>
    </dgm:pt>
    <dgm:pt modelId="{2E0DB174-6D2B-433E-A3BE-6AC855D8BFB9}">
      <dgm:prSet/>
      <dgm:spPr/>
      <dgm:t>
        <a:bodyPr/>
        <a:lstStyle/>
        <a:p>
          <a:r>
            <a:rPr lang="es-MX" dirty="0" smtClean="0"/>
            <a:t>Derrotismo</a:t>
          </a:r>
          <a:endParaRPr lang="es-ES" dirty="0"/>
        </a:p>
      </dgm:t>
    </dgm:pt>
    <dgm:pt modelId="{3AF2C260-2823-4B51-8DB0-AAFA7D9C015A}" type="parTrans" cxnId="{A356CA70-162C-4AF6-A92B-95EB95E72F72}">
      <dgm:prSet/>
      <dgm:spPr/>
      <dgm:t>
        <a:bodyPr/>
        <a:lstStyle/>
        <a:p>
          <a:endParaRPr lang="es-ES"/>
        </a:p>
      </dgm:t>
    </dgm:pt>
    <dgm:pt modelId="{56BDE699-F5A7-4D0C-A4F6-1DF585CD3834}" type="sibTrans" cxnId="{A356CA70-162C-4AF6-A92B-95EB95E72F72}">
      <dgm:prSet/>
      <dgm:spPr/>
      <dgm:t>
        <a:bodyPr/>
        <a:lstStyle/>
        <a:p>
          <a:endParaRPr lang="es-ES"/>
        </a:p>
      </dgm:t>
    </dgm:pt>
    <dgm:pt modelId="{2857244D-A89A-4D4C-87F0-88112E064C87}">
      <dgm:prSet/>
      <dgm:spPr/>
      <dgm:t>
        <a:bodyPr/>
        <a:lstStyle/>
        <a:p>
          <a:r>
            <a:rPr lang="es-MX" dirty="0" smtClean="0"/>
            <a:t>Accidente</a:t>
          </a:r>
          <a:endParaRPr lang="es-ES" dirty="0"/>
        </a:p>
      </dgm:t>
    </dgm:pt>
    <dgm:pt modelId="{079E37A9-2BCE-4D49-A80F-25731429C0E1}" type="parTrans" cxnId="{27589388-CC8D-4585-B36C-D88481B2C0F1}">
      <dgm:prSet/>
      <dgm:spPr/>
      <dgm:t>
        <a:bodyPr/>
        <a:lstStyle/>
        <a:p>
          <a:endParaRPr lang="es-ES"/>
        </a:p>
      </dgm:t>
    </dgm:pt>
    <dgm:pt modelId="{88B54F1A-281E-4493-8E64-41F4A5C3AB07}" type="sibTrans" cxnId="{27589388-CC8D-4585-B36C-D88481B2C0F1}">
      <dgm:prSet/>
      <dgm:spPr/>
      <dgm:t>
        <a:bodyPr/>
        <a:lstStyle/>
        <a:p>
          <a:endParaRPr lang="es-ES"/>
        </a:p>
      </dgm:t>
    </dgm:pt>
    <dgm:pt modelId="{139C583D-20C6-4943-A777-B76D7732CBC0}">
      <dgm:prSet/>
      <dgm:spPr/>
      <dgm:t>
        <a:bodyPr/>
        <a:lstStyle/>
        <a:p>
          <a:r>
            <a:rPr lang="es-MX" dirty="0" smtClean="0"/>
            <a:t>Buenas intenciones</a:t>
          </a:r>
          <a:endParaRPr lang="es-ES" dirty="0"/>
        </a:p>
      </dgm:t>
    </dgm:pt>
    <dgm:pt modelId="{9D4C8BE1-3BC3-43EF-8500-C1A9991F63DE}" type="parTrans" cxnId="{94E67173-3C46-4D7C-A742-EF082D90B36A}">
      <dgm:prSet/>
      <dgm:spPr/>
      <dgm:t>
        <a:bodyPr/>
        <a:lstStyle/>
        <a:p>
          <a:endParaRPr lang="es-ES"/>
        </a:p>
      </dgm:t>
    </dgm:pt>
    <dgm:pt modelId="{C1C26CC9-8C63-443C-9BF9-0C213EF2347C}" type="sibTrans" cxnId="{94E67173-3C46-4D7C-A742-EF082D90B36A}">
      <dgm:prSet/>
      <dgm:spPr/>
      <dgm:t>
        <a:bodyPr/>
        <a:lstStyle/>
        <a:p>
          <a:endParaRPr lang="es-ES"/>
        </a:p>
      </dgm:t>
    </dgm:pt>
    <dgm:pt modelId="{F49B9949-FCB9-4B1E-9FDE-5725D718B092}">
      <dgm:prSet/>
      <dgm:spPr/>
      <dgm:t>
        <a:bodyPr/>
        <a:lstStyle/>
        <a:p>
          <a:r>
            <a:rPr lang="es-MX" dirty="0" smtClean="0"/>
            <a:t> Reafirmación buena reputación</a:t>
          </a:r>
          <a:endParaRPr lang="es-ES" dirty="0"/>
        </a:p>
      </dgm:t>
    </dgm:pt>
    <dgm:pt modelId="{C714A582-165B-4378-8283-73B65FF08985}" type="parTrans" cxnId="{2A49FA3B-F717-4A95-A1B7-2D23B20AAAE4}">
      <dgm:prSet/>
      <dgm:spPr/>
      <dgm:t>
        <a:bodyPr/>
        <a:lstStyle/>
        <a:p>
          <a:endParaRPr lang="es-ES"/>
        </a:p>
      </dgm:t>
    </dgm:pt>
    <dgm:pt modelId="{45C06B1B-B1EA-45BB-8AF3-05263F21525A}" type="sibTrans" cxnId="{2A49FA3B-F717-4A95-A1B7-2D23B20AAAE4}">
      <dgm:prSet/>
      <dgm:spPr/>
      <dgm:t>
        <a:bodyPr/>
        <a:lstStyle/>
        <a:p>
          <a:endParaRPr lang="es-ES"/>
        </a:p>
      </dgm:t>
    </dgm:pt>
    <dgm:pt modelId="{FE8072A7-18EE-4128-9440-3AB06B89298C}">
      <dgm:prSet/>
      <dgm:spPr/>
      <dgm:t>
        <a:bodyPr/>
        <a:lstStyle/>
        <a:p>
          <a:r>
            <a:rPr lang="es-MX" dirty="0" smtClean="0"/>
            <a:t>Minimización se sentimientos (-)</a:t>
          </a:r>
          <a:endParaRPr lang="es-ES" dirty="0"/>
        </a:p>
      </dgm:t>
    </dgm:pt>
    <dgm:pt modelId="{AC587F71-98A6-4E41-AF9B-CE91CED88096}" type="parTrans" cxnId="{86E7A10C-4AD0-4BEC-BEBE-8E535363937C}">
      <dgm:prSet/>
      <dgm:spPr/>
      <dgm:t>
        <a:bodyPr/>
        <a:lstStyle/>
        <a:p>
          <a:endParaRPr lang="es-ES"/>
        </a:p>
      </dgm:t>
    </dgm:pt>
    <dgm:pt modelId="{AAC9DF03-6557-46F1-B766-599BD9D67DEC}" type="sibTrans" cxnId="{86E7A10C-4AD0-4BEC-BEBE-8E535363937C}">
      <dgm:prSet/>
      <dgm:spPr/>
      <dgm:t>
        <a:bodyPr/>
        <a:lstStyle/>
        <a:p>
          <a:endParaRPr lang="es-ES"/>
        </a:p>
      </dgm:t>
    </dgm:pt>
    <dgm:pt modelId="{49F26D3E-AD3C-47A5-B3AB-7A728B25279C}">
      <dgm:prSet/>
      <dgm:spPr/>
      <dgm:t>
        <a:bodyPr/>
        <a:lstStyle/>
        <a:p>
          <a:r>
            <a:rPr lang="es-MX" dirty="0" smtClean="0"/>
            <a:t>Diferenciación de actos</a:t>
          </a:r>
          <a:endParaRPr lang="es-ES" dirty="0"/>
        </a:p>
      </dgm:t>
    </dgm:pt>
    <dgm:pt modelId="{EC9040E8-0F24-424F-A835-CAF772CBDD2E}" type="parTrans" cxnId="{BECEC15C-D031-4791-92D1-B832F9F36F1A}">
      <dgm:prSet/>
      <dgm:spPr/>
      <dgm:t>
        <a:bodyPr/>
        <a:lstStyle/>
        <a:p>
          <a:endParaRPr lang="es-ES"/>
        </a:p>
      </dgm:t>
    </dgm:pt>
    <dgm:pt modelId="{098573C4-34F1-42E2-A33A-B1548CD5C9CE}" type="sibTrans" cxnId="{BECEC15C-D031-4791-92D1-B832F9F36F1A}">
      <dgm:prSet/>
      <dgm:spPr/>
      <dgm:t>
        <a:bodyPr/>
        <a:lstStyle/>
        <a:p>
          <a:endParaRPr lang="es-ES"/>
        </a:p>
      </dgm:t>
    </dgm:pt>
    <dgm:pt modelId="{A17EAB17-3736-4B4B-86B0-EC3B1AABAB54}">
      <dgm:prSet/>
      <dgm:spPr/>
      <dgm:t>
        <a:bodyPr/>
        <a:lstStyle/>
        <a:p>
          <a:r>
            <a:rPr lang="es-MX" dirty="0" smtClean="0"/>
            <a:t> Garantizar la corrección de la acción o la prevención </a:t>
          </a:r>
          <a:endParaRPr lang="es-ES" dirty="0"/>
        </a:p>
      </dgm:t>
    </dgm:pt>
    <dgm:pt modelId="{53F8EF6D-AA22-414B-909F-96225B5BFDD5}" type="parTrans" cxnId="{06D2B251-2961-498D-885F-402D711F2DB4}">
      <dgm:prSet/>
      <dgm:spPr/>
      <dgm:t>
        <a:bodyPr/>
        <a:lstStyle/>
        <a:p>
          <a:endParaRPr lang="es-ES"/>
        </a:p>
      </dgm:t>
    </dgm:pt>
    <dgm:pt modelId="{7706C163-4238-4B0E-9FD9-FC1B8C954BF0}" type="sibTrans" cxnId="{06D2B251-2961-498D-885F-402D711F2DB4}">
      <dgm:prSet/>
      <dgm:spPr/>
      <dgm:t>
        <a:bodyPr/>
        <a:lstStyle/>
        <a:p>
          <a:endParaRPr lang="es-ES"/>
        </a:p>
      </dgm:t>
    </dgm:pt>
    <dgm:pt modelId="{9D8D4051-2ED1-47E3-9784-1D8AAB49FB24}">
      <dgm:prSet/>
      <dgm:spPr/>
      <dgm:t>
        <a:bodyPr/>
        <a:lstStyle/>
        <a:p>
          <a:r>
            <a:rPr lang="es-MX" dirty="0" smtClean="0"/>
            <a:t> Disculpas</a:t>
          </a:r>
          <a:endParaRPr lang="es-ES" dirty="0"/>
        </a:p>
      </dgm:t>
    </dgm:pt>
    <dgm:pt modelId="{1D98DE80-3E9B-475F-A232-45A2AE7DA724}" type="parTrans" cxnId="{5DC3E44E-13B2-4B7B-A819-FAEAB00A22D4}">
      <dgm:prSet/>
      <dgm:spPr/>
      <dgm:t>
        <a:bodyPr/>
        <a:lstStyle/>
        <a:p>
          <a:endParaRPr lang="es-ES"/>
        </a:p>
      </dgm:t>
    </dgm:pt>
    <dgm:pt modelId="{CB4DFB8E-5581-43D5-957D-FEF8580CF6B4}" type="sibTrans" cxnId="{5DC3E44E-13B2-4B7B-A819-FAEAB00A22D4}">
      <dgm:prSet/>
      <dgm:spPr/>
      <dgm:t>
        <a:bodyPr/>
        <a:lstStyle/>
        <a:p>
          <a:endParaRPr lang="es-ES"/>
        </a:p>
      </dgm:t>
    </dgm:pt>
    <dgm:pt modelId="{070A1AC3-2353-4610-8D3B-B4D102515426}">
      <dgm:prSet/>
      <dgm:spPr/>
      <dgm:t>
        <a:bodyPr/>
        <a:lstStyle/>
        <a:p>
          <a:r>
            <a:rPr lang="es-MX" dirty="0" smtClean="0"/>
            <a:t>Disculpas</a:t>
          </a:r>
          <a:endParaRPr lang="es-ES" dirty="0"/>
        </a:p>
      </dgm:t>
    </dgm:pt>
    <dgm:pt modelId="{7932C30F-7C94-4433-B5F6-56285EFC6CEE}" type="parTrans" cxnId="{5B58A051-D942-4575-878C-7C0A6DF0EEC8}">
      <dgm:prSet/>
      <dgm:spPr/>
      <dgm:t>
        <a:bodyPr/>
        <a:lstStyle/>
        <a:p>
          <a:endParaRPr lang="es-ES"/>
        </a:p>
      </dgm:t>
    </dgm:pt>
    <dgm:pt modelId="{D2E53FAC-7EED-49E7-8E97-B6CD8CBB3725}" type="sibTrans" cxnId="{5B58A051-D942-4575-878C-7C0A6DF0EEC8}">
      <dgm:prSet/>
      <dgm:spPr/>
      <dgm:t>
        <a:bodyPr/>
        <a:lstStyle/>
        <a:p>
          <a:endParaRPr lang="es-ES"/>
        </a:p>
      </dgm:t>
    </dgm:pt>
    <dgm:pt modelId="{67B34D75-4A30-45F3-926B-80304885BCD4}">
      <dgm:prSet/>
      <dgm:spPr/>
      <dgm:t>
        <a:bodyPr/>
        <a:lstStyle/>
        <a:p>
          <a:r>
            <a:rPr lang="es-MX" dirty="0" smtClean="0"/>
            <a:t>Disculpas</a:t>
          </a:r>
          <a:endParaRPr lang="es-ES" dirty="0"/>
        </a:p>
      </dgm:t>
    </dgm:pt>
    <dgm:pt modelId="{C20DF4A2-1690-4179-9B91-8CBD4130DA6A}" type="parTrans" cxnId="{C92EAA86-F54A-4299-85AD-5B081D5E9111}">
      <dgm:prSet/>
      <dgm:spPr/>
      <dgm:t>
        <a:bodyPr/>
        <a:lstStyle/>
        <a:p>
          <a:endParaRPr lang="es-ES"/>
        </a:p>
      </dgm:t>
    </dgm:pt>
    <dgm:pt modelId="{9C774D7F-D0AA-41E5-8E1B-BF6AFC3CBF2A}" type="sibTrans" cxnId="{C92EAA86-F54A-4299-85AD-5B081D5E9111}">
      <dgm:prSet/>
      <dgm:spPr/>
      <dgm:t>
        <a:bodyPr/>
        <a:lstStyle/>
        <a:p>
          <a:endParaRPr lang="es-ES"/>
        </a:p>
      </dgm:t>
    </dgm:pt>
    <dgm:pt modelId="{EBE04604-7257-44F4-9F1C-25FF498A895C}">
      <dgm:prSet/>
      <dgm:spPr/>
      <dgm:t>
        <a:bodyPr/>
        <a:lstStyle/>
        <a:p>
          <a:r>
            <a:rPr lang="es-MX" dirty="0" smtClean="0"/>
            <a:t>Disculpas</a:t>
          </a:r>
          <a:endParaRPr lang="es-ES" dirty="0"/>
        </a:p>
      </dgm:t>
    </dgm:pt>
    <dgm:pt modelId="{A1CBDDA6-6D68-409E-B274-6BE95FA17459}" type="parTrans" cxnId="{AACEFEAE-0E30-497E-9987-98716C89C463}">
      <dgm:prSet/>
      <dgm:spPr/>
      <dgm:t>
        <a:bodyPr/>
        <a:lstStyle/>
        <a:p>
          <a:endParaRPr lang="es-ES"/>
        </a:p>
      </dgm:t>
    </dgm:pt>
    <dgm:pt modelId="{D9655D00-ED5B-4030-81F6-92721441567B}" type="sibTrans" cxnId="{AACEFEAE-0E30-497E-9987-98716C89C463}">
      <dgm:prSet/>
      <dgm:spPr/>
      <dgm:t>
        <a:bodyPr/>
        <a:lstStyle/>
        <a:p>
          <a:endParaRPr lang="es-ES"/>
        </a:p>
      </dgm:t>
    </dgm:pt>
    <dgm:pt modelId="{E45A1609-A76D-4196-AB93-27B395E82922}" type="pres">
      <dgm:prSet presAssocID="{B2DAEE2F-78DB-4D69-8A47-4B1E545B9B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9758C0B-9774-4122-8949-E83ED91178D6}" type="pres">
      <dgm:prSet presAssocID="{3AD46671-FD4E-4DE3-BFF8-6D771F520D9C}" presName="composite" presStyleCnt="0"/>
      <dgm:spPr/>
    </dgm:pt>
    <dgm:pt modelId="{50E126FD-E218-410C-8E5D-37431B8CE956}" type="pres">
      <dgm:prSet presAssocID="{3AD46671-FD4E-4DE3-BFF8-6D771F520D9C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8F4CC26-471B-40D4-9050-608BE94D6F1C}" type="pres">
      <dgm:prSet presAssocID="{3AD46671-FD4E-4DE3-BFF8-6D771F520D9C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1CCFD1-C510-4C91-980A-E4F7A4B3414D}" type="pres">
      <dgm:prSet presAssocID="{035BD28C-A3C7-4CD9-88E4-0B60D32070AE}" presName="space" presStyleCnt="0"/>
      <dgm:spPr/>
    </dgm:pt>
    <dgm:pt modelId="{C435B647-C453-40BD-BBA3-D11CD9273B27}" type="pres">
      <dgm:prSet presAssocID="{2B72409E-FE69-4279-A8CE-CFCB91DBDB22}" presName="composite" presStyleCnt="0"/>
      <dgm:spPr/>
    </dgm:pt>
    <dgm:pt modelId="{F04A90F1-02D4-44C7-B2FA-F1B60CD18AA2}" type="pres">
      <dgm:prSet presAssocID="{2B72409E-FE69-4279-A8CE-CFCB91DBDB22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CB63C65-415F-4DE0-B879-6D0834B0774C}" type="pres">
      <dgm:prSet presAssocID="{2B72409E-FE69-4279-A8CE-CFCB91DBDB22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D20432-DBB8-41B8-8CA6-6DB7D173B0F4}" type="pres">
      <dgm:prSet presAssocID="{F0154FE7-5264-44F6-AF6D-ED13E158A798}" presName="space" presStyleCnt="0"/>
      <dgm:spPr/>
    </dgm:pt>
    <dgm:pt modelId="{33B9C7ED-EAB5-47C5-84E0-745EBA7D171C}" type="pres">
      <dgm:prSet presAssocID="{07EB4A27-F425-4173-B39C-1970D9AAA4B2}" presName="composite" presStyleCnt="0"/>
      <dgm:spPr/>
    </dgm:pt>
    <dgm:pt modelId="{860B15DB-2267-4AA9-B693-613BD7B06C4D}" type="pres">
      <dgm:prSet presAssocID="{07EB4A27-F425-4173-B39C-1970D9AAA4B2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6BAE01-26B5-41B0-9AC5-2A827D2101FA}" type="pres">
      <dgm:prSet presAssocID="{07EB4A27-F425-4173-B39C-1970D9AAA4B2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D11E80-8856-4D5A-A020-61BC2DC5593B}" type="pres">
      <dgm:prSet presAssocID="{5B149F4A-7683-4811-B4CB-E947EA0021D8}" presName="space" presStyleCnt="0"/>
      <dgm:spPr/>
    </dgm:pt>
    <dgm:pt modelId="{4A8D898B-7C28-4134-A437-CB7C708D2C52}" type="pres">
      <dgm:prSet presAssocID="{58BD5FBB-9FAB-45AE-B959-C19B44D052D4}" presName="composite" presStyleCnt="0"/>
      <dgm:spPr/>
    </dgm:pt>
    <dgm:pt modelId="{91FEB598-1B40-457B-B1F4-AFA892DD61E8}" type="pres">
      <dgm:prSet presAssocID="{58BD5FBB-9FAB-45AE-B959-C19B44D052D4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F3E0ACD-0DA2-49EC-9B15-DACB20102EE7}" type="pres">
      <dgm:prSet presAssocID="{58BD5FBB-9FAB-45AE-B959-C19B44D052D4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30DE03-36E5-4354-ADC6-CFED47F919BE}" type="pres">
      <dgm:prSet presAssocID="{DD62F481-5561-467E-9A54-66D48A82D996}" presName="space" presStyleCnt="0"/>
      <dgm:spPr/>
    </dgm:pt>
    <dgm:pt modelId="{DCE1D7F2-2C0A-4C49-BF0B-8645A7947011}" type="pres">
      <dgm:prSet presAssocID="{D65F7E1B-644A-4787-8711-457F776BC97D}" presName="composite" presStyleCnt="0"/>
      <dgm:spPr/>
    </dgm:pt>
    <dgm:pt modelId="{2402FD3B-DA6A-4E9D-8230-C9C4D4AA7B00}" type="pres">
      <dgm:prSet presAssocID="{D65F7E1B-644A-4787-8711-457F776BC97D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307D03F-4E66-4711-8C0D-4E5B273DF362}" type="pres">
      <dgm:prSet presAssocID="{D65F7E1B-644A-4787-8711-457F776BC97D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E206A1B-E902-4856-BB3E-4495EB98825E}" type="presOf" srcId="{F49B9949-FCB9-4B1E-9FDE-5725D718B092}" destId="{1A6BAE01-26B5-41B0-9AC5-2A827D2101FA}" srcOrd="0" destOrd="0" presId="urn:microsoft.com/office/officeart/2005/8/layout/hList1"/>
    <dgm:cxn modelId="{2E9A506A-5343-41D9-A434-4CEAB7337100}" srcId="{2B72409E-FE69-4279-A8CE-CFCB91DBDB22}" destId="{030204BF-F198-4E11-854E-FF07B58F5F6B}" srcOrd="0" destOrd="0" parTransId="{32CC503E-8BD6-4785-A949-08D30D141CD3}" sibTransId="{96ADF7EC-B0E4-4F63-843B-14064DE24D21}"/>
    <dgm:cxn modelId="{FE490AAC-A4BF-4BC7-B1FF-F91F50298AC1}" type="presOf" srcId="{070A1AC3-2353-4610-8D3B-B4D102515426}" destId="{D307D03F-4E66-4711-8C0D-4E5B273DF362}" srcOrd="0" destOrd="1" presId="urn:microsoft.com/office/officeart/2005/8/layout/hList1"/>
    <dgm:cxn modelId="{5B58A051-D942-4575-878C-7C0A6DF0EEC8}" srcId="{D65F7E1B-644A-4787-8711-457F776BC97D}" destId="{070A1AC3-2353-4610-8D3B-B4D102515426}" srcOrd="1" destOrd="0" parTransId="{7932C30F-7C94-4433-B5F6-56285EFC6CEE}" sibTransId="{D2E53FAC-7EED-49E7-8E97-B6CD8CBB3725}"/>
    <dgm:cxn modelId="{BECEC15C-D031-4791-92D1-B832F9F36F1A}" srcId="{07EB4A27-F425-4173-B39C-1970D9AAA4B2}" destId="{49F26D3E-AD3C-47A5-B3AB-7A728B25279C}" srcOrd="2" destOrd="0" parTransId="{EC9040E8-0F24-424F-A835-CAF772CBDD2E}" sibTransId="{098573C4-34F1-42E2-A33A-B1548CD5C9CE}"/>
    <dgm:cxn modelId="{68B9C3E7-DECB-42C9-96C0-56A60ECFA792}" type="presOf" srcId="{A17EAB17-3736-4B4B-86B0-EC3B1AABAB54}" destId="{6F3E0ACD-0DA2-49EC-9B15-DACB20102EE7}" srcOrd="0" destOrd="0" presId="urn:microsoft.com/office/officeart/2005/8/layout/hList1"/>
    <dgm:cxn modelId="{01F7C999-429C-4CB3-953D-3AEA255FC418}" srcId="{B2DAEE2F-78DB-4D69-8A47-4B1E545B9B45}" destId="{58BD5FBB-9FAB-45AE-B959-C19B44D052D4}" srcOrd="3" destOrd="0" parTransId="{26B60E47-F919-42DC-A87C-F55D4F3DF9FB}" sibTransId="{DD62F481-5561-467E-9A54-66D48A82D996}"/>
    <dgm:cxn modelId="{D7747270-2CF3-4D17-A8F8-820F68F7FA13}" srcId="{B2DAEE2F-78DB-4D69-8A47-4B1E545B9B45}" destId="{D65F7E1B-644A-4787-8711-457F776BC97D}" srcOrd="4" destOrd="0" parTransId="{30BD3039-BE5F-4DBC-BFE1-688CC7F3F0A4}" sibTransId="{C782DC32-6E54-4F79-B77F-6F31CDD433FA}"/>
    <dgm:cxn modelId="{5160FD33-F196-4C46-B371-9CB91A464FA4}" type="presOf" srcId="{EBE04604-7257-44F4-9F1C-25FF498A895C}" destId="{D307D03F-4E66-4711-8C0D-4E5B273DF362}" srcOrd="0" destOrd="3" presId="urn:microsoft.com/office/officeart/2005/8/layout/hList1"/>
    <dgm:cxn modelId="{18CC8C0D-2CA5-4404-99A0-59EFAF1D80FA}" type="presOf" srcId="{BFC64489-8DC8-4608-A835-C4417E1B46BE}" destId="{C8F4CC26-471B-40D4-9050-608BE94D6F1C}" srcOrd="0" destOrd="0" presId="urn:microsoft.com/office/officeart/2005/8/layout/hList1"/>
    <dgm:cxn modelId="{4FA6D0BE-F8D2-409F-A7E4-9927ADD1DBA6}" type="presOf" srcId="{FE8072A7-18EE-4128-9440-3AB06B89298C}" destId="{1A6BAE01-26B5-41B0-9AC5-2A827D2101FA}" srcOrd="0" destOrd="1" presId="urn:microsoft.com/office/officeart/2005/8/layout/hList1"/>
    <dgm:cxn modelId="{DA8F0857-0CA9-40F6-A282-4D424D996A64}" type="presOf" srcId="{9D8D4051-2ED1-47E3-9784-1D8AAB49FB24}" destId="{D307D03F-4E66-4711-8C0D-4E5B273DF362}" srcOrd="0" destOrd="0" presId="urn:microsoft.com/office/officeart/2005/8/layout/hList1"/>
    <dgm:cxn modelId="{ACE92AF4-B701-43D6-8C92-C4EB6275DE2D}" type="presOf" srcId="{67B34D75-4A30-45F3-926B-80304885BCD4}" destId="{D307D03F-4E66-4711-8C0D-4E5B273DF362}" srcOrd="0" destOrd="2" presId="urn:microsoft.com/office/officeart/2005/8/layout/hList1"/>
    <dgm:cxn modelId="{600B4A25-C79A-43B4-A972-039A684E41A9}" type="presOf" srcId="{3AD46671-FD4E-4DE3-BFF8-6D771F520D9C}" destId="{50E126FD-E218-410C-8E5D-37431B8CE956}" srcOrd="0" destOrd="0" presId="urn:microsoft.com/office/officeart/2005/8/layout/hList1"/>
    <dgm:cxn modelId="{01FAE09D-3E26-4536-9813-77B952ED46FA}" type="presOf" srcId="{D65F7E1B-644A-4787-8711-457F776BC97D}" destId="{2402FD3B-DA6A-4E9D-8230-C9C4D4AA7B00}" srcOrd="0" destOrd="0" presId="urn:microsoft.com/office/officeart/2005/8/layout/hList1"/>
    <dgm:cxn modelId="{9B3B4ED7-519A-4F31-A27F-AE6D00509312}" type="presOf" srcId="{75C5040D-2824-43F9-BCB1-1AA5F25FC4BD}" destId="{C8F4CC26-471B-40D4-9050-608BE94D6F1C}" srcOrd="0" destOrd="1" presId="urn:microsoft.com/office/officeart/2005/8/layout/hList1"/>
    <dgm:cxn modelId="{5DC3E44E-13B2-4B7B-A819-FAEAB00A22D4}" srcId="{D65F7E1B-644A-4787-8711-457F776BC97D}" destId="{9D8D4051-2ED1-47E3-9784-1D8AAB49FB24}" srcOrd="0" destOrd="0" parTransId="{1D98DE80-3E9B-475F-A232-45A2AE7DA724}" sibTransId="{CB4DFB8E-5581-43D5-957D-FEF8580CF6B4}"/>
    <dgm:cxn modelId="{3A91466A-F434-4BCD-BD2B-CBEA46E9CFB7}" type="presOf" srcId="{139C583D-20C6-4943-A777-B76D7732CBC0}" destId="{FCB63C65-415F-4DE0-B879-6D0834B0774C}" srcOrd="0" destOrd="3" presId="urn:microsoft.com/office/officeart/2005/8/layout/hList1"/>
    <dgm:cxn modelId="{D5515ED9-809A-4BE8-81E6-7E59438C25AD}" type="presOf" srcId="{B2DAEE2F-78DB-4D69-8A47-4B1E545B9B45}" destId="{E45A1609-A76D-4196-AB93-27B395E82922}" srcOrd="0" destOrd="0" presId="urn:microsoft.com/office/officeart/2005/8/layout/hList1"/>
    <dgm:cxn modelId="{96546AE1-8706-4615-B96E-7E6D752D3CC9}" type="presOf" srcId="{2B72409E-FE69-4279-A8CE-CFCB91DBDB22}" destId="{F04A90F1-02D4-44C7-B2FA-F1B60CD18AA2}" srcOrd="0" destOrd="0" presId="urn:microsoft.com/office/officeart/2005/8/layout/hList1"/>
    <dgm:cxn modelId="{BE711B96-0511-40A8-AE8A-5A171C3E884D}" srcId="{3AD46671-FD4E-4DE3-BFF8-6D771F520D9C}" destId="{BFC64489-8DC8-4608-A835-C4417E1B46BE}" srcOrd="0" destOrd="0" parTransId="{64BBE376-85E3-4FAA-9F2B-BDE1208CA70E}" sibTransId="{BD2D2137-6FC9-45FA-AE26-D79BFD9B271A}"/>
    <dgm:cxn modelId="{4957D9C2-4FC7-4F26-A4FE-79F5619757DE}" type="presOf" srcId="{030204BF-F198-4E11-854E-FF07B58F5F6B}" destId="{FCB63C65-415F-4DE0-B879-6D0834B0774C}" srcOrd="0" destOrd="0" presId="urn:microsoft.com/office/officeart/2005/8/layout/hList1"/>
    <dgm:cxn modelId="{27589388-CC8D-4585-B36C-D88481B2C0F1}" srcId="{2B72409E-FE69-4279-A8CE-CFCB91DBDB22}" destId="{2857244D-A89A-4D4C-87F0-88112E064C87}" srcOrd="2" destOrd="0" parTransId="{079E37A9-2BCE-4D49-A80F-25731429C0E1}" sibTransId="{88B54F1A-281E-4493-8E64-41F4A5C3AB07}"/>
    <dgm:cxn modelId="{6BF0BFED-791F-4BA1-BE1E-5B69779C24C4}" type="presOf" srcId="{2857244D-A89A-4D4C-87F0-88112E064C87}" destId="{FCB63C65-415F-4DE0-B879-6D0834B0774C}" srcOrd="0" destOrd="2" presId="urn:microsoft.com/office/officeart/2005/8/layout/hList1"/>
    <dgm:cxn modelId="{A9D21C34-EEBD-43B5-8B51-3705860078BE}" type="presOf" srcId="{2E0DB174-6D2B-433E-A3BE-6AC855D8BFB9}" destId="{FCB63C65-415F-4DE0-B879-6D0834B0774C}" srcOrd="0" destOrd="1" presId="urn:microsoft.com/office/officeart/2005/8/layout/hList1"/>
    <dgm:cxn modelId="{2A49FA3B-F717-4A95-A1B7-2D23B20AAAE4}" srcId="{07EB4A27-F425-4173-B39C-1970D9AAA4B2}" destId="{F49B9949-FCB9-4B1E-9FDE-5725D718B092}" srcOrd="0" destOrd="0" parTransId="{C714A582-165B-4378-8283-73B65FF08985}" sibTransId="{45C06B1B-B1EA-45BB-8AF3-05263F21525A}"/>
    <dgm:cxn modelId="{94E67173-3C46-4D7C-A742-EF082D90B36A}" srcId="{2B72409E-FE69-4279-A8CE-CFCB91DBDB22}" destId="{139C583D-20C6-4943-A777-B76D7732CBC0}" srcOrd="3" destOrd="0" parTransId="{9D4C8BE1-3BC3-43EF-8500-C1A9991F63DE}" sibTransId="{C1C26CC9-8C63-443C-9BF9-0C213EF2347C}"/>
    <dgm:cxn modelId="{7CB43EE6-8205-4FF9-B9FF-F3754E63AD4A}" type="presOf" srcId="{07EB4A27-F425-4173-B39C-1970D9AAA4B2}" destId="{860B15DB-2267-4AA9-B693-613BD7B06C4D}" srcOrd="0" destOrd="0" presId="urn:microsoft.com/office/officeart/2005/8/layout/hList1"/>
    <dgm:cxn modelId="{A356CA70-162C-4AF6-A92B-95EB95E72F72}" srcId="{2B72409E-FE69-4279-A8CE-CFCB91DBDB22}" destId="{2E0DB174-6D2B-433E-A3BE-6AC855D8BFB9}" srcOrd="1" destOrd="0" parTransId="{3AF2C260-2823-4B51-8DB0-AAFA7D9C015A}" sibTransId="{56BDE699-F5A7-4D0C-A4F6-1DF585CD3834}"/>
    <dgm:cxn modelId="{06D2B251-2961-498D-885F-402D711F2DB4}" srcId="{58BD5FBB-9FAB-45AE-B959-C19B44D052D4}" destId="{A17EAB17-3736-4B4B-86B0-EC3B1AABAB54}" srcOrd="0" destOrd="0" parTransId="{53F8EF6D-AA22-414B-909F-96225B5BFDD5}" sibTransId="{7706C163-4238-4B0E-9FD9-FC1B8C954BF0}"/>
    <dgm:cxn modelId="{44B57D3A-D1AF-46BB-A56B-EC987D9E6331}" srcId="{B2DAEE2F-78DB-4D69-8A47-4B1E545B9B45}" destId="{07EB4A27-F425-4173-B39C-1970D9AAA4B2}" srcOrd="2" destOrd="0" parTransId="{7C966BEA-D113-430B-8287-915029F42ED7}" sibTransId="{5B149F4A-7683-4811-B4CB-E947EA0021D8}"/>
    <dgm:cxn modelId="{E3D99C75-F4F7-49B3-9093-C0D26B99393D}" srcId="{B2DAEE2F-78DB-4D69-8A47-4B1E545B9B45}" destId="{2B72409E-FE69-4279-A8CE-CFCB91DBDB22}" srcOrd="1" destOrd="0" parTransId="{221CB67C-FC34-4D5D-A49C-9FB6BBCB40EB}" sibTransId="{F0154FE7-5264-44F6-AF6D-ED13E158A798}"/>
    <dgm:cxn modelId="{E133FFEF-91DF-4EA6-A1D4-38948C329DA8}" type="presOf" srcId="{49F26D3E-AD3C-47A5-B3AB-7A728B25279C}" destId="{1A6BAE01-26B5-41B0-9AC5-2A827D2101FA}" srcOrd="0" destOrd="2" presId="urn:microsoft.com/office/officeart/2005/8/layout/hList1"/>
    <dgm:cxn modelId="{AACEFEAE-0E30-497E-9987-98716C89C463}" srcId="{D65F7E1B-644A-4787-8711-457F776BC97D}" destId="{EBE04604-7257-44F4-9F1C-25FF498A895C}" srcOrd="3" destOrd="0" parTransId="{A1CBDDA6-6D68-409E-B274-6BE95FA17459}" sibTransId="{D9655D00-ED5B-4030-81F6-92721441567B}"/>
    <dgm:cxn modelId="{955E0EC1-6BCB-4888-861D-03349B14DBE1}" srcId="{B2DAEE2F-78DB-4D69-8A47-4B1E545B9B45}" destId="{3AD46671-FD4E-4DE3-BFF8-6D771F520D9C}" srcOrd="0" destOrd="0" parTransId="{40FD3B10-5FC4-4779-9018-15383A84AD40}" sibTransId="{035BD28C-A3C7-4CD9-88E4-0B60D32070AE}"/>
    <dgm:cxn modelId="{86E7A10C-4AD0-4BEC-BEBE-8E535363937C}" srcId="{07EB4A27-F425-4173-B39C-1970D9AAA4B2}" destId="{FE8072A7-18EE-4128-9440-3AB06B89298C}" srcOrd="1" destOrd="0" parTransId="{AC587F71-98A6-4E41-AF9B-CE91CED88096}" sibTransId="{AAC9DF03-6557-46F1-B766-599BD9D67DEC}"/>
    <dgm:cxn modelId="{C07ED2B6-DB8C-47AE-9F7F-F02A7001F1A9}" srcId="{3AD46671-FD4E-4DE3-BFF8-6D771F520D9C}" destId="{75C5040D-2824-43F9-BCB1-1AA5F25FC4BD}" srcOrd="1" destOrd="0" parTransId="{33713354-7A53-4F71-B9D3-D004B837CE21}" sibTransId="{E0D85084-09A2-4F2A-BC0C-44578E59FE99}"/>
    <dgm:cxn modelId="{6937BA9A-9D44-405F-9A34-F2910F8CCCEF}" type="presOf" srcId="{58BD5FBB-9FAB-45AE-B959-C19B44D052D4}" destId="{91FEB598-1B40-457B-B1F4-AFA892DD61E8}" srcOrd="0" destOrd="0" presId="urn:microsoft.com/office/officeart/2005/8/layout/hList1"/>
    <dgm:cxn modelId="{C92EAA86-F54A-4299-85AD-5B081D5E9111}" srcId="{D65F7E1B-644A-4787-8711-457F776BC97D}" destId="{67B34D75-4A30-45F3-926B-80304885BCD4}" srcOrd="2" destOrd="0" parTransId="{C20DF4A2-1690-4179-9B91-8CBD4130DA6A}" sibTransId="{9C774D7F-D0AA-41E5-8E1B-BF6AFC3CBF2A}"/>
    <dgm:cxn modelId="{8D72B5E6-B14F-4E18-8E25-198BC1AB21FC}" type="presParOf" srcId="{E45A1609-A76D-4196-AB93-27B395E82922}" destId="{29758C0B-9774-4122-8949-E83ED91178D6}" srcOrd="0" destOrd="0" presId="urn:microsoft.com/office/officeart/2005/8/layout/hList1"/>
    <dgm:cxn modelId="{4B14083B-134C-46BE-A9B6-ED950390AFD7}" type="presParOf" srcId="{29758C0B-9774-4122-8949-E83ED91178D6}" destId="{50E126FD-E218-410C-8E5D-37431B8CE956}" srcOrd="0" destOrd="0" presId="urn:microsoft.com/office/officeart/2005/8/layout/hList1"/>
    <dgm:cxn modelId="{433271EC-B0FB-4C5A-886B-58D2C33BD4EB}" type="presParOf" srcId="{29758C0B-9774-4122-8949-E83ED91178D6}" destId="{C8F4CC26-471B-40D4-9050-608BE94D6F1C}" srcOrd="1" destOrd="0" presId="urn:microsoft.com/office/officeart/2005/8/layout/hList1"/>
    <dgm:cxn modelId="{157E927B-5C27-4AAB-AD7D-54D8C6481DB7}" type="presParOf" srcId="{E45A1609-A76D-4196-AB93-27B395E82922}" destId="{271CCFD1-C510-4C91-980A-E4F7A4B3414D}" srcOrd="1" destOrd="0" presId="urn:microsoft.com/office/officeart/2005/8/layout/hList1"/>
    <dgm:cxn modelId="{62FE207E-1884-4C38-9431-F6C5A9EF22AB}" type="presParOf" srcId="{E45A1609-A76D-4196-AB93-27B395E82922}" destId="{C435B647-C453-40BD-BBA3-D11CD9273B27}" srcOrd="2" destOrd="0" presId="urn:microsoft.com/office/officeart/2005/8/layout/hList1"/>
    <dgm:cxn modelId="{07970E01-6B31-4882-BFF8-EB74A569E38B}" type="presParOf" srcId="{C435B647-C453-40BD-BBA3-D11CD9273B27}" destId="{F04A90F1-02D4-44C7-B2FA-F1B60CD18AA2}" srcOrd="0" destOrd="0" presId="urn:microsoft.com/office/officeart/2005/8/layout/hList1"/>
    <dgm:cxn modelId="{9F7E3EF5-259C-4C4F-80DB-75C5208CA455}" type="presParOf" srcId="{C435B647-C453-40BD-BBA3-D11CD9273B27}" destId="{FCB63C65-415F-4DE0-B879-6D0834B0774C}" srcOrd="1" destOrd="0" presId="urn:microsoft.com/office/officeart/2005/8/layout/hList1"/>
    <dgm:cxn modelId="{A44A5772-D4FA-43D9-ABAE-BB072E8237A6}" type="presParOf" srcId="{E45A1609-A76D-4196-AB93-27B395E82922}" destId="{8FD20432-DBB8-41B8-8CA6-6DB7D173B0F4}" srcOrd="3" destOrd="0" presId="urn:microsoft.com/office/officeart/2005/8/layout/hList1"/>
    <dgm:cxn modelId="{277C1368-1659-4F3B-9088-9CE5F33CA7A7}" type="presParOf" srcId="{E45A1609-A76D-4196-AB93-27B395E82922}" destId="{33B9C7ED-EAB5-47C5-84E0-745EBA7D171C}" srcOrd="4" destOrd="0" presId="urn:microsoft.com/office/officeart/2005/8/layout/hList1"/>
    <dgm:cxn modelId="{FAD37108-895F-4D60-9176-E56511ED441D}" type="presParOf" srcId="{33B9C7ED-EAB5-47C5-84E0-745EBA7D171C}" destId="{860B15DB-2267-4AA9-B693-613BD7B06C4D}" srcOrd="0" destOrd="0" presId="urn:microsoft.com/office/officeart/2005/8/layout/hList1"/>
    <dgm:cxn modelId="{2CDEA62C-A778-42E9-B9AD-BF3970433F80}" type="presParOf" srcId="{33B9C7ED-EAB5-47C5-84E0-745EBA7D171C}" destId="{1A6BAE01-26B5-41B0-9AC5-2A827D2101FA}" srcOrd="1" destOrd="0" presId="urn:microsoft.com/office/officeart/2005/8/layout/hList1"/>
    <dgm:cxn modelId="{3DADFDDA-E2AB-47D8-AEC3-ACB31F1BB9F9}" type="presParOf" srcId="{E45A1609-A76D-4196-AB93-27B395E82922}" destId="{8CD11E80-8856-4D5A-A020-61BC2DC5593B}" srcOrd="5" destOrd="0" presId="urn:microsoft.com/office/officeart/2005/8/layout/hList1"/>
    <dgm:cxn modelId="{38F72B6D-E258-4413-8E68-FF5ED1F0B1C7}" type="presParOf" srcId="{E45A1609-A76D-4196-AB93-27B395E82922}" destId="{4A8D898B-7C28-4134-A437-CB7C708D2C52}" srcOrd="6" destOrd="0" presId="urn:microsoft.com/office/officeart/2005/8/layout/hList1"/>
    <dgm:cxn modelId="{16008265-B5AB-452B-9E0A-EDAC79D9B455}" type="presParOf" srcId="{4A8D898B-7C28-4134-A437-CB7C708D2C52}" destId="{91FEB598-1B40-457B-B1F4-AFA892DD61E8}" srcOrd="0" destOrd="0" presId="urn:microsoft.com/office/officeart/2005/8/layout/hList1"/>
    <dgm:cxn modelId="{57957830-7558-4BAE-9E8C-4EFCD3710062}" type="presParOf" srcId="{4A8D898B-7C28-4134-A437-CB7C708D2C52}" destId="{6F3E0ACD-0DA2-49EC-9B15-DACB20102EE7}" srcOrd="1" destOrd="0" presId="urn:microsoft.com/office/officeart/2005/8/layout/hList1"/>
    <dgm:cxn modelId="{A62CB533-59CA-4430-B62C-33503DCBEC01}" type="presParOf" srcId="{E45A1609-A76D-4196-AB93-27B395E82922}" destId="{B930DE03-36E5-4354-ADC6-CFED47F919BE}" srcOrd="7" destOrd="0" presId="urn:microsoft.com/office/officeart/2005/8/layout/hList1"/>
    <dgm:cxn modelId="{6BEBCFB0-5D24-4D5A-8F04-4A39AE0CE74C}" type="presParOf" srcId="{E45A1609-A76D-4196-AB93-27B395E82922}" destId="{DCE1D7F2-2C0A-4C49-BF0B-8645A7947011}" srcOrd="8" destOrd="0" presId="urn:microsoft.com/office/officeart/2005/8/layout/hList1"/>
    <dgm:cxn modelId="{6FF2C856-6C30-4F92-A83D-4234BBD64F45}" type="presParOf" srcId="{DCE1D7F2-2C0A-4C49-BF0B-8645A7947011}" destId="{2402FD3B-DA6A-4E9D-8230-C9C4D4AA7B00}" srcOrd="0" destOrd="0" presId="urn:microsoft.com/office/officeart/2005/8/layout/hList1"/>
    <dgm:cxn modelId="{37E193AF-9505-4F01-9FF7-98CF43DD0E9D}" type="presParOf" srcId="{DCE1D7F2-2C0A-4C49-BF0B-8645A7947011}" destId="{D307D03F-4E66-4711-8C0D-4E5B273DF3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3EE83F-00F4-439F-8664-A8AB0285181D}" type="doc">
      <dgm:prSet loTypeId="urn:microsoft.com/office/officeart/2005/8/layout/hierarchy4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268B06-F547-4E70-9583-1293AFBD0778}">
      <dgm:prSet phldrT="[Text]"/>
      <dgm:spPr/>
      <dgm:t>
        <a:bodyPr/>
        <a:lstStyle/>
        <a:p>
          <a:r>
            <a:rPr lang="en-US" b="1" dirty="0" err="1" smtClean="0"/>
            <a:t>Comunicación</a:t>
          </a:r>
          <a:r>
            <a:rPr lang="en-US" b="1" dirty="0" smtClean="0"/>
            <a:t> en </a:t>
          </a:r>
          <a:r>
            <a:rPr lang="en-US" b="1" dirty="0" err="1" smtClean="0"/>
            <a:t>situaciones</a:t>
          </a:r>
          <a:r>
            <a:rPr lang="en-US" b="1" dirty="0" smtClean="0"/>
            <a:t> de </a:t>
          </a:r>
          <a:r>
            <a:rPr lang="en-US" b="1" dirty="0" err="1" smtClean="0"/>
            <a:t>riesgo</a:t>
          </a:r>
          <a:r>
            <a:rPr lang="en-US" dirty="0" smtClean="0"/>
            <a:t>: </a:t>
          </a:r>
          <a:r>
            <a:rPr lang="en-US" dirty="0" err="1" smtClean="0"/>
            <a:t>intercambio</a:t>
          </a:r>
          <a:r>
            <a:rPr lang="en-US" dirty="0" smtClean="0"/>
            <a:t> verbal o </a:t>
          </a:r>
          <a:r>
            <a:rPr lang="en-US" dirty="0" err="1" smtClean="0"/>
            <a:t>escrito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intenta</a:t>
          </a:r>
          <a:r>
            <a:rPr lang="en-US" dirty="0" smtClean="0"/>
            <a:t> </a:t>
          </a:r>
          <a:r>
            <a:rPr lang="en-US" dirty="0" err="1" smtClean="0"/>
            <a:t>comunicar</a:t>
          </a:r>
          <a:r>
            <a:rPr lang="en-US" dirty="0" smtClean="0"/>
            <a:t> </a:t>
          </a:r>
          <a:r>
            <a:rPr lang="en-US" dirty="0" err="1" smtClean="0"/>
            <a:t>información</a:t>
          </a:r>
          <a:r>
            <a:rPr lang="en-US" dirty="0" smtClean="0"/>
            <a:t> </a:t>
          </a:r>
          <a:r>
            <a:rPr lang="en-US" dirty="0" err="1" smtClean="0"/>
            <a:t>relativa</a:t>
          </a:r>
          <a:r>
            <a:rPr lang="en-US" dirty="0" smtClean="0"/>
            <a:t> a </a:t>
          </a:r>
          <a:r>
            <a:rPr lang="en-US" dirty="0" err="1" smtClean="0"/>
            <a:t>riesgos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la </a:t>
          </a:r>
          <a:r>
            <a:rPr lang="en-US" dirty="0" err="1" smtClean="0"/>
            <a:t>salud</a:t>
          </a:r>
          <a:r>
            <a:rPr lang="en-US" dirty="0" smtClean="0"/>
            <a:t> </a:t>
          </a:r>
          <a:r>
            <a:rPr lang="en-US" dirty="0" err="1" smtClean="0"/>
            <a:t>púbica</a:t>
          </a:r>
          <a:r>
            <a:rPr lang="en-US" dirty="0" smtClean="0"/>
            <a:t>, la </a:t>
          </a:r>
          <a:r>
            <a:rPr lang="en-US" dirty="0" err="1" smtClean="0"/>
            <a:t>seguridad</a:t>
          </a:r>
          <a:r>
            <a:rPr lang="en-US" dirty="0" smtClean="0"/>
            <a:t> y el </a:t>
          </a:r>
          <a:r>
            <a:rPr lang="en-US" dirty="0" err="1" smtClean="0"/>
            <a:t>medio</a:t>
          </a:r>
          <a:r>
            <a:rPr lang="en-US" dirty="0" smtClean="0"/>
            <a:t> </a:t>
          </a:r>
          <a:r>
            <a:rPr lang="en-US" dirty="0" err="1" smtClean="0"/>
            <a:t>ambiente</a:t>
          </a:r>
          <a:r>
            <a:rPr lang="en-US" dirty="0" smtClean="0"/>
            <a:t>.</a:t>
          </a:r>
          <a:endParaRPr lang="en-US" dirty="0"/>
        </a:p>
      </dgm:t>
    </dgm:pt>
    <dgm:pt modelId="{BE4E2859-E16A-4F22-AD66-C74938A08762}" type="parTrans" cxnId="{B4E7AF99-BACA-4880-B2B6-40A94905E686}">
      <dgm:prSet/>
      <dgm:spPr/>
      <dgm:t>
        <a:bodyPr/>
        <a:lstStyle/>
        <a:p>
          <a:endParaRPr lang="en-US"/>
        </a:p>
      </dgm:t>
    </dgm:pt>
    <dgm:pt modelId="{1C0FBE01-F764-4917-8816-98EB33C39FC1}" type="sibTrans" cxnId="{B4E7AF99-BACA-4880-B2B6-40A94905E686}">
      <dgm:prSet/>
      <dgm:spPr/>
      <dgm:t>
        <a:bodyPr/>
        <a:lstStyle/>
        <a:p>
          <a:endParaRPr lang="en-US"/>
        </a:p>
      </dgm:t>
    </dgm:pt>
    <dgm:pt modelId="{2F1A012D-267C-46D9-9B8D-66B077375BC3}">
      <dgm:prSet phldrT="[Text]"/>
      <dgm:spPr/>
      <dgm:t>
        <a:bodyPr/>
        <a:lstStyle/>
        <a:p>
          <a:r>
            <a:rPr lang="en-US" dirty="0" smtClean="0"/>
            <a:t>VARIABLES QUE INFLUYEN EN LA PERCEPCIÓN DEL RIESGO</a:t>
          </a:r>
          <a:endParaRPr lang="en-US" dirty="0"/>
        </a:p>
      </dgm:t>
    </dgm:pt>
    <dgm:pt modelId="{40FC9737-4BE4-4D92-B3D8-999210799CED}" type="parTrans" cxnId="{594B0B76-5A51-474A-87CD-D62B44EB241E}">
      <dgm:prSet/>
      <dgm:spPr/>
      <dgm:t>
        <a:bodyPr/>
        <a:lstStyle/>
        <a:p>
          <a:endParaRPr lang="en-US"/>
        </a:p>
      </dgm:t>
    </dgm:pt>
    <dgm:pt modelId="{FC3CCDD0-8A8C-46A3-B19F-DEC5870D38A1}" type="sibTrans" cxnId="{594B0B76-5A51-474A-87CD-D62B44EB241E}">
      <dgm:prSet/>
      <dgm:spPr/>
      <dgm:t>
        <a:bodyPr/>
        <a:lstStyle/>
        <a:p>
          <a:endParaRPr lang="en-US"/>
        </a:p>
      </dgm:t>
    </dgm:pt>
    <dgm:pt modelId="{297C8064-0DDF-46CB-8406-892AE18FAFF7}">
      <dgm:prSet phldrT="[Text]"/>
      <dgm:spPr/>
      <dgm:t>
        <a:bodyPr/>
        <a:lstStyle/>
        <a:p>
          <a:r>
            <a:rPr lang="en-US" dirty="0" err="1" smtClean="0"/>
            <a:t>Complejidad</a:t>
          </a:r>
          <a:r>
            <a:rPr lang="en-US" dirty="0" smtClean="0"/>
            <a:t> en el </a:t>
          </a:r>
          <a:r>
            <a:rPr lang="en-US" dirty="0" err="1" smtClean="0"/>
            <a:t>riesgo</a:t>
          </a:r>
          <a:endParaRPr lang="en-US" dirty="0"/>
        </a:p>
      </dgm:t>
    </dgm:pt>
    <dgm:pt modelId="{42938AE6-561D-49DD-9486-5E24A2FACB1B}" type="parTrans" cxnId="{6FDD312B-8EBE-4658-8B4B-EF10D133B43B}">
      <dgm:prSet/>
      <dgm:spPr/>
      <dgm:t>
        <a:bodyPr/>
        <a:lstStyle/>
        <a:p>
          <a:endParaRPr lang="en-US"/>
        </a:p>
      </dgm:t>
    </dgm:pt>
    <dgm:pt modelId="{8E6F8E5B-17B3-4DD4-BD1C-0229AA8AA824}" type="sibTrans" cxnId="{6FDD312B-8EBE-4658-8B4B-EF10D133B43B}">
      <dgm:prSet/>
      <dgm:spPr/>
      <dgm:t>
        <a:bodyPr/>
        <a:lstStyle/>
        <a:p>
          <a:endParaRPr lang="en-US"/>
        </a:p>
      </dgm:t>
    </dgm:pt>
    <dgm:pt modelId="{C1ED5895-214B-40AB-AFC5-CFB4BF62A325}">
      <dgm:prSet phldrT="[Text]"/>
      <dgm:spPr/>
      <dgm:t>
        <a:bodyPr/>
        <a:lstStyle/>
        <a:p>
          <a:r>
            <a:rPr lang="en-US" dirty="0" err="1" smtClean="0"/>
            <a:t>Familiaridad</a:t>
          </a:r>
          <a:r>
            <a:rPr lang="en-US" dirty="0" smtClean="0"/>
            <a:t> con el </a:t>
          </a:r>
          <a:r>
            <a:rPr lang="en-US" dirty="0" err="1" smtClean="0"/>
            <a:t>riesgo</a:t>
          </a:r>
          <a:endParaRPr lang="en-US" dirty="0"/>
        </a:p>
      </dgm:t>
    </dgm:pt>
    <dgm:pt modelId="{2914BBDA-D861-400D-8A76-DE850F89BEF4}" type="parTrans" cxnId="{34991178-C891-41E6-90F1-50EE546FF47F}">
      <dgm:prSet/>
      <dgm:spPr/>
      <dgm:t>
        <a:bodyPr/>
        <a:lstStyle/>
        <a:p>
          <a:endParaRPr lang="en-US"/>
        </a:p>
      </dgm:t>
    </dgm:pt>
    <dgm:pt modelId="{305027A1-27A3-4294-BD98-CECC61EAB4A4}" type="sibTrans" cxnId="{34991178-C891-41E6-90F1-50EE546FF47F}">
      <dgm:prSet/>
      <dgm:spPr/>
      <dgm:t>
        <a:bodyPr/>
        <a:lstStyle/>
        <a:p>
          <a:endParaRPr lang="en-US"/>
        </a:p>
      </dgm:t>
    </dgm:pt>
    <dgm:pt modelId="{87EBEC4D-9503-4851-BA8A-57E35299CD36}">
      <dgm:prSet/>
      <dgm:spPr/>
      <dgm:t>
        <a:bodyPr/>
        <a:lstStyle/>
        <a:p>
          <a:r>
            <a:rPr lang="en-US" dirty="0" err="1" smtClean="0"/>
            <a:t>Percepción</a:t>
          </a:r>
          <a:r>
            <a:rPr lang="en-US" dirty="0" smtClean="0"/>
            <a:t> del </a:t>
          </a:r>
          <a:r>
            <a:rPr lang="en-US" dirty="0" err="1" smtClean="0"/>
            <a:t>riesgo</a:t>
          </a:r>
          <a:r>
            <a:rPr lang="en-US" dirty="0" smtClean="0"/>
            <a:t>: </a:t>
          </a:r>
          <a:r>
            <a:rPr lang="en-US" dirty="0" err="1" smtClean="0"/>
            <a:t>mensajes</a:t>
          </a:r>
          <a:r>
            <a:rPr lang="en-US" dirty="0" smtClean="0"/>
            <a:t> </a:t>
          </a:r>
          <a:r>
            <a:rPr lang="en-US" dirty="0" err="1" smtClean="0"/>
            <a:t>contradictorios</a:t>
          </a:r>
          <a:endParaRPr lang="en-US" dirty="0"/>
        </a:p>
      </dgm:t>
    </dgm:pt>
    <dgm:pt modelId="{2E1944E6-5648-4A5F-9F73-327A9EDA886E}" type="parTrans" cxnId="{C32B459D-A57A-4A2B-B5F8-0008E45EC0A1}">
      <dgm:prSet/>
      <dgm:spPr/>
      <dgm:t>
        <a:bodyPr/>
        <a:lstStyle/>
        <a:p>
          <a:endParaRPr lang="en-US"/>
        </a:p>
      </dgm:t>
    </dgm:pt>
    <dgm:pt modelId="{5899C38D-1068-46F6-A20B-7E2AA78664E8}" type="sibTrans" cxnId="{C32B459D-A57A-4A2B-B5F8-0008E45EC0A1}">
      <dgm:prSet/>
      <dgm:spPr/>
      <dgm:t>
        <a:bodyPr/>
        <a:lstStyle/>
        <a:p>
          <a:endParaRPr lang="en-US"/>
        </a:p>
      </dgm:t>
    </dgm:pt>
    <dgm:pt modelId="{1CB286C9-976F-4925-8FC2-912532A5E4F4}">
      <dgm:prSet/>
      <dgm:spPr/>
      <dgm:t>
        <a:bodyPr/>
        <a:lstStyle/>
        <a:p>
          <a:r>
            <a:rPr lang="en-US" dirty="0" err="1" smtClean="0"/>
            <a:t>Gravedad</a:t>
          </a:r>
          <a:r>
            <a:rPr lang="en-US" dirty="0" smtClean="0"/>
            <a:t> de </a:t>
          </a:r>
          <a:r>
            <a:rPr lang="en-US" dirty="0" err="1" smtClean="0"/>
            <a:t>las</a:t>
          </a:r>
          <a:r>
            <a:rPr lang="en-US" dirty="0" smtClean="0"/>
            <a:t> </a:t>
          </a:r>
          <a:r>
            <a:rPr lang="en-US" dirty="0" err="1" smtClean="0"/>
            <a:t>consecuencias</a:t>
          </a:r>
          <a:endParaRPr lang="en-US" dirty="0" smtClean="0"/>
        </a:p>
      </dgm:t>
    </dgm:pt>
    <dgm:pt modelId="{B2554783-E70A-4E28-8D08-0ECAB1A8CF95}" type="parTrans" cxnId="{895EB054-8905-451D-8A44-C3870556D234}">
      <dgm:prSet/>
      <dgm:spPr/>
      <dgm:t>
        <a:bodyPr/>
        <a:lstStyle/>
        <a:p>
          <a:endParaRPr lang="en-US"/>
        </a:p>
      </dgm:t>
    </dgm:pt>
    <dgm:pt modelId="{AC83F5E0-67CF-4CC2-9822-A2D2EBD60D4F}" type="sibTrans" cxnId="{895EB054-8905-451D-8A44-C3870556D234}">
      <dgm:prSet/>
      <dgm:spPr/>
      <dgm:t>
        <a:bodyPr/>
        <a:lstStyle/>
        <a:p>
          <a:endParaRPr lang="en-US"/>
        </a:p>
      </dgm:t>
    </dgm:pt>
    <dgm:pt modelId="{A0D23AF0-FA94-4E01-BD3C-6D2E85C3A59C}">
      <dgm:prSet phldrT="[Text]"/>
      <dgm:spPr/>
      <dgm:t>
        <a:bodyPr/>
        <a:lstStyle/>
        <a:p>
          <a:r>
            <a:rPr lang="en-US" dirty="0" err="1" smtClean="0"/>
            <a:t>Riesgos</a:t>
          </a:r>
          <a:r>
            <a:rPr lang="en-US" dirty="0" smtClean="0"/>
            <a:t> de forma </a:t>
          </a:r>
          <a:r>
            <a:rPr lang="en-US" dirty="0" err="1" smtClean="0"/>
            <a:t>voluntaria</a:t>
          </a:r>
          <a:r>
            <a:rPr lang="en-US" dirty="0" smtClean="0"/>
            <a:t> </a:t>
          </a:r>
          <a:endParaRPr lang="en-US" dirty="0"/>
        </a:p>
      </dgm:t>
    </dgm:pt>
    <dgm:pt modelId="{F4DEFB91-1B94-4C0D-95C5-DF4F0787AEAD}" type="sibTrans" cxnId="{B0AD752B-32F9-4D54-A990-A719335D5B02}">
      <dgm:prSet/>
      <dgm:spPr/>
      <dgm:t>
        <a:bodyPr/>
        <a:lstStyle/>
        <a:p>
          <a:endParaRPr lang="en-US"/>
        </a:p>
      </dgm:t>
    </dgm:pt>
    <dgm:pt modelId="{9BF328AE-D6CD-4B5D-942F-8E6D6B1647A1}" type="parTrans" cxnId="{B0AD752B-32F9-4D54-A990-A719335D5B02}">
      <dgm:prSet/>
      <dgm:spPr/>
      <dgm:t>
        <a:bodyPr/>
        <a:lstStyle/>
        <a:p>
          <a:endParaRPr lang="en-US"/>
        </a:p>
      </dgm:t>
    </dgm:pt>
    <dgm:pt modelId="{25E763FD-80FD-42EE-9776-ECFFA42F96E1}" type="pres">
      <dgm:prSet presAssocID="{703EE83F-00F4-439F-8664-A8AB0285181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8819B59-EC53-449E-AFA2-02E8776B18F3}" type="pres">
      <dgm:prSet presAssocID="{E9268B06-F547-4E70-9583-1293AFBD0778}" presName="vertOne" presStyleCnt="0"/>
      <dgm:spPr/>
    </dgm:pt>
    <dgm:pt modelId="{B9208F41-D628-4C99-A8E6-92366C52A343}" type="pres">
      <dgm:prSet presAssocID="{E9268B06-F547-4E70-9583-1293AFBD077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4A5FF6-B9E2-46FD-A558-9BA7784DC682}" type="pres">
      <dgm:prSet presAssocID="{E9268B06-F547-4E70-9583-1293AFBD0778}" presName="parTransOne" presStyleCnt="0"/>
      <dgm:spPr/>
    </dgm:pt>
    <dgm:pt modelId="{DF3E9006-071E-49E3-8ADC-2CE7A8BD0EA0}" type="pres">
      <dgm:prSet presAssocID="{E9268B06-F547-4E70-9583-1293AFBD0778}" presName="horzOne" presStyleCnt="0"/>
      <dgm:spPr/>
    </dgm:pt>
    <dgm:pt modelId="{D8A41167-3123-44C9-B808-655C9AF0A37E}" type="pres">
      <dgm:prSet presAssocID="{2F1A012D-267C-46D9-9B8D-66B077375BC3}" presName="vertTwo" presStyleCnt="0"/>
      <dgm:spPr/>
    </dgm:pt>
    <dgm:pt modelId="{D062FCD6-A762-4EA8-B7A3-9E95E5A7E034}" type="pres">
      <dgm:prSet presAssocID="{2F1A012D-267C-46D9-9B8D-66B077375BC3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F40E86-08A3-4DDC-A6A9-824773B34A67}" type="pres">
      <dgm:prSet presAssocID="{2F1A012D-267C-46D9-9B8D-66B077375BC3}" presName="parTransTwo" presStyleCnt="0"/>
      <dgm:spPr/>
    </dgm:pt>
    <dgm:pt modelId="{2A752BF2-6BAB-4842-BD86-15B958000E51}" type="pres">
      <dgm:prSet presAssocID="{2F1A012D-267C-46D9-9B8D-66B077375BC3}" presName="horzTwo" presStyleCnt="0"/>
      <dgm:spPr/>
    </dgm:pt>
    <dgm:pt modelId="{2390C5D9-DE6B-46B5-96F4-39A13402793E}" type="pres">
      <dgm:prSet presAssocID="{1CB286C9-976F-4925-8FC2-912532A5E4F4}" presName="vertThree" presStyleCnt="0"/>
      <dgm:spPr/>
    </dgm:pt>
    <dgm:pt modelId="{EC90D9E0-DAE4-47E8-9331-DC464A5331B7}" type="pres">
      <dgm:prSet presAssocID="{1CB286C9-976F-4925-8FC2-912532A5E4F4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6FBC28-E0B7-454A-80C1-E9EC61A502B2}" type="pres">
      <dgm:prSet presAssocID="{1CB286C9-976F-4925-8FC2-912532A5E4F4}" presName="horzThree" presStyleCnt="0"/>
      <dgm:spPr/>
    </dgm:pt>
    <dgm:pt modelId="{ABE0FE64-9E9B-42E7-9251-460C4CBA7AA2}" type="pres">
      <dgm:prSet presAssocID="{AC83F5E0-67CF-4CC2-9822-A2D2EBD60D4F}" presName="sibSpaceThree" presStyleCnt="0"/>
      <dgm:spPr/>
    </dgm:pt>
    <dgm:pt modelId="{580816FE-6012-43D4-914D-3B3F24232D1B}" type="pres">
      <dgm:prSet presAssocID="{87EBEC4D-9503-4851-BA8A-57E35299CD36}" presName="vertThree" presStyleCnt="0"/>
      <dgm:spPr/>
    </dgm:pt>
    <dgm:pt modelId="{9F64224A-CCEB-4445-8FDF-88E4D222894A}" type="pres">
      <dgm:prSet presAssocID="{87EBEC4D-9503-4851-BA8A-57E35299CD36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09C3EE-FE49-4FCE-B2FA-EA5B1685AD3A}" type="pres">
      <dgm:prSet presAssocID="{87EBEC4D-9503-4851-BA8A-57E35299CD36}" presName="horzThree" presStyleCnt="0"/>
      <dgm:spPr/>
    </dgm:pt>
    <dgm:pt modelId="{86DCF6B3-0231-4271-92BA-8E07789802DA}" type="pres">
      <dgm:prSet presAssocID="{5899C38D-1068-46F6-A20B-7E2AA78664E8}" presName="sibSpaceThree" presStyleCnt="0"/>
      <dgm:spPr/>
    </dgm:pt>
    <dgm:pt modelId="{A3A1977E-8EED-4A20-930F-4AA9222FD316}" type="pres">
      <dgm:prSet presAssocID="{297C8064-0DDF-46CB-8406-892AE18FAFF7}" presName="vertThree" presStyleCnt="0"/>
      <dgm:spPr/>
    </dgm:pt>
    <dgm:pt modelId="{27E9BA59-E05E-4C83-A465-AE6322B37D7A}" type="pres">
      <dgm:prSet presAssocID="{297C8064-0DDF-46CB-8406-892AE18FAFF7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1254C8-0660-41C3-9F37-70D7B2F217EB}" type="pres">
      <dgm:prSet presAssocID="{297C8064-0DDF-46CB-8406-892AE18FAFF7}" presName="horzThree" presStyleCnt="0"/>
      <dgm:spPr/>
    </dgm:pt>
    <dgm:pt modelId="{255E44CF-EB11-4246-8D47-7D01D4D72882}" type="pres">
      <dgm:prSet presAssocID="{FC3CCDD0-8A8C-46A3-B19F-DEC5870D38A1}" presName="sibSpaceTwo" presStyleCnt="0"/>
      <dgm:spPr/>
    </dgm:pt>
    <dgm:pt modelId="{3C74CE3E-CD9A-4DB5-9EBA-99BD64C27254}" type="pres">
      <dgm:prSet presAssocID="{A0D23AF0-FA94-4E01-BD3C-6D2E85C3A59C}" presName="vertTwo" presStyleCnt="0"/>
      <dgm:spPr/>
    </dgm:pt>
    <dgm:pt modelId="{0BB37BCC-47DB-4EB0-8A8D-EB42F881E0A0}" type="pres">
      <dgm:prSet presAssocID="{A0D23AF0-FA94-4E01-BD3C-6D2E85C3A59C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017432-1F96-4440-BDE0-CEFA374D32AC}" type="pres">
      <dgm:prSet presAssocID="{A0D23AF0-FA94-4E01-BD3C-6D2E85C3A59C}" presName="parTransTwo" presStyleCnt="0"/>
      <dgm:spPr/>
    </dgm:pt>
    <dgm:pt modelId="{F5463592-5373-42BD-9996-6E260DA49323}" type="pres">
      <dgm:prSet presAssocID="{A0D23AF0-FA94-4E01-BD3C-6D2E85C3A59C}" presName="horzTwo" presStyleCnt="0"/>
      <dgm:spPr/>
    </dgm:pt>
    <dgm:pt modelId="{9E40C752-CB48-4929-9FB9-49B38C884E80}" type="pres">
      <dgm:prSet presAssocID="{C1ED5895-214B-40AB-AFC5-CFB4BF62A325}" presName="vertThree" presStyleCnt="0"/>
      <dgm:spPr/>
    </dgm:pt>
    <dgm:pt modelId="{EDA972A3-988E-4C92-8EAA-7DB12F8561ED}" type="pres">
      <dgm:prSet presAssocID="{C1ED5895-214B-40AB-AFC5-CFB4BF62A325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6AA335-1B91-4B00-8098-D1AC5A4D56E5}" type="pres">
      <dgm:prSet presAssocID="{C1ED5895-214B-40AB-AFC5-CFB4BF62A325}" presName="horzThree" presStyleCnt="0"/>
      <dgm:spPr/>
    </dgm:pt>
  </dgm:ptLst>
  <dgm:cxnLst>
    <dgm:cxn modelId="{895EB054-8905-451D-8A44-C3870556D234}" srcId="{2F1A012D-267C-46D9-9B8D-66B077375BC3}" destId="{1CB286C9-976F-4925-8FC2-912532A5E4F4}" srcOrd="0" destOrd="0" parTransId="{B2554783-E70A-4E28-8D08-0ECAB1A8CF95}" sibTransId="{AC83F5E0-67CF-4CC2-9822-A2D2EBD60D4F}"/>
    <dgm:cxn modelId="{C32B459D-A57A-4A2B-B5F8-0008E45EC0A1}" srcId="{2F1A012D-267C-46D9-9B8D-66B077375BC3}" destId="{87EBEC4D-9503-4851-BA8A-57E35299CD36}" srcOrd="1" destOrd="0" parTransId="{2E1944E6-5648-4A5F-9F73-327A9EDA886E}" sibTransId="{5899C38D-1068-46F6-A20B-7E2AA78664E8}"/>
    <dgm:cxn modelId="{7A70077A-7095-416C-8E45-E73370CD4C6E}" type="presOf" srcId="{297C8064-0DDF-46CB-8406-892AE18FAFF7}" destId="{27E9BA59-E05E-4C83-A465-AE6322B37D7A}" srcOrd="0" destOrd="0" presId="urn:microsoft.com/office/officeart/2005/8/layout/hierarchy4"/>
    <dgm:cxn modelId="{7090E510-3D09-4BA4-AD06-41DDB3ED0861}" type="presOf" srcId="{C1ED5895-214B-40AB-AFC5-CFB4BF62A325}" destId="{EDA972A3-988E-4C92-8EAA-7DB12F8561ED}" srcOrd="0" destOrd="0" presId="urn:microsoft.com/office/officeart/2005/8/layout/hierarchy4"/>
    <dgm:cxn modelId="{460D5357-4CB7-4DE5-8D3E-A61C569E9A32}" type="presOf" srcId="{1CB286C9-976F-4925-8FC2-912532A5E4F4}" destId="{EC90D9E0-DAE4-47E8-9331-DC464A5331B7}" srcOrd="0" destOrd="0" presId="urn:microsoft.com/office/officeart/2005/8/layout/hierarchy4"/>
    <dgm:cxn modelId="{B4E7AF99-BACA-4880-B2B6-40A94905E686}" srcId="{703EE83F-00F4-439F-8664-A8AB0285181D}" destId="{E9268B06-F547-4E70-9583-1293AFBD0778}" srcOrd="0" destOrd="0" parTransId="{BE4E2859-E16A-4F22-AD66-C74938A08762}" sibTransId="{1C0FBE01-F764-4917-8816-98EB33C39FC1}"/>
    <dgm:cxn modelId="{34991178-C891-41E6-90F1-50EE546FF47F}" srcId="{A0D23AF0-FA94-4E01-BD3C-6D2E85C3A59C}" destId="{C1ED5895-214B-40AB-AFC5-CFB4BF62A325}" srcOrd="0" destOrd="0" parTransId="{2914BBDA-D861-400D-8A76-DE850F89BEF4}" sibTransId="{305027A1-27A3-4294-BD98-CECC61EAB4A4}"/>
    <dgm:cxn modelId="{CE0F2638-A168-48C6-99B2-A6D4D145C55B}" type="presOf" srcId="{A0D23AF0-FA94-4E01-BD3C-6D2E85C3A59C}" destId="{0BB37BCC-47DB-4EB0-8A8D-EB42F881E0A0}" srcOrd="0" destOrd="0" presId="urn:microsoft.com/office/officeart/2005/8/layout/hierarchy4"/>
    <dgm:cxn modelId="{6FDD312B-8EBE-4658-8B4B-EF10D133B43B}" srcId="{2F1A012D-267C-46D9-9B8D-66B077375BC3}" destId="{297C8064-0DDF-46CB-8406-892AE18FAFF7}" srcOrd="2" destOrd="0" parTransId="{42938AE6-561D-49DD-9486-5E24A2FACB1B}" sibTransId="{8E6F8E5B-17B3-4DD4-BD1C-0229AA8AA824}"/>
    <dgm:cxn modelId="{594B0B76-5A51-474A-87CD-D62B44EB241E}" srcId="{E9268B06-F547-4E70-9583-1293AFBD0778}" destId="{2F1A012D-267C-46D9-9B8D-66B077375BC3}" srcOrd="0" destOrd="0" parTransId="{40FC9737-4BE4-4D92-B3D8-999210799CED}" sibTransId="{FC3CCDD0-8A8C-46A3-B19F-DEC5870D38A1}"/>
    <dgm:cxn modelId="{1E9E82C7-9DE5-41A0-9B37-AB6CD45A49A5}" type="presOf" srcId="{E9268B06-F547-4E70-9583-1293AFBD0778}" destId="{B9208F41-D628-4C99-A8E6-92366C52A343}" srcOrd="0" destOrd="0" presId="urn:microsoft.com/office/officeart/2005/8/layout/hierarchy4"/>
    <dgm:cxn modelId="{AAAE0410-D86E-4294-AAAF-7A5A48943F1F}" type="presOf" srcId="{87EBEC4D-9503-4851-BA8A-57E35299CD36}" destId="{9F64224A-CCEB-4445-8FDF-88E4D222894A}" srcOrd="0" destOrd="0" presId="urn:microsoft.com/office/officeart/2005/8/layout/hierarchy4"/>
    <dgm:cxn modelId="{16E450E9-33ED-42B7-9E28-F24D112DE1D6}" type="presOf" srcId="{2F1A012D-267C-46D9-9B8D-66B077375BC3}" destId="{D062FCD6-A762-4EA8-B7A3-9E95E5A7E034}" srcOrd="0" destOrd="0" presId="urn:microsoft.com/office/officeart/2005/8/layout/hierarchy4"/>
    <dgm:cxn modelId="{8F6FF619-5ACC-4D63-816B-894BDD52F9C9}" type="presOf" srcId="{703EE83F-00F4-439F-8664-A8AB0285181D}" destId="{25E763FD-80FD-42EE-9776-ECFFA42F96E1}" srcOrd="0" destOrd="0" presId="urn:microsoft.com/office/officeart/2005/8/layout/hierarchy4"/>
    <dgm:cxn modelId="{B0AD752B-32F9-4D54-A990-A719335D5B02}" srcId="{E9268B06-F547-4E70-9583-1293AFBD0778}" destId="{A0D23AF0-FA94-4E01-BD3C-6D2E85C3A59C}" srcOrd="1" destOrd="0" parTransId="{9BF328AE-D6CD-4B5D-942F-8E6D6B1647A1}" sibTransId="{F4DEFB91-1B94-4C0D-95C5-DF4F0787AEAD}"/>
    <dgm:cxn modelId="{8B11349D-B5F0-4531-96FE-49FDDF1CC895}" type="presParOf" srcId="{25E763FD-80FD-42EE-9776-ECFFA42F96E1}" destId="{F8819B59-EC53-449E-AFA2-02E8776B18F3}" srcOrd="0" destOrd="0" presId="urn:microsoft.com/office/officeart/2005/8/layout/hierarchy4"/>
    <dgm:cxn modelId="{C99D076F-42D0-4D3E-B680-9A6381D0D5CC}" type="presParOf" srcId="{F8819B59-EC53-449E-AFA2-02E8776B18F3}" destId="{B9208F41-D628-4C99-A8E6-92366C52A343}" srcOrd="0" destOrd="0" presId="urn:microsoft.com/office/officeart/2005/8/layout/hierarchy4"/>
    <dgm:cxn modelId="{AF43A1A5-E03B-4053-ACB5-A9CDDF65D577}" type="presParOf" srcId="{F8819B59-EC53-449E-AFA2-02E8776B18F3}" destId="{FD4A5FF6-B9E2-46FD-A558-9BA7784DC682}" srcOrd="1" destOrd="0" presId="urn:microsoft.com/office/officeart/2005/8/layout/hierarchy4"/>
    <dgm:cxn modelId="{AC92209D-CF73-40A4-A1C3-DCC644EAF2AD}" type="presParOf" srcId="{F8819B59-EC53-449E-AFA2-02E8776B18F3}" destId="{DF3E9006-071E-49E3-8ADC-2CE7A8BD0EA0}" srcOrd="2" destOrd="0" presId="urn:microsoft.com/office/officeart/2005/8/layout/hierarchy4"/>
    <dgm:cxn modelId="{BDB62CF9-BBD3-40B2-945E-8ED188EB0A19}" type="presParOf" srcId="{DF3E9006-071E-49E3-8ADC-2CE7A8BD0EA0}" destId="{D8A41167-3123-44C9-B808-655C9AF0A37E}" srcOrd="0" destOrd="0" presId="urn:microsoft.com/office/officeart/2005/8/layout/hierarchy4"/>
    <dgm:cxn modelId="{F62F6FEA-7E26-486E-93ED-6E54CBBBC31F}" type="presParOf" srcId="{D8A41167-3123-44C9-B808-655C9AF0A37E}" destId="{D062FCD6-A762-4EA8-B7A3-9E95E5A7E034}" srcOrd="0" destOrd="0" presId="urn:microsoft.com/office/officeart/2005/8/layout/hierarchy4"/>
    <dgm:cxn modelId="{90521981-996E-4A0A-81A8-C22C89EA88BB}" type="presParOf" srcId="{D8A41167-3123-44C9-B808-655C9AF0A37E}" destId="{EDF40E86-08A3-4DDC-A6A9-824773B34A67}" srcOrd="1" destOrd="0" presId="urn:microsoft.com/office/officeart/2005/8/layout/hierarchy4"/>
    <dgm:cxn modelId="{E3B52C1D-7720-435D-9F71-90B5E6E235AB}" type="presParOf" srcId="{D8A41167-3123-44C9-B808-655C9AF0A37E}" destId="{2A752BF2-6BAB-4842-BD86-15B958000E51}" srcOrd="2" destOrd="0" presId="urn:microsoft.com/office/officeart/2005/8/layout/hierarchy4"/>
    <dgm:cxn modelId="{49F684B0-7383-4172-BC00-112C3A3871C3}" type="presParOf" srcId="{2A752BF2-6BAB-4842-BD86-15B958000E51}" destId="{2390C5D9-DE6B-46B5-96F4-39A13402793E}" srcOrd="0" destOrd="0" presId="urn:microsoft.com/office/officeart/2005/8/layout/hierarchy4"/>
    <dgm:cxn modelId="{9344D8F2-8163-4F52-A466-877F2480AD53}" type="presParOf" srcId="{2390C5D9-DE6B-46B5-96F4-39A13402793E}" destId="{EC90D9E0-DAE4-47E8-9331-DC464A5331B7}" srcOrd="0" destOrd="0" presId="urn:microsoft.com/office/officeart/2005/8/layout/hierarchy4"/>
    <dgm:cxn modelId="{5AFC7528-0BEC-4D2B-97A6-184F4A0FA46E}" type="presParOf" srcId="{2390C5D9-DE6B-46B5-96F4-39A13402793E}" destId="{516FBC28-E0B7-454A-80C1-E9EC61A502B2}" srcOrd="1" destOrd="0" presId="urn:microsoft.com/office/officeart/2005/8/layout/hierarchy4"/>
    <dgm:cxn modelId="{53903A3F-4EC4-4C0A-B34A-1F820A35B67C}" type="presParOf" srcId="{2A752BF2-6BAB-4842-BD86-15B958000E51}" destId="{ABE0FE64-9E9B-42E7-9251-460C4CBA7AA2}" srcOrd="1" destOrd="0" presId="urn:microsoft.com/office/officeart/2005/8/layout/hierarchy4"/>
    <dgm:cxn modelId="{03F9C728-9BF2-4605-997C-A50CC7EF1071}" type="presParOf" srcId="{2A752BF2-6BAB-4842-BD86-15B958000E51}" destId="{580816FE-6012-43D4-914D-3B3F24232D1B}" srcOrd="2" destOrd="0" presId="urn:microsoft.com/office/officeart/2005/8/layout/hierarchy4"/>
    <dgm:cxn modelId="{AEDED2C9-40E6-4FD9-B940-67272C764E66}" type="presParOf" srcId="{580816FE-6012-43D4-914D-3B3F24232D1B}" destId="{9F64224A-CCEB-4445-8FDF-88E4D222894A}" srcOrd="0" destOrd="0" presId="urn:microsoft.com/office/officeart/2005/8/layout/hierarchy4"/>
    <dgm:cxn modelId="{1C8A973E-7433-41E2-BEE9-79ABF3072944}" type="presParOf" srcId="{580816FE-6012-43D4-914D-3B3F24232D1B}" destId="{4009C3EE-FE49-4FCE-B2FA-EA5B1685AD3A}" srcOrd="1" destOrd="0" presId="urn:microsoft.com/office/officeart/2005/8/layout/hierarchy4"/>
    <dgm:cxn modelId="{28DD5DFB-1FC3-4766-BC61-7EC3EBAF6897}" type="presParOf" srcId="{2A752BF2-6BAB-4842-BD86-15B958000E51}" destId="{86DCF6B3-0231-4271-92BA-8E07789802DA}" srcOrd="3" destOrd="0" presId="urn:microsoft.com/office/officeart/2005/8/layout/hierarchy4"/>
    <dgm:cxn modelId="{53BFD729-424C-42F4-A2DA-614931545813}" type="presParOf" srcId="{2A752BF2-6BAB-4842-BD86-15B958000E51}" destId="{A3A1977E-8EED-4A20-930F-4AA9222FD316}" srcOrd="4" destOrd="0" presId="urn:microsoft.com/office/officeart/2005/8/layout/hierarchy4"/>
    <dgm:cxn modelId="{700F5CF6-6BE3-4100-AD7D-98DEE906385E}" type="presParOf" srcId="{A3A1977E-8EED-4A20-930F-4AA9222FD316}" destId="{27E9BA59-E05E-4C83-A465-AE6322B37D7A}" srcOrd="0" destOrd="0" presId="urn:microsoft.com/office/officeart/2005/8/layout/hierarchy4"/>
    <dgm:cxn modelId="{702DB5A8-641E-49EF-B7CA-CAFF551D237C}" type="presParOf" srcId="{A3A1977E-8EED-4A20-930F-4AA9222FD316}" destId="{C51254C8-0660-41C3-9F37-70D7B2F217EB}" srcOrd="1" destOrd="0" presId="urn:microsoft.com/office/officeart/2005/8/layout/hierarchy4"/>
    <dgm:cxn modelId="{9F0EFB9F-77E5-44F4-ACC6-EBEC9A6D22D6}" type="presParOf" srcId="{DF3E9006-071E-49E3-8ADC-2CE7A8BD0EA0}" destId="{255E44CF-EB11-4246-8D47-7D01D4D72882}" srcOrd="1" destOrd="0" presId="urn:microsoft.com/office/officeart/2005/8/layout/hierarchy4"/>
    <dgm:cxn modelId="{9239A9D5-70E2-45FB-B116-E606BC5D1443}" type="presParOf" srcId="{DF3E9006-071E-49E3-8ADC-2CE7A8BD0EA0}" destId="{3C74CE3E-CD9A-4DB5-9EBA-99BD64C27254}" srcOrd="2" destOrd="0" presId="urn:microsoft.com/office/officeart/2005/8/layout/hierarchy4"/>
    <dgm:cxn modelId="{E41F5493-A51F-4B75-95ED-0BB26DD089BC}" type="presParOf" srcId="{3C74CE3E-CD9A-4DB5-9EBA-99BD64C27254}" destId="{0BB37BCC-47DB-4EB0-8A8D-EB42F881E0A0}" srcOrd="0" destOrd="0" presId="urn:microsoft.com/office/officeart/2005/8/layout/hierarchy4"/>
    <dgm:cxn modelId="{9D00807E-E1C9-473D-8D0F-B2FC59A46998}" type="presParOf" srcId="{3C74CE3E-CD9A-4DB5-9EBA-99BD64C27254}" destId="{41017432-1F96-4440-BDE0-CEFA374D32AC}" srcOrd="1" destOrd="0" presId="urn:microsoft.com/office/officeart/2005/8/layout/hierarchy4"/>
    <dgm:cxn modelId="{AAE2B21C-86CA-4101-8968-D55F18D427E0}" type="presParOf" srcId="{3C74CE3E-CD9A-4DB5-9EBA-99BD64C27254}" destId="{F5463592-5373-42BD-9996-6E260DA49323}" srcOrd="2" destOrd="0" presId="urn:microsoft.com/office/officeart/2005/8/layout/hierarchy4"/>
    <dgm:cxn modelId="{80FBE2BA-B509-4E79-AAD0-9868084B832A}" type="presParOf" srcId="{F5463592-5373-42BD-9996-6E260DA49323}" destId="{9E40C752-CB48-4929-9FB9-49B38C884E80}" srcOrd="0" destOrd="0" presId="urn:microsoft.com/office/officeart/2005/8/layout/hierarchy4"/>
    <dgm:cxn modelId="{3FBFD155-E87D-446D-8F18-42013EFEA4A9}" type="presParOf" srcId="{9E40C752-CB48-4929-9FB9-49B38C884E80}" destId="{EDA972A3-988E-4C92-8EAA-7DB12F8561ED}" srcOrd="0" destOrd="0" presId="urn:microsoft.com/office/officeart/2005/8/layout/hierarchy4"/>
    <dgm:cxn modelId="{888B69CC-F8AB-47EC-A985-2EEC095AB1F0}" type="presParOf" srcId="{9E40C752-CB48-4929-9FB9-49B38C884E80}" destId="{406AA335-1B91-4B00-8098-D1AC5A4D56E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626BB62-ACCC-5E47-B98D-86A376793AC2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D9F7F835-BADC-5D43-AA05-0D09F5864577}">
      <dgm:prSet phldrT="[Text]"/>
      <dgm:spPr/>
      <dgm:t>
        <a:bodyPr/>
        <a:lstStyle/>
        <a:p>
          <a:r>
            <a:rPr lang="en-US" dirty="0" err="1" smtClean="0"/>
            <a:t>incidente</a:t>
          </a:r>
          <a:endParaRPr lang="en-US" dirty="0"/>
        </a:p>
      </dgm:t>
    </dgm:pt>
    <dgm:pt modelId="{CCE07131-867B-3D47-9413-6CD6305D469B}" type="parTrans" cxnId="{5E230718-6F7F-4E49-8699-B305BD689DE7}">
      <dgm:prSet/>
      <dgm:spPr/>
      <dgm:t>
        <a:bodyPr/>
        <a:lstStyle/>
        <a:p>
          <a:endParaRPr lang="en-US"/>
        </a:p>
      </dgm:t>
    </dgm:pt>
    <dgm:pt modelId="{BF250ED0-7478-E846-B484-B47507A608FC}" type="sibTrans" cxnId="{5E230718-6F7F-4E49-8699-B305BD689DE7}">
      <dgm:prSet/>
      <dgm:spPr/>
      <dgm:t>
        <a:bodyPr/>
        <a:lstStyle/>
        <a:p>
          <a:endParaRPr lang="en-US"/>
        </a:p>
      </dgm:t>
    </dgm:pt>
    <dgm:pt modelId="{6CDDB036-AAF9-D44D-95EF-B849BFC79EC7}">
      <dgm:prSet phldrT="[Text]"/>
      <dgm:spPr/>
      <dgm:t>
        <a:bodyPr/>
        <a:lstStyle/>
        <a:p>
          <a:r>
            <a:rPr lang="en-US" dirty="0" smtClean="0"/>
            <a:t>crisis</a:t>
          </a:r>
          <a:endParaRPr lang="en-US" dirty="0"/>
        </a:p>
      </dgm:t>
    </dgm:pt>
    <dgm:pt modelId="{59488A1F-BEF9-CF47-B767-7BA9A9B4CB57}" type="parTrans" cxnId="{33833F65-BD66-B64F-88FE-2A8D0CF85670}">
      <dgm:prSet/>
      <dgm:spPr/>
      <dgm:t>
        <a:bodyPr/>
        <a:lstStyle/>
        <a:p>
          <a:endParaRPr lang="en-US"/>
        </a:p>
      </dgm:t>
    </dgm:pt>
    <dgm:pt modelId="{2D84EC59-CDA8-064D-9018-9B08A942C734}" type="sibTrans" cxnId="{33833F65-BD66-B64F-88FE-2A8D0CF85670}">
      <dgm:prSet/>
      <dgm:spPr/>
      <dgm:t>
        <a:bodyPr/>
        <a:lstStyle/>
        <a:p>
          <a:endParaRPr lang="en-US"/>
        </a:p>
      </dgm:t>
    </dgm:pt>
    <dgm:pt modelId="{647C3B99-B054-664F-8124-D357B7484C4B}">
      <dgm:prSet phldrT="[Text]"/>
      <dgm:spPr/>
      <dgm:t>
        <a:bodyPr/>
        <a:lstStyle/>
        <a:p>
          <a:r>
            <a:rPr lang="en-US" dirty="0" smtClean="0"/>
            <a:t>24 </a:t>
          </a:r>
          <a:r>
            <a:rPr lang="en-US" dirty="0" err="1" smtClean="0"/>
            <a:t>hrs</a:t>
          </a:r>
          <a:endParaRPr lang="en-US" dirty="0"/>
        </a:p>
      </dgm:t>
    </dgm:pt>
    <dgm:pt modelId="{758599BE-C8DE-4442-9B59-90124AFF2516}" type="parTrans" cxnId="{0B6C9A20-A45B-A34A-A9A0-8893D0D20EB0}">
      <dgm:prSet/>
      <dgm:spPr/>
      <dgm:t>
        <a:bodyPr/>
        <a:lstStyle/>
        <a:p>
          <a:endParaRPr lang="en-US"/>
        </a:p>
      </dgm:t>
    </dgm:pt>
    <dgm:pt modelId="{F68CBA0C-475C-064A-913F-18D7EF7D43FA}" type="sibTrans" cxnId="{0B6C9A20-A45B-A34A-A9A0-8893D0D20EB0}">
      <dgm:prSet/>
      <dgm:spPr/>
      <dgm:t>
        <a:bodyPr/>
        <a:lstStyle/>
        <a:p>
          <a:endParaRPr lang="en-US"/>
        </a:p>
      </dgm:t>
    </dgm:pt>
    <dgm:pt modelId="{FD21475E-0F87-E24B-8FC4-3DCBA57C2DA2}" type="pres">
      <dgm:prSet presAssocID="{F626BB62-ACCC-5E47-B98D-86A376793AC2}" presName="CompostProcess" presStyleCnt="0">
        <dgm:presLayoutVars>
          <dgm:dir/>
          <dgm:resizeHandles val="exact"/>
        </dgm:presLayoutVars>
      </dgm:prSet>
      <dgm:spPr/>
    </dgm:pt>
    <dgm:pt modelId="{0A806F9A-9034-7F4F-B6F1-7FF2675D11E0}" type="pres">
      <dgm:prSet presAssocID="{F626BB62-ACCC-5E47-B98D-86A376793AC2}" presName="arrow" presStyleLbl="bgShp" presStyleIdx="0" presStyleCnt="1"/>
      <dgm:spPr/>
    </dgm:pt>
    <dgm:pt modelId="{5B1EC972-DD08-0F4F-973D-0C4B8BBA78C0}" type="pres">
      <dgm:prSet presAssocID="{F626BB62-ACCC-5E47-B98D-86A376793AC2}" presName="linearProcess" presStyleCnt="0"/>
      <dgm:spPr/>
    </dgm:pt>
    <dgm:pt modelId="{B012F4A9-3CC8-1E4B-B17C-29A055B9276B}" type="pres">
      <dgm:prSet presAssocID="{D9F7F835-BADC-5D43-AA05-0D09F586457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C0557-D271-6B44-9AE2-D69E0F441BAD}" type="pres">
      <dgm:prSet presAssocID="{BF250ED0-7478-E846-B484-B47507A608FC}" presName="sibTrans" presStyleCnt="0"/>
      <dgm:spPr/>
    </dgm:pt>
    <dgm:pt modelId="{8DB8D070-9DDF-FE4D-89DF-2C9DD8B1E598}" type="pres">
      <dgm:prSet presAssocID="{6CDDB036-AAF9-D44D-95EF-B849BFC79EC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B91D9-C9FA-3A45-89EA-534B95A545CE}" type="pres">
      <dgm:prSet presAssocID="{2D84EC59-CDA8-064D-9018-9B08A942C734}" presName="sibTrans" presStyleCnt="0"/>
      <dgm:spPr/>
    </dgm:pt>
    <dgm:pt modelId="{EEF55777-40B8-194E-88E6-CEE2779B1F5F}" type="pres">
      <dgm:prSet presAssocID="{647C3B99-B054-664F-8124-D357B7484C4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A4BAF4-27FC-45C2-A4F3-AB96E1B1383E}" type="presOf" srcId="{F626BB62-ACCC-5E47-B98D-86A376793AC2}" destId="{FD21475E-0F87-E24B-8FC4-3DCBA57C2DA2}" srcOrd="0" destOrd="0" presId="urn:microsoft.com/office/officeart/2005/8/layout/hProcess9"/>
    <dgm:cxn modelId="{294BEF44-0E7F-4B17-A149-4F8EE160DEE8}" type="presOf" srcId="{647C3B99-B054-664F-8124-D357B7484C4B}" destId="{EEF55777-40B8-194E-88E6-CEE2779B1F5F}" srcOrd="0" destOrd="0" presId="urn:microsoft.com/office/officeart/2005/8/layout/hProcess9"/>
    <dgm:cxn modelId="{1CAC0E00-B3AE-42AA-BFC6-E5D6FB203DA5}" type="presOf" srcId="{6CDDB036-AAF9-D44D-95EF-B849BFC79EC7}" destId="{8DB8D070-9DDF-FE4D-89DF-2C9DD8B1E598}" srcOrd="0" destOrd="0" presId="urn:microsoft.com/office/officeart/2005/8/layout/hProcess9"/>
    <dgm:cxn modelId="{0B6C9A20-A45B-A34A-A9A0-8893D0D20EB0}" srcId="{F626BB62-ACCC-5E47-B98D-86A376793AC2}" destId="{647C3B99-B054-664F-8124-D357B7484C4B}" srcOrd="2" destOrd="0" parTransId="{758599BE-C8DE-4442-9B59-90124AFF2516}" sibTransId="{F68CBA0C-475C-064A-913F-18D7EF7D43FA}"/>
    <dgm:cxn modelId="{0E29000F-E92B-4892-B93B-AD543FAA2671}" type="presOf" srcId="{D9F7F835-BADC-5D43-AA05-0D09F5864577}" destId="{B012F4A9-3CC8-1E4B-B17C-29A055B9276B}" srcOrd="0" destOrd="0" presId="urn:microsoft.com/office/officeart/2005/8/layout/hProcess9"/>
    <dgm:cxn modelId="{5E230718-6F7F-4E49-8699-B305BD689DE7}" srcId="{F626BB62-ACCC-5E47-B98D-86A376793AC2}" destId="{D9F7F835-BADC-5D43-AA05-0D09F5864577}" srcOrd="0" destOrd="0" parTransId="{CCE07131-867B-3D47-9413-6CD6305D469B}" sibTransId="{BF250ED0-7478-E846-B484-B47507A608FC}"/>
    <dgm:cxn modelId="{33833F65-BD66-B64F-88FE-2A8D0CF85670}" srcId="{F626BB62-ACCC-5E47-B98D-86A376793AC2}" destId="{6CDDB036-AAF9-D44D-95EF-B849BFC79EC7}" srcOrd="1" destOrd="0" parTransId="{59488A1F-BEF9-CF47-B767-7BA9A9B4CB57}" sibTransId="{2D84EC59-CDA8-064D-9018-9B08A942C734}"/>
    <dgm:cxn modelId="{99B20F2B-3786-43BC-9C2A-98F69FEFDD3D}" type="presParOf" srcId="{FD21475E-0F87-E24B-8FC4-3DCBA57C2DA2}" destId="{0A806F9A-9034-7F4F-B6F1-7FF2675D11E0}" srcOrd="0" destOrd="0" presId="urn:microsoft.com/office/officeart/2005/8/layout/hProcess9"/>
    <dgm:cxn modelId="{8C7C5B90-1EFA-4947-A304-8EF3668E7D90}" type="presParOf" srcId="{FD21475E-0F87-E24B-8FC4-3DCBA57C2DA2}" destId="{5B1EC972-DD08-0F4F-973D-0C4B8BBA78C0}" srcOrd="1" destOrd="0" presId="urn:microsoft.com/office/officeart/2005/8/layout/hProcess9"/>
    <dgm:cxn modelId="{9EB39568-47B2-4A26-BA0A-E555E07C43B3}" type="presParOf" srcId="{5B1EC972-DD08-0F4F-973D-0C4B8BBA78C0}" destId="{B012F4A9-3CC8-1E4B-B17C-29A055B9276B}" srcOrd="0" destOrd="0" presId="urn:microsoft.com/office/officeart/2005/8/layout/hProcess9"/>
    <dgm:cxn modelId="{0D1173E9-17B8-4264-91F6-33DF2F8C4657}" type="presParOf" srcId="{5B1EC972-DD08-0F4F-973D-0C4B8BBA78C0}" destId="{E70C0557-D271-6B44-9AE2-D69E0F441BAD}" srcOrd="1" destOrd="0" presId="urn:microsoft.com/office/officeart/2005/8/layout/hProcess9"/>
    <dgm:cxn modelId="{1B18896D-3271-47F1-B532-C4D9ADF9EB11}" type="presParOf" srcId="{5B1EC972-DD08-0F4F-973D-0C4B8BBA78C0}" destId="{8DB8D070-9DDF-FE4D-89DF-2C9DD8B1E598}" srcOrd="2" destOrd="0" presId="urn:microsoft.com/office/officeart/2005/8/layout/hProcess9"/>
    <dgm:cxn modelId="{50A0D531-DE7F-4368-A8B8-30AABCC13CEA}" type="presParOf" srcId="{5B1EC972-DD08-0F4F-973D-0C4B8BBA78C0}" destId="{EF5B91D9-C9FA-3A45-89EA-534B95A545CE}" srcOrd="3" destOrd="0" presId="urn:microsoft.com/office/officeart/2005/8/layout/hProcess9"/>
    <dgm:cxn modelId="{CBF12DFB-227F-4A7F-9025-7F5D3793E386}" type="presParOf" srcId="{5B1EC972-DD08-0F4F-973D-0C4B8BBA78C0}" destId="{EEF55777-40B8-194E-88E6-CEE2779B1F5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FF37230-F2F6-48A4-B334-B08DEB5C6E4B}" type="doc">
      <dgm:prSet loTypeId="urn:microsoft.com/office/officeart/2005/8/layout/hList3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26A3142E-61A2-4077-B1F1-8CB34289D083}">
      <dgm:prSet phldrT="[Text]"/>
      <dgm:spPr/>
      <dgm:t>
        <a:bodyPr/>
        <a:lstStyle/>
        <a:p>
          <a:r>
            <a:rPr lang="en-US" dirty="0" err="1" smtClean="0"/>
            <a:t>Principios</a:t>
          </a:r>
          <a:r>
            <a:rPr lang="en-US" dirty="0" smtClean="0"/>
            <a:t> clave de </a:t>
          </a:r>
          <a:r>
            <a:rPr lang="en-US" dirty="0" err="1" smtClean="0"/>
            <a:t>las</a:t>
          </a:r>
          <a:r>
            <a:rPr lang="en-US" dirty="0" smtClean="0"/>
            <a:t> </a:t>
          </a:r>
          <a:r>
            <a:rPr lang="en-US" dirty="0" err="1" smtClean="0"/>
            <a:t>modernas</a:t>
          </a:r>
          <a:r>
            <a:rPr lang="en-US" dirty="0" smtClean="0"/>
            <a:t> </a:t>
          </a:r>
          <a:r>
            <a:rPr lang="en-US" dirty="0" err="1" smtClean="0"/>
            <a:t>comunicaciones</a:t>
          </a:r>
          <a:r>
            <a:rPr lang="en-US" dirty="0" smtClean="0"/>
            <a:t> </a:t>
          </a:r>
          <a:r>
            <a:rPr lang="en-US" dirty="0" err="1" smtClean="0"/>
            <a:t>empresariales</a:t>
          </a:r>
          <a:endParaRPr lang="en-US" dirty="0"/>
        </a:p>
      </dgm:t>
    </dgm:pt>
    <dgm:pt modelId="{BF96DC42-E7D3-4E58-8D4C-ED12F5D61A3A}" type="parTrans" cxnId="{210A4B22-9993-411C-B55E-F0C1077450A9}">
      <dgm:prSet/>
      <dgm:spPr/>
      <dgm:t>
        <a:bodyPr/>
        <a:lstStyle/>
        <a:p>
          <a:endParaRPr lang="en-US"/>
        </a:p>
      </dgm:t>
    </dgm:pt>
    <dgm:pt modelId="{426D54B1-C731-4EAC-8EFD-87A50C631963}" type="sibTrans" cxnId="{210A4B22-9993-411C-B55E-F0C1077450A9}">
      <dgm:prSet/>
      <dgm:spPr/>
      <dgm:t>
        <a:bodyPr/>
        <a:lstStyle/>
        <a:p>
          <a:endParaRPr lang="en-US"/>
        </a:p>
      </dgm:t>
    </dgm:pt>
    <dgm:pt modelId="{9ED3CDD2-8604-4813-8C1B-0C1091F326F5}">
      <dgm:prSet phldrT="[Text]"/>
      <dgm:spPr/>
      <dgm:t>
        <a:bodyPr/>
        <a:lstStyle/>
        <a:p>
          <a:r>
            <a:rPr lang="en-US" dirty="0" smtClean="0"/>
            <a:t>La </a:t>
          </a:r>
          <a:r>
            <a:rPr lang="en-US" dirty="0" err="1" smtClean="0"/>
            <a:t>imagen</a:t>
          </a:r>
          <a:r>
            <a:rPr lang="en-US" dirty="0" smtClean="0"/>
            <a:t> </a:t>
          </a:r>
          <a:r>
            <a:rPr lang="en-US" dirty="0" err="1" smtClean="0"/>
            <a:t>es</a:t>
          </a:r>
          <a:r>
            <a:rPr lang="en-US" dirty="0" smtClean="0"/>
            <a:t> </a:t>
          </a:r>
          <a:r>
            <a:rPr lang="en-US" dirty="0" err="1" smtClean="0"/>
            <a:t>realidad</a:t>
          </a:r>
          <a:r>
            <a:rPr lang="en-US" dirty="0" smtClean="0"/>
            <a:t> </a:t>
          </a:r>
          <a:r>
            <a:rPr lang="en-US" dirty="0" err="1" smtClean="0"/>
            <a:t>perceptiva</a:t>
          </a:r>
          <a:endParaRPr lang="en-US" dirty="0"/>
        </a:p>
      </dgm:t>
    </dgm:pt>
    <dgm:pt modelId="{B889C7CA-5161-416E-BE7D-51F11AECFF3C}" type="parTrans" cxnId="{B211F08C-0F45-4A42-9EFD-22F4C2857A7D}">
      <dgm:prSet/>
      <dgm:spPr/>
      <dgm:t>
        <a:bodyPr/>
        <a:lstStyle/>
        <a:p>
          <a:endParaRPr lang="en-US"/>
        </a:p>
      </dgm:t>
    </dgm:pt>
    <dgm:pt modelId="{A9312B3D-996B-4E16-A8B1-2A057DDF5CA5}" type="sibTrans" cxnId="{B211F08C-0F45-4A42-9EFD-22F4C2857A7D}">
      <dgm:prSet/>
      <dgm:spPr/>
      <dgm:t>
        <a:bodyPr/>
        <a:lstStyle/>
        <a:p>
          <a:endParaRPr lang="en-US"/>
        </a:p>
      </dgm:t>
    </dgm:pt>
    <dgm:pt modelId="{9C7EA563-59AA-435A-BBD4-56448DED3A76}">
      <dgm:prSet phldrT="[Text]"/>
      <dgm:spPr/>
      <dgm:t>
        <a:bodyPr/>
        <a:lstStyle/>
        <a:p>
          <a:r>
            <a:rPr lang="en-US" dirty="0" smtClean="0"/>
            <a:t>La </a:t>
          </a:r>
          <a:r>
            <a:rPr lang="en-US" dirty="0" err="1" smtClean="0"/>
            <a:t>pasividad</a:t>
          </a:r>
          <a:r>
            <a:rPr lang="en-US" dirty="0" smtClean="0"/>
            <a:t> </a:t>
          </a:r>
          <a:r>
            <a:rPr lang="en-US" dirty="0" err="1" smtClean="0"/>
            <a:t>es</a:t>
          </a:r>
          <a:r>
            <a:rPr lang="en-US" dirty="0" smtClean="0"/>
            <a:t> un </a:t>
          </a:r>
          <a:r>
            <a:rPr lang="en-US" dirty="0" err="1" smtClean="0"/>
            <a:t>estado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cambia </a:t>
          </a:r>
          <a:r>
            <a:rPr lang="en-US" dirty="0" err="1" smtClean="0"/>
            <a:t>cuando</a:t>
          </a:r>
          <a:r>
            <a:rPr lang="en-US" dirty="0" smtClean="0"/>
            <a:t> el </a:t>
          </a:r>
          <a:r>
            <a:rPr lang="en-US" dirty="0" err="1" smtClean="0"/>
            <a:t>público</a:t>
          </a:r>
          <a:r>
            <a:rPr lang="en-US" dirty="0" smtClean="0"/>
            <a:t> se </a:t>
          </a:r>
          <a:r>
            <a:rPr lang="en-US" dirty="0" err="1" smtClean="0"/>
            <a:t>siente</a:t>
          </a:r>
          <a:r>
            <a:rPr lang="en-US" dirty="0" smtClean="0"/>
            <a:t> </a:t>
          </a:r>
          <a:r>
            <a:rPr lang="en-US" dirty="0" err="1" smtClean="0"/>
            <a:t>ofendido</a:t>
          </a:r>
          <a:endParaRPr lang="en-US" dirty="0"/>
        </a:p>
      </dgm:t>
    </dgm:pt>
    <dgm:pt modelId="{7901DCE7-3589-4398-B1F2-3BA46E97B557}" type="parTrans" cxnId="{942DF488-4F2A-4CAD-AC43-E2E4EFD0E19B}">
      <dgm:prSet/>
      <dgm:spPr/>
      <dgm:t>
        <a:bodyPr/>
        <a:lstStyle/>
        <a:p>
          <a:endParaRPr lang="en-US"/>
        </a:p>
      </dgm:t>
    </dgm:pt>
    <dgm:pt modelId="{C5760904-54C7-49BB-8628-4761000A696C}" type="sibTrans" cxnId="{942DF488-4F2A-4CAD-AC43-E2E4EFD0E19B}">
      <dgm:prSet/>
      <dgm:spPr/>
      <dgm:t>
        <a:bodyPr/>
        <a:lstStyle/>
        <a:p>
          <a:endParaRPr lang="en-US"/>
        </a:p>
      </dgm:t>
    </dgm:pt>
    <dgm:pt modelId="{2F3F1E5F-D949-449A-ADF0-BD06DD394E4F}" type="pres">
      <dgm:prSet presAssocID="{AFF37230-F2F6-48A4-B334-B08DEB5C6E4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DD03CB7-432A-473F-BEC6-51D60493A8C7}" type="pres">
      <dgm:prSet presAssocID="{26A3142E-61A2-4077-B1F1-8CB34289D083}" presName="roof" presStyleLbl="dkBgShp" presStyleIdx="0" presStyleCnt="2"/>
      <dgm:spPr/>
      <dgm:t>
        <a:bodyPr/>
        <a:lstStyle/>
        <a:p>
          <a:endParaRPr lang="en-US"/>
        </a:p>
      </dgm:t>
    </dgm:pt>
    <dgm:pt modelId="{AD909299-26AD-43D4-9D8E-7A4612413E11}" type="pres">
      <dgm:prSet presAssocID="{26A3142E-61A2-4077-B1F1-8CB34289D083}" presName="pillars" presStyleCnt="0"/>
      <dgm:spPr/>
    </dgm:pt>
    <dgm:pt modelId="{16801B6F-8DD4-4CF7-8444-15A8241D3ECF}" type="pres">
      <dgm:prSet presAssocID="{26A3142E-61A2-4077-B1F1-8CB34289D083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BC9085-3CAF-4E3D-A5FE-FC9F049C864F}" type="pres">
      <dgm:prSet presAssocID="{9C7EA563-59AA-435A-BBD4-56448DED3A76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CF7C38-551D-4B2D-8C60-1A6AFF8DBD1C}" type="pres">
      <dgm:prSet presAssocID="{26A3142E-61A2-4077-B1F1-8CB34289D083}" presName="base" presStyleLbl="dkBgShp" presStyleIdx="1" presStyleCnt="2"/>
      <dgm:spPr/>
    </dgm:pt>
  </dgm:ptLst>
  <dgm:cxnLst>
    <dgm:cxn modelId="{98B379E1-A9D3-45E9-A296-BD33786D6A60}" type="presOf" srcId="{AFF37230-F2F6-48A4-B334-B08DEB5C6E4B}" destId="{2F3F1E5F-D949-449A-ADF0-BD06DD394E4F}" srcOrd="0" destOrd="0" presId="urn:microsoft.com/office/officeart/2005/8/layout/hList3"/>
    <dgm:cxn modelId="{70809F93-39D3-459D-9AB3-FD66EBB00346}" type="presOf" srcId="{9C7EA563-59AA-435A-BBD4-56448DED3A76}" destId="{7FBC9085-3CAF-4E3D-A5FE-FC9F049C864F}" srcOrd="0" destOrd="0" presId="urn:microsoft.com/office/officeart/2005/8/layout/hList3"/>
    <dgm:cxn modelId="{942DF488-4F2A-4CAD-AC43-E2E4EFD0E19B}" srcId="{26A3142E-61A2-4077-B1F1-8CB34289D083}" destId="{9C7EA563-59AA-435A-BBD4-56448DED3A76}" srcOrd="1" destOrd="0" parTransId="{7901DCE7-3589-4398-B1F2-3BA46E97B557}" sibTransId="{C5760904-54C7-49BB-8628-4761000A696C}"/>
    <dgm:cxn modelId="{210A4B22-9993-411C-B55E-F0C1077450A9}" srcId="{AFF37230-F2F6-48A4-B334-B08DEB5C6E4B}" destId="{26A3142E-61A2-4077-B1F1-8CB34289D083}" srcOrd="0" destOrd="0" parTransId="{BF96DC42-E7D3-4E58-8D4C-ED12F5D61A3A}" sibTransId="{426D54B1-C731-4EAC-8EFD-87A50C631963}"/>
    <dgm:cxn modelId="{D1C538F5-BDAA-4C71-9015-49C273D5AA5F}" type="presOf" srcId="{9ED3CDD2-8604-4813-8C1B-0C1091F326F5}" destId="{16801B6F-8DD4-4CF7-8444-15A8241D3ECF}" srcOrd="0" destOrd="0" presId="urn:microsoft.com/office/officeart/2005/8/layout/hList3"/>
    <dgm:cxn modelId="{71B7C65D-463D-4AB5-9E5F-CF06AE73E9C9}" type="presOf" srcId="{26A3142E-61A2-4077-B1F1-8CB34289D083}" destId="{ADD03CB7-432A-473F-BEC6-51D60493A8C7}" srcOrd="0" destOrd="0" presId="urn:microsoft.com/office/officeart/2005/8/layout/hList3"/>
    <dgm:cxn modelId="{B211F08C-0F45-4A42-9EFD-22F4C2857A7D}" srcId="{26A3142E-61A2-4077-B1F1-8CB34289D083}" destId="{9ED3CDD2-8604-4813-8C1B-0C1091F326F5}" srcOrd="0" destOrd="0" parTransId="{B889C7CA-5161-416E-BE7D-51F11AECFF3C}" sibTransId="{A9312B3D-996B-4E16-A8B1-2A057DDF5CA5}"/>
    <dgm:cxn modelId="{529CB800-6505-4449-9F94-560486D93C17}" type="presParOf" srcId="{2F3F1E5F-D949-449A-ADF0-BD06DD394E4F}" destId="{ADD03CB7-432A-473F-BEC6-51D60493A8C7}" srcOrd="0" destOrd="0" presId="urn:microsoft.com/office/officeart/2005/8/layout/hList3"/>
    <dgm:cxn modelId="{1B43782F-FA12-4A04-A0B3-5A80DF510ECA}" type="presParOf" srcId="{2F3F1E5F-D949-449A-ADF0-BD06DD394E4F}" destId="{AD909299-26AD-43D4-9D8E-7A4612413E11}" srcOrd="1" destOrd="0" presId="urn:microsoft.com/office/officeart/2005/8/layout/hList3"/>
    <dgm:cxn modelId="{064FA0B5-3798-4CE4-9E75-51C1D882DB60}" type="presParOf" srcId="{AD909299-26AD-43D4-9D8E-7A4612413E11}" destId="{16801B6F-8DD4-4CF7-8444-15A8241D3ECF}" srcOrd="0" destOrd="0" presId="urn:microsoft.com/office/officeart/2005/8/layout/hList3"/>
    <dgm:cxn modelId="{2C5F0C0D-66E9-47E1-BC01-7753F04D8C34}" type="presParOf" srcId="{AD909299-26AD-43D4-9D8E-7A4612413E11}" destId="{7FBC9085-3CAF-4E3D-A5FE-FC9F049C864F}" srcOrd="1" destOrd="0" presId="urn:microsoft.com/office/officeart/2005/8/layout/hList3"/>
    <dgm:cxn modelId="{46F70230-5CA9-47CD-875E-57BC33C7CB4E}" type="presParOf" srcId="{2F3F1E5F-D949-449A-ADF0-BD06DD394E4F}" destId="{EDCF7C38-551D-4B2D-8C60-1A6AFF8DBD1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2B069-CA37-4BFD-A128-B9FBD160B0EE}">
      <dsp:nvSpPr>
        <dsp:cNvPr id="0" name=""/>
        <dsp:cNvSpPr/>
      </dsp:nvSpPr>
      <dsp:spPr>
        <a:xfrm>
          <a:off x="1511495" y="2360"/>
          <a:ext cx="1781037" cy="17810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Conflicto</a:t>
          </a:r>
          <a:r>
            <a:rPr lang="es-MX" sz="1600" kern="1200" dirty="0" smtClean="0"/>
            <a:t>: desacuerdo de ideas o colisión de intereses</a:t>
          </a:r>
          <a:endParaRPr lang="es-MX" sz="1600" kern="1200" dirty="0"/>
        </a:p>
      </dsp:txBody>
      <dsp:txXfrm>
        <a:off x="1772322" y="263187"/>
        <a:ext cx="1259383" cy="1259383"/>
      </dsp:txXfrm>
    </dsp:sp>
    <dsp:sp modelId="{19FC29AC-01D3-4748-8CB8-45AB9424D542}">
      <dsp:nvSpPr>
        <dsp:cNvPr id="0" name=""/>
        <dsp:cNvSpPr/>
      </dsp:nvSpPr>
      <dsp:spPr>
        <a:xfrm>
          <a:off x="2058484" y="1928018"/>
          <a:ext cx="687059" cy="853083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>
        <a:off x="2149554" y="2273761"/>
        <a:ext cx="504919" cy="161597"/>
      </dsp:txXfrm>
    </dsp:sp>
    <dsp:sp modelId="{AB68886B-A427-4B40-B126-2C6F425999DF}">
      <dsp:nvSpPr>
        <dsp:cNvPr id="0" name=""/>
        <dsp:cNvSpPr/>
      </dsp:nvSpPr>
      <dsp:spPr>
        <a:xfrm>
          <a:off x="1511495" y="2925722"/>
          <a:ext cx="1781037" cy="17810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Relaciones Públicas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Gestión estratégica de conflictos</a:t>
          </a:r>
          <a:endParaRPr lang="es-MX" sz="1600" kern="1200" dirty="0"/>
        </a:p>
      </dsp:txBody>
      <dsp:txXfrm>
        <a:off x="1772322" y="3186549"/>
        <a:ext cx="1259383" cy="1259383"/>
      </dsp:txXfrm>
    </dsp:sp>
    <dsp:sp modelId="{3C3051D9-85BC-4BDB-BFD6-CF2B05197F59}">
      <dsp:nvSpPr>
        <dsp:cNvPr id="0" name=""/>
        <dsp:cNvSpPr/>
      </dsp:nvSpPr>
      <dsp:spPr>
        <a:xfrm rot="21594000">
          <a:off x="2893216" y="1655426"/>
          <a:ext cx="1694150" cy="1399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Tomar la decisión más adecuada</a:t>
          </a:r>
          <a:endParaRPr lang="es-MX" sz="1300" kern="1200" dirty="0"/>
        </a:p>
      </dsp:txBody>
      <dsp:txXfrm>
        <a:off x="2893216" y="1935785"/>
        <a:ext cx="1274162" cy="839975"/>
      </dsp:txXfrm>
    </dsp:sp>
    <dsp:sp modelId="{E5D9EAA7-98D2-485E-9109-0E794A2404DE}">
      <dsp:nvSpPr>
        <dsp:cNvPr id="0" name=""/>
        <dsp:cNvSpPr/>
      </dsp:nvSpPr>
      <dsp:spPr>
        <a:xfrm>
          <a:off x="5063387" y="1271778"/>
          <a:ext cx="2048228" cy="194485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Influir y beneficiar a la organización y a los públicos clave</a:t>
          </a:r>
          <a:endParaRPr lang="es-MX" sz="1900" kern="1200" dirty="0"/>
        </a:p>
      </dsp:txBody>
      <dsp:txXfrm>
        <a:off x="5363343" y="1556596"/>
        <a:ext cx="1448316" cy="1375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BA4DA-7044-432E-B3E5-BD6031AC54AC}">
      <dsp:nvSpPr>
        <dsp:cNvPr id="0" name=""/>
        <dsp:cNvSpPr/>
      </dsp:nvSpPr>
      <dsp:spPr>
        <a:xfrm>
          <a:off x="3441248" y="334"/>
          <a:ext cx="1552783" cy="15527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Fase estratégica</a:t>
          </a:r>
          <a:endParaRPr lang="es-MX" sz="1500" kern="1200" dirty="0"/>
        </a:p>
      </dsp:txBody>
      <dsp:txXfrm>
        <a:off x="3668648" y="227734"/>
        <a:ext cx="1097983" cy="1097983"/>
      </dsp:txXfrm>
    </dsp:sp>
    <dsp:sp modelId="{1D0A8C17-228C-497F-851A-2A23961A2747}">
      <dsp:nvSpPr>
        <dsp:cNvPr id="0" name=""/>
        <dsp:cNvSpPr/>
      </dsp:nvSpPr>
      <dsp:spPr>
        <a:xfrm rot="2700000">
          <a:off x="4827465" y="1331336"/>
          <a:ext cx="413636" cy="524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4845638" y="1392276"/>
        <a:ext cx="289545" cy="314438"/>
      </dsp:txXfrm>
    </dsp:sp>
    <dsp:sp modelId="{48B011C3-CF5F-4444-B5C0-50882B17687C}">
      <dsp:nvSpPr>
        <dsp:cNvPr id="0" name=""/>
        <dsp:cNvSpPr/>
      </dsp:nvSpPr>
      <dsp:spPr>
        <a:xfrm>
          <a:off x="5091090" y="1650176"/>
          <a:ext cx="1552783" cy="15527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Fase reactiva</a:t>
          </a:r>
          <a:endParaRPr lang="es-MX" sz="1500" kern="1200" dirty="0"/>
        </a:p>
      </dsp:txBody>
      <dsp:txXfrm>
        <a:off x="5318490" y="1877576"/>
        <a:ext cx="1097983" cy="1097983"/>
      </dsp:txXfrm>
    </dsp:sp>
    <dsp:sp modelId="{42E8173E-E2D4-4754-ADAA-8480CDD9CE7A}">
      <dsp:nvSpPr>
        <dsp:cNvPr id="0" name=""/>
        <dsp:cNvSpPr/>
      </dsp:nvSpPr>
      <dsp:spPr>
        <a:xfrm rot="8100000">
          <a:off x="4844020" y="2981178"/>
          <a:ext cx="413636" cy="524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 rot="10800000">
        <a:off x="4949938" y="3042118"/>
        <a:ext cx="289545" cy="314438"/>
      </dsp:txXfrm>
    </dsp:sp>
    <dsp:sp modelId="{1A4B0540-2B27-49A1-9C52-6806D3C6482F}">
      <dsp:nvSpPr>
        <dsp:cNvPr id="0" name=""/>
        <dsp:cNvSpPr/>
      </dsp:nvSpPr>
      <dsp:spPr>
        <a:xfrm>
          <a:off x="3441248" y="3300018"/>
          <a:ext cx="1552783" cy="15527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Fase de recuperación</a:t>
          </a:r>
          <a:endParaRPr lang="es-MX" sz="1500" kern="1200" dirty="0"/>
        </a:p>
      </dsp:txBody>
      <dsp:txXfrm>
        <a:off x="3668648" y="3527418"/>
        <a:ext cx="1097983" cy="1097983"/>
      </dsp:txXfrm>
    </dsp:sp>
    <dsp:sp modelId="{0135329C-C005-4E20-88CD-E1B1EC1BC704}">
      <dsp:nvSpPr>
        <dsp:cNvPr id="0" name=""/>
        <dsp:cNvSpPr/>
      </dsp:nvSpPr>
      <dsp:spPr>
        <a:xfrm rot="13500000">
          <a:off x="3194178" y="2997734"/>
          <a:ext cx="413636" cy="524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 rot="10800000">
        <a:off x="3300096" y="3146420"/>
        <a:ext cx="289545" cy="314438"/>
      </dsp:txXfrm>
    </dsp:sp>
    <dsp:sp modelId="{5C13CE8D-D766-4C91-9E5D-43F5B53D6AC6}">
      <dsp:nvSpPr>
        <dsp:cNvPr id="0" name=""/>
        <dsp:cNvSpPr/>
      </dsp:nvSpPr>
      <dsp:spPr>
        <a:xfrm>
          <a:off x="1791406" y="1650176"/>
          <a:ext cx="1552783" cy="155278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Fase proactiva</a:t>
          </a:r>
          <a:endParaRPr lang="es-MX" sz="1500" kern="1200" dirty="0"/>
        </a:p>
      </dsp:txBody>
      <dsp:txXfrm>
        <a:off x="2018806" y="1877576"/>
        <a:ext cx="1097983" cy="1097983"/>
      </dsp:txXfrm>
    </dsp:sp>
    <dsp:sp modelId="{343AE9BD-A8B8-4D30-AB9D-2433D3AB19FA}">
      <dsp:nvSpPr>
        <dsp:cNvPr id="0" name=""/>
        <dsp:cNvSpPr/>
      </dsp:nvSpPr>
      <dsp:spPr>
        <a:xfrm rot="18900000">
          <a:off x="3177623" y="1347892"/>
          <a:ext cx="413636" cy="524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3195796" y="1496578"/>
        <a:ext cx="289545" cy="3144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DDD34-A573-4BFE-8C41-8745D6929BCA}">
      <dsp:nvSpPr>
        <dsp:cNvPr id="0" name=""/>
        <dsp:cNvSpPr/>
      </dsp:nvSpPr>
      <dsp:spPr>
        <a:xfrm>
          <a:off x="0" y="17789"/>
          <a:ext cx="8640960" cy="671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Teoría contingente de la gestión de conflictos</a:t>
          </a:r>
          <a:endParaRPr lang="es-MX" sz="1900" kern="1200" dirty="0"/>
        </a:p>
      </dsp:txBody>
      <dsp:txXfrm>
        <a:off x="32784" y="50573"/>
        <a:ext cx="8575392" cy="606012"/>
      </dsp:txXfrm>
    </dsp:sp>
    <dsp:sp modelId="{71C592E9-CF7A-4E25-B63A-50EDDCC87E52}">
      <dsp:nvSpPr>
        <dsp:cNvPr id="0" name=""/>
        <dsp:cNvSpPr/>
      </dsp:nvSpPr>
      <dsp:spPr>
        <a:xfrm>
          <a:off x="0" y="689369"/>
          <a:ext cx="8640960" cy="332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RP define postura de la organización frente al conflicto</a:t>
          </a:r>
          <a:endParaRPr lang="es-MX" sz="1500" kern="1200" dirty="0"/>
        </a:p>
      </dsp:txBody>
      <dsp:txXfrm>
        <a:off x="0" y="689369"/>
        <a:ext cx="8640960" cy="332440"/>
      </dsp:txXfrm>
    </dsp:sp>
    <dsp:sp modelId="{17035566-99C8-442A-964A-79A6D9D00F51}">
      <dsp:nvSpPr>
        <dsp:cNvPr id="0" name=""/>
        <dsp:cNvSpPr/>
      </dsp:nvSpPr>
      <dsp:spPr>
        <a:xfrm>
          <a:off x="0" y="999754"/>
          <a:ext cx="8640960" cy="6715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i="1" kern="1200" dirty="0" smtClean="0"/>
            <a:t>Depende</a:t>
          </a:r>
          <a:r>
            <a:rPr lang="es-MX" sz="1900" kern="1200" dirty="0" smtClean="0"/>
            <a:t>: cambiar de acuerdo a las circunstancias</a:t>
          </a:r>
          <a:endParaRPr lang="es-MX" sz="1900" kern="1200" dirty="0"/>
        </a:p>
      </dsp:txBody>
      <dsp:txXfrm>
        <a:off x="32784" y="1032538"/>
        <a:ext cx="8575392" cy="606012"/>
      </dsp:txXfrm>
    </dsp:sp>
    <dsp:sp modelId="{D9E2E304-E09F-4F93-9173-8B75DE72EB9A}">
      <dsp:nvSpPr>
        <dsp:cNvPr id="0" name=""/>
        <dsp:cNvSpPr/>
      </dsp:nvSpPr>
      <dsp:spPr>
        <a:xfrm>
          <a:off x="0" y="1693389"/>
          <a:ext cx="8640960" cy="613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Anticiparse</a:t>
          </a:r>
          <a:endParaRPr lang="es-MX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Gestionar conflictos</a:t>
          </a:r>
        </a:p>
      </dsp:txBody>
      <dsp:txXfrm>
        <a:off x="0" y="1693389"/>
        <a:ext cx="8640960" cy="613121"/>
      </dsp:txXfrm>
    </dsp:sp>
    <dsp:sp modelId="{04F045CB-7BCE-446E-85D4-7FB6FC1AA5B2}">
      <dsp:nvSpPr>
        <dsp:cNvPr id="0" name=""/>
        <dsp:cNvSpPr/>
      </dsp:nvSpPr>
      <dsp:spPr>
        <a:xfrm>
          <a:off x="0" y="2232247"/>
          <a:ext cx="8640960" cy="6715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“Relaciones Públicas Musculosas”</a:t>
          </a:r>
          <a:endParaRPr lang="es-MX" sz="1900" kern="1200" dirty="0"/>
        </a:p>
      </dsp:txBody>
      <dsp:txXfrm>
        <a:off x="32784" y="2265031"/>
        <a:ext cx="8575392" cy="606012"/>
      </dsp:txXfrm>
    </dsp:sp>
    <dsp:sp modelId="{CB0E3DDD-E4B6-4567-9185-695713C96AEE}">
      <dsp:nvSpPr>
        <dsp:cNvPr id="0" name=""/>
        <dsp:cNvSpPr/>
      </dsp:nvSpPr>
      <dsp:spPr>
        <a:xfrm>
          <a:off x="0" y="2664295"/>
          <a:ext cx="8640960" cy="11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MX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Preparación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Fortaleza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Juego limpio</a:t>
          </a:r>
        </a:p>
      </dsp:txBody>
      <dsp:txXfrm>
        <a:off x="0" y="2664295"/>
        <a:ext cx="8640960" cy="1102220"/>
      </dsp:txXfrm>
    </dsp:sp>
    <dsp:sp modelId="{80EC499B-E04C-4168-91E7-810A7C85A10F}">
      <dsp:nvSpPr>
        <dsp:cNvPr id="0" name=""/>
        <dsp:cNvSpPr/>
      </dsp:nvSpPr>
      <dsp:spPr>
        <a:xfrm>
          <a:off x="0" y="3792919"/>
          <a:ext cx="8640960" cy="671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“Lucha en el mercado de las ideas”</a:t>
          </a:r>
          <a:endParaRPr lang="es-MX" sz="1900" kern="1200" dirty="0"/>
        </a:p>
      </dsp:txBody>
      <dsp:txXfrm>
        <a:off x="32784" y="3825703"/>
        <a:ext cx="8575392" cy="606012"/>
      </dsp:txXfrm>
    </dsp:sp>
    <dsp:sp modelId="{9BAE4167-AAD7-4EEB-B9DD-BADFE7335216}">
      <dsp:nvSpPr>
        <dsp:cNvPr id="0" name=""/>
        <dsp:cNvSpPr/>
      </dsp:nvSpPr>
      <dsp:spPr>
        <a:xfrm>
          <a:off x="0" y="4488907"/>
          <a:ext cx="8640960" cy="531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Competencia y defensa</a:t>
          </a:r>
          <a:endParaRPr lang="es-MX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1500" kern="1200" dirty="0" smtClean="0"/>
            <a:t>Representar intereses propios</a:t>
          </a:r>
          <a:endParaRPr lang="es-MX" sz="1500" kern="1200" dirty="0"/>
        </a:p>
      </dsp:txBody>
      <dsp:txXfrm>
        <a:off x="0" y="4488907"/>
        <a:ext cx="8640960" cy="5315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8A09D9-A9C1-4ACB-B70D-9C0F8F771AD8}">
      <dsp:nvSpPr>
        <dsp:cNvPr id="0" name=""/>
        <dsp:cNvSpPr/>
      </dsp:nvSpPr>
      <dsp:spPr>
        <a:xfrm>
          <a:off x="4500192" y="2312987"/>
          <a:ext cx="505634" cy="19269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817" y="0"/>
              </a:lnTo>
              <a:lnTo>
                <a:pt x="252817" y="1926962"/>
              </a:lnTo>
              <a:lnTo>
                <a:pt x="505634" y="1926962"/>
              </a:lnTo>
            </a:path>
          </a:pathLst>
        </a:custGeom>
        <a:noFill/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4703205" y="3226663"/>
        <a:ext cx="99609" cy="99609"/>
      </dsp:txXfrm>
    </dsp:sp>
    <dsp:sp modelId="{FB077706-2D5F-414A-BB71-09C8305AC058}">
      <dsp:nvSpPr>
        <dsp:cNvPr id="0" name=""/>
        <dsp:cNvSpPr/>
      </dsp:nvSpPr>
      <dsp:spPr>
        <a:xfrm>
          <a:off x="4500192" y="2312987"/>
          <a:ext cx="505634" cy="963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817" y="0"/>
              </a:lnTo>
              <a:lnTo>
                <a:pt x="252817" y="963481"/>
              </a:lnTo>
              <a:lnTo>
                <a:pt x="505634" y="963481"/>
              </a:lnTo>
            </a:path>
          </a:pathLst>
        </a:custGeom>
        <a:noFill/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725807" y="2767525"/>
        <a:ext cx="54405" cy="54405"/>
      </dsp:txXfrm>
    </dsp:sp>
    <dsp:sp modelId="{D1AC9B9F-4B2E-49CC-8171-C5D6567F1A71}">
      <dsp:nvSpPr>
        <dsp:cNvPr id="0" name=""/>
        <dsp:cNvSpPr/>
      </dsp:nvSpPr>
      <dsp:spPr>
        <a:xfrm>
          <a:off x="4500192" y="2267267"/>
          <a:ext cx="5056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634" y="45720"/>
              </a:lnTo>
            </a:path>
          </a:pathLst>
        </a:custGeom>
        <a:noFill/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740369" y="2300346"/>
        <a:ext cx="25281" cy="25281"/>
      </dsp:txXfrm>
    </dsp:sp>
    <dsp:sp modelId="{AE374E06-E2A1-4ED4-A2CE-ACC46C98E867}">
      <dsp:nvSpPr>
        <dsp:cNvPr id="0" name=""/>
        <dsp:cNvSpPr/>
      </dsp:nvSpPr>
      <dsp:spPr>
        <a:xfrm>
          <a:off x="4500192" y="1349506"/>
          <a:ext cx="505634" cy="963481"/>
        </a:xfrm>
        <a:custGeom>
          <a:avLst/>
          <a:gdLst/>
          <a:ahLst/>
          <a:cxnLst/>
          <a:rect l="0" t="0" r="0" b="0"/>
          <a:pathLst>
            <a:path>
              <a:moveTo>
                <a:pt x="0" y="963481"/>
              </a:moveTo>
              <a:lnTo>
                <a:pt x="252817" y="963481"/>
              </a:lnTo>
              <a:lnTo>
                <a:pt x="252817" y="0"/>
              </a:lnTo>
              <a:lnTo>
                <a:pt x="505634" y="0"/>
              </a:lnTo>
            </a:path>
          </a:pathLst>
        </a:custGeom>
        <a:noFill/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725807" y="1804044"/>
        <a:ext cx="54405" cy="54405"/>
      </dsp:txXfrm>
    </dsp:sp>
    <dsp:sp modelId="{6DB16043-AB06-4E27-9488-B81CD687735D}">
      <dsp:nvSpPr>
        <dsp:cNvPr id="0" name=""/>
        <dsp:cNvSpPr/>
      </dsp:nvSpPr>
      <dsp:spPr>
        <a:xfrm>
          <a:off x="4500192" y="386024"/>
          <a:ext cx="505634" cy="1926962"/>
        </a:xfrm>
        <a:custGeom>
          <a:avLst/>
          <a:gdLst/>
          <a:ahLst/>
          <a:cxnLst/>
          <a:rect l="0" t="0" r="0" b="0"/>
          <a:pathLst>
            <a:path>
              <a:moveTo>
                <a:pt x="0" y="1926962"/>
              </a:moveTo>
              <a:lnTo>
                <a:pt x="252817" y="1926962"/>
              </a:lnTo>
              <a:lnTo>
                <a:pt x="252817" y="0"/>
              </a:lnTo>
              <a:lnTo>
                <a:pt x="505634" y="0"/>
              </a:lnTo>
            </a:path>
          </a:pathLst>
        </a:custGeom>
        <a:noFill/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4703205" y="1299701"/>
        <a:ext cx="99609" cy="99609"/>
      </dsp:txXfrm>
    </dsp:sp>
    <dsp:sp modelId="{5977A21D-1BAF-4B33-9F81-E2A8D003E1A2}">
      <dsp:nvSpPr>
        <dsp:cNvPr id="0" name=""/>
        <dsp:cNvSpPr/>
      </dsp:nvSpPr>
      <dsp:spPr>
        <a:xfrm>
          <a:off x="1466382" y="2267267"/>
          <a:ext cx="5056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634" y="45720"/>
              </a:lnTo>
            </a:path>
          </a:pathLst>
        </a:custGeom>
        <a:noFill/>
        <a:ln w="48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1706559" y="2300346"/>
        <a:ext cx="25281" cy="25281"/>
      </dsp:txXfrm>
    </dsp:sp>
    <dsp:sp modelId="{9AED6F8F-B222-42BB-B9E5-8E92B60E9DB7}">
      <dsp:nvSpPr>
        <dsp:cNvPr id="0" name=""/>
        <dsp:cNvSpPr/>
      </dsp:nvSpPr>
      <dsp:spPr>
        <a:xfrm rot="16200000">
          <a:off x="-947391" y="1927594"/>
          <a:ext cx="4056763" cy="7707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b="1" kern="1200" dirty="0" smtClean="0"/>
            <a:t>Gestión de conflictos potenciales (</a:t>
          </a:r>
          <a:r>
            <a:rPr lang="es-MX" sz="2200" b="1" i="1" kern="1200" dirty="0" err="1" smtClean="0"/>
            <a:t>issues</a:t>
          </a:r>
          <a:r>
            <a:rPr lang="es-MX" sz="2200" b="1" i="1" kern="1200" dirty="0" smtClean="0"/>
            <a:t> </a:t>
          </a:r>
          <a:r>
            <a:rPr lang="es-MX" sz="2200" b="1" i="1" kern="1200" dirty="0" err="1" smtClean="0"/>
            <a:t>management</a:t>
          </a:r>
          <a:r>
            <a:rPr lang="es-MX" sz="2200" b="1" i="0" kern="1200" dirty="0" smtClean="0"/>
            <a:t>)</a:t>
          </a:r>
          <a:endParaRPr lang="es-MX" sz="2200" b="1" kern="1200" dirty="0"/>
        </a:p>
      </dsp:txBody>
      <dsp:txXfrm>
        <a:off x="-947391" y="1927594"/>
        <a:ext cx="4056763" cy="770785"/>
      </dsp:txXfrm>
    </dsp:sp>
    <dsp:sp modelId="{72BD13ED-276A-4750-884E-1943BB7764A2}">
      <dsp:nvSpPr>
        <dsp:cNvPr id="0" name=""/>
        <dsp:cNvSpPr/>
      </dsp:nvSpPr>
      <dsp:spPr>
        <a:xfrm>
          <a:off x="1972017" y="1927594"/>
          <a:ext cx="2528174" cy="7707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Planteamiento proactivo y sistemático para: </a:t>
          </a:r>
          <a:endParaRPr lang="es-MX" sz="1800" kern="1200" dirty="0"/>
        </a:p>
      </dsp:txBody>
      <dsp:txXfrm>
        <a:off x="1972017" y="1927594"/>
        <a:ext cx="2528174" cy="770785"/>
      </dsp:txXfrm>
    </dsp:sp>
    <dsp:sp modelId="{66E003E5-E4D1-4732-8F91-A87005A310DE}">
      <dsp:nvSpPr>
        <dsp:cNvPr id="0" name=""/>
        <dsp:cNvSpPr/>
      </dsp:nvSpPr>
      <dsp:spPr>
        <a:xfrm>
          <a:off x="5005827" y="632"/>
          <a:ext cx="2528174" cy="770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Predecir problemas</a:t>
          </a:r>
          <a:endParaRPr lang="es-MX" sz="1800" kern="1200" dirty="0"/>
        </a:p>
      </dsp:txBody>
      <dsp:txXfrm>
        <a:off x="5005827" y="632"/>
        <a:ext cx="2528174" cy="770785"/>
      </dsp:txXfrm>
    </dsp:sp>
    <dsp:sp modelId="{CDB4C5A1-2B96-42B2-9085-CCDC3A087E5C}">
      <dsp:nvSpPr>
        <dsp:cNvPr id="0" name=""/>
        <dsp:cNvSpPr/>
      </dsp:nvSpPr>
      <dsp:spPr>
        <a:xfrm>
          <a:off x="5005827" y="964113"/>
          <a:ext cx="2528174" cy="770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Anticipar amenazas</a:t>
          </a:r>
          <a:endParaRPr lang="es-MX" sz="1800" kern="1200" dirty="0"/>
        </a:p>
      </dsp:txBody>
      <dsp:txXfrm>
        <a:off x="5005827" y="964113"/>
        <a:ext cx="2528174" cy="770785"/>
      </dsp:txXfrm>
    </dsp:sp>
    <dsp:sp modelId="{791A0614-C152-469A-AF90-B6E5C1D25EB4}">
      <dsp:nvSpPr>
        <dsp:cNvPr id="0" name=""/>
        <dsp:cNvSpPr/>
      </dsp:nvSpPr>
      <dsp:spPr>
        <a:xfrm>
          <a:off x="5005827" y="1927594"/>
          <a:ext cx="2528174" cy="770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Minimizar las sorpresas</a:t>
          </a:r>
          <a:endParaRPr lang="es-MX" sz="1800" kern="1200" dirty="0"/>
        </a:p>
      </dsp:txBody>
      <dsp:txXfrm>
        <a:off x="5005827" y="1927594"/>
        <a:ext cx="2528174" cy="770785"/>
      </dsp:txXfrm>
    </dsp:sp>
    <dsp:sp modelId="{A20B4895-6F96-447D-97E5-17CED9E33DE9}">
      <dsp:nvSpPr>
        <dsp:cNvPr id="0" name=""/>
        <dsp:cNvSpPr/>
      </dsp:nvSpPr>
      <dsp:spPr>
        <a:xfrm>
          <a:off x="5005827" y="2891076"/>
          <a:ext cx="2528174" cy="770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Resolver temas potencialmente conflictivos</a:t>
          </a:r>
          <a:endParaRPr lang="es-MX" sz="1800" kern="1200" dirty="0"/>
        </a:p>
      </dsp:txBody>
      <dsp:txXfrm>
        <a:off x="5005827" y="2891076"/>
        <a:ext cx="2528174" cy="770785"/>
      </dsp:txXfrm>
    </dsp:sp>
    <dsp:sp modelId="{83C40503-B325-4EE5-BC60-D2700E5FC711}">
      <dsp:nvSpPr>
        <dsp:cNvPr id="0" name=""/>
        <dsp:cNvSpPr/>
      </dsp:nvSpPr>
      <dsp:spPr>
        <a:xfrm>
          <a:off x="5005827" y="3854557"/>
          <a:ext cx="2528174" cy="770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Evitar situaciones de crisis</a:t>
          </a:r>
          <a:endParaRPr lang="es-MX" sz="1800" kern="1200" dirty="0"/>
        </a:p>
      </dsp:txBody>
      <dsp:txXfrm>
        <a:off x="5005827" y="3854557"/>
        <a:ext cx="2528174" cy="7707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3CDA68-5D73-4C88-94C1-F2B7515DD9E5}">
      <dsp:nvSpPr>
        <dsp:cNvPr id="0" name=""/>
        <dsp:cNvSpPr/>
      </dsp:nvSpPr>
      <dsp:spPr>
        <a:xfrm>
          <a:off x="617219" y="0"/>
          <a:ext cx="6995160" cy="462597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E2A9F-1B25-462E-8A22-51521B76ADF6}">
      <dsp:nvSpPr>
        <dsp:cNvPr id="0" name=""/>
        <dsp:cNvSpPr/>
      </dsp:nvSpPr>
      <dsp:spPr>
        <a:xfrm>
          <a:off x="3616" y="1387792"/>
          <a:ext cx="1581224" cy="18503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Identificar temas emergentes de debate social</a:t>
          </a:r>
          <a:endParaRPr lang="es-MX" sz="1700" kern="1200" dirty="0"/>
        </a:p>
      </dsp:txBody>
      <dsp:txXfrm>
        <a:off x="80805" y="1464981"/>
        <a:ext cx="1426846" cy="1696012"/>
      </dsp:txXfrm>
    </dsp:sp>
    <dsp:sp modelId="{E8FDE43F-EE4F-46DB-8922-CFF9D1B4C6CD}">
      <dsp:nvSpPr>
        <dsp:cNvPr id="0" name=""/>
        <dsp:cNvSpPr/>
      </dsp:nvSpPr>
      <dsp:spPr>
        <a:xfrm>
          <a:off x="1663902" y="1387792"/>
          <a:ext cx="1581224" cy="1850390"/>
        </a:xfrm>
        <a:prstGeom prst="roundRect">
          <a:avLst/>
        </a:prstGeom>
        <a:solidFill>
          <a:schemeClr val="accent2">
            <a:hueOff val="2382924"/>
            <a:satOff val="4875"/>
            <a:lumOff val="1863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Valorar su efecto potencial sobre la organización</a:t>
          </a:r>
          <a:endParaRPr lang="es-MX" sz="1700" kern="1200" dirty="0"/>
        </a:p>
      </dsp:txBody>
      <dsp:txXfrm>
        <a:off x="1741091" y="1464981"/>
        <a:ext cx="1426846" cy="1696012"/>
      </dsp:txXfrm>
    </dsp:sp>
    <dsp:sp modelId="{3E1B6B3E-38A9-48B7-88EC-CEE64A53E028}">
      <dsp:nvSpPr>
        <dsp:cNvPr id="0" name=""/>
        <dsp:cNvSpPr/>
      </dsp:nvSpPr>
      <dsp:spPr>
        <a:xfrm>
          <a:off x="3324187" y="1387792"/>
          <a:ext cx="1581224" cy="1850390"/>
        </a:xfrm>
        <a:prstGeom prst="roundRect">
          <a:avLst/>
        </a:prstGeom>
        <a:solidFill>
          <a:schemeClr val="accent2">
            <a:hueOff val="4765848"/>
            <a:satOff val="9751"/>
            <a:lumOff val="3725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Qué puede hacerse para disminuir las consecuencias negativas de dichos temas</a:t>
          </a:r>
          <a:endParaRPr lang="es-MX" sz="1700" kern="1200" dirty="0"/>
        </a:p>
      </dsp:txBody>
      <dsp:txXfrm>
        <a:off x="3401376" y="1464981"/>
        <a:ext cx="1426846" cy="1696012"/>
      </dsp:txXfrm>
    </dsp:sp>
    <dsp:sp modelId="{CC063C1A-3DD8-4541-8880-8568C82121C2}">
      <dsp:nvSpPr>
        <dsp:cNvPr id="0" name=""/>
        <dsp:cNvSpPr/>
      </dsp:nvSpPr>
      <dsp:spPr>
        <a:xfrm>
          <a:off x="4984473" y="1387792"/>
          <a:ext cx="1581224" cy="1850390"/>
        </a:xfrm>
        <a:prstGeom prst="roundRect">
          <a:avLst/>
        </a:prstGeom>
        <a:solidFill>
          <a:schemeClr val="accent2">
            <a:hueOff val="7148772"/>
            <a:satOff val="14626"/>
            <a:lumOff val="5588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Plan de acción</a:t>
          </a:r>
          <a:endParaRPr lang="es-MX" sz="1700" kern="1200" dirty="0"/>
        </a:p>
      </dsp:txBody>
      <dsp:txXfrm>
        <a:off x="5061662" y="1464981"/>
        <a:ext cx="1426846" cy="1696012"/>
      </dsp:txXfrm>
    </dsp:sp>
    <dsp:sp modelId="{4B06B532-EFB2-4F26-9942-A2697795B5F3}">
      <dsp:nvSpPr>
        <dsp:cNvPr id="0" name=""/>
        <dsp:cNvSpPr/>
      </dsp:nvSpPr>
      <dsp:spPr>
        <a:xfrm>
          <a:off x="6644759" y="1387792"/>
          <a:ext cx="1581224" cy="1850390"/>
        </a:xfrm>
        <a:prstGeom prst="roundRect">
          <a:avLst/>
        </a:prstGeom>
        <a:solidFill>
          <a:schemeClr val="accent2">
            <a:hueOff val="9531696"/>
            <a:satOff val="19501"/>
            <a:lumOff val="7451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Evaluación de resultados</a:t>
          </a:r>
          <a:endParaRPr lang="es-MX" sz="1700" kern="1200" dirty="0"/>
        </a:p>
      </dsp:txBody>
      <dsp:txXfrm>
        <a:off x="6721948" y="1464981"/>
        <a:ext cx="1426846" cy="16960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83790-10B6-40EA-BA54-113C96E0712E}">
      <dsp:nvSpPr>
        <dsp:cNvPr id="0" name=""/>
        <dsp:cNvSpPr/>
      </dsp:nvSpPr>
      <dsp:spPr>
        <a:xfrm>
          <a:off x="0" y="29522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28999-5EC2-4327-B121-095F11DD3B47}">
      <dsp:nvSpPr>
        <dsp:cNvPr id="0" name=""/>
        <dsp:cNvSpPr/>
      </dsp:nvSpPr>
      <dsp:spPr>
        <a:xfrm>
          <a:off x="252545" y="118101"/>
          <a:ext cx="3535632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Poner al publico en primer lugar</a:t>
          </a:r>
          <a:endParaRPr lang="es-ES" sz="1200" kern="1200" dirty="0"/>
        </a:p>
      </dsp:txBody>
      <dsp:txXfrm>
        <a:off x="269838" y="135394"/>
        <a:ext cx="3501046" cy="319654"/>
      </dsp:txXfrm>
    </dsp:sp>
    <dsp:sp modelId="{2D58E372-ADB1-43D6-930C-E627B157BA32}">
      <dsp:nvSpPr>
        <dsp:cNvPr id="0" name=""/>
        <dsp:cNvSpPr/>
      </dsp:nvSpPr>
      <dsp:spPr>
        <a:xfrm>
          <a:off x="0" y="83954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9BBD6D-0058-4040-9BD3-6E591C6E510F}">
      <dsp:nvSpPr>
        <dsp:cNvPr id="0" name=""/>
        <dsp:cNvSpPr/>
      </dsp:nvSpPr>
      <dsp:spPr>
        <a:xfrm>
          <a:off x="252545" y="662421"/>
          <a:ext cx="3535632" cy="3542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Asumir la responsabilidad</a:t>
          </a:r>
          <a:endParaRPr lang="es-ES" sz="1200" kern="1200" dirty="0"/>
        </a:p>
      </dsp:txBody>
      <dsp:txXfrm>
        <a:off x="269838" y="679714"/>
        <a:ext cx="3501046" cy="319654"/>
      </dsp:txXfrm>
    </dsp:sp>
    <dsp:sp modelId="{8E55A9C9-29AB-45BA-A17D-DF6991911E74}">
      <dsp:nvSpPr>
        <dsp:cNvPr id="0" name=""/>
        <dsp:cNvSpPr/>
      </dsp:nvSpPr>
      <dsp:spPr>
        <a:xfrm>
          <a:off x="0" y="138386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DD862-9C5C-4870-BB59-DF33E7EA317F}">
      <dsp:nvSpPr>
        <dsp:cNvPr id="0" name=""/>
        <dsp:cNvSpPr/>
      </dsp:nvSpPr>
      <dsp:spPr>
        <a:xfrm>
          <a:off x="252545" y="1206741"/>
          <a:ext cx="3535632" cy="3542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Ser honrado</a:t>
          </a:r>
          <a:endParaRPr lang="es-ES" sz="1200" kern="1200" dirty="0"/>
        </a:p>
      </dsp:txBody>
      <dsp:txXfrm>
        <a:off x="269838" y="1224034"/>
        <a:ext cx="3501046" cy="319654"/>
      </dsp:txXfrm>
    </dsp:sp>
    <dsp:sp modelId="{0DCF1AF1-4052-4692-B0AD-579C127ED9B3}">
      <dsp:nvSpPr>
        <dsp:cNvPr id="0" name=""/>
        <dsp:cNvSpPr/>
      </dsp:nvSpPr>
      <dsp:spPr>
        <a:xfrm>
          <a:off x="0" y="192818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F03B3-6348-49AE-BC32-E84BD5B3A343}">
      <dsp:nvSpPr>
        <dsp:cNvPr id="0" name=""/>
        <dsp:cNvSpPr/>
      </dsp:nvSpPr>
      <dsp:spPr>
        <a:xfrm>
          <a:off x="252545" y="1751061"/>
          <a:ext cx="3535632" cy="354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Nunca decir “sin comentarios”</a:t>
          </a:r>
          <a:endParaRPr lang="es-ES" sz="1200" kern="1200" dirty="0"/>
        </a:p>
      </dsp:txBody>
      <dsp:txXfrm>
        <a:off x="269838" y="1768354"/>
        <a:ext cx="3501046" cy="319654"/>
      </dsp:txXfrm>
    </dsp:sp>
    <dsp:sp modelId="{2A7E9C75-E9CF-451E-8F65-14E5DC7EA284}">
      <dsp:nvSpPr>
        <dsp:cNvPr id="0" name=""/>
        <dsp:cNvSpPr/>
      </dsp:nvSpPr>
      <dsp:spPr>
        <a:xfrm>
          <a:off x="0" y="247250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6CF86-0D51-47C9-B856-7EC9628C3844}">
      <dsp:nvSpPr>
        <dsp:cNvPr id="0" name=""/>
        <dsp:cNvSpPr/>
      </dsp:nvSpPr>
      <dsp:spPr>
        <a:xfrm>
          <a:off x="252545" y="2295381"/>
          <a:ext cx="3535632" cy="3542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Nombrar un portavoz</a:t>
          </a:r>
          <a:endParaRPr lang="es-ES" sz="1200" kern="1200" dirty="0"/>
        </a:p>
      </dsp:txBody>
      <dsp:txXfrm>
        <a:off x="269838" y="2312674"/>
        <a:ext cx="3501046" cy="319654"/>
      </dsp:txXfrm>
    </dsp:sp>
    <dsp:sp modelId="{166F4E67-F848-4C9C-BE3C-6075CD23F2A9}">
      <dsp:nvSpPr>
        <dsp:cNvPr id="0" name=""/>
        <dsp:cNvSpPr/>
      </dsp:nvSpPr>
      <dsp:spPr>
        <a:xfrm>
          <a:off x="0" y="301682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4F5B0-29CA-467C-824B-D359BA345E82}">
      <dsp:nvSpPr>
        <dsp:cNvPr id="0" name=""/>
        <dsp:cNvSpPr/>
      </dsp:nvSpPr>
      <dsp:spPr>
        <a:xfrm>
          <a:off x="252545" y="2839701"/>
          <a:ext cx="3535632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Ser accesible</a:t>
          </a:r>
          <a:endParaRPr lang="es-ES" sz="1200" kern="1200" dirty="0"/>
        </a:p>
      </dsp:txBody>
      <dsp:txXfrm>
        <a:off x="269838" y="2856994"/>
        <a:ext cx="3501046" cy="319654"/>
      </dsp:txXfrm>
    </dsp:sp>
    <dsp:sp modelId="{93413C8D-B4E1-494F-A9D6-FF7C4B9220A4}">
      <dsp:nvSpPr>
        <dsp:cNvPr id="0" name=""/>
        <dsp:cNvSpPr/>
      </dsp:nvSpPr>
      <dsp:spPr>
        <a:xfrm>
          <a:off x="0" y="356114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ABCFC-DB73-41DC-8C92-5C4583B656D3}">
      <dsp:nvSpPr>
        <dsp:cNvPr id="0" name=""/>
        <dsp:cNvSpPr/>
      </dsp:nvSpPr>
      <dsp:spPr>
        <a:xfrm>
          <a:off x="252545" y="3384021"/>
          <a:ext cx="3535632" cy="3542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Dar seguimiento </a:t>
          </a:r>
          <a:endParaRPr lang="es-ES" sz="1200" kern="1200" dirty="0"/>
        </a:p>
      </dsp:txBody>
      <dsp:txXfrm>
        <a:off x="269838" y="3401314"/>
        <a:ext cx="3501046" cy="319654"/>
      </dsp:txXfrm>
    </dsp:sp>
    <dsp:sp modelId="{13FC67A5-B6D4-43F4-A5F2-DA5C612F3594}">
      <dsp:nvSpPr>
        <dsp:cNvPr id="0" name=""/>
        <dsp:cNvSpPr/>
      </dsp:nvSpPr>
      <dsp:spPr>
        <a:xfrm>
          <a:off x="0" y="4105461"/>
          <a:ext cx="5050904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49780-6301-4070-B2B0-226B8A6AA6E1}">
      <dsp:nvSpPr>
        <dsp:cNvPr id="0" name=""/>
        <dsp:cNvSpPr/>
      </dsp:nvSpPr>
      <dsp:spPr>
        <a:xfrm>
          <a:off x="252545" y="3928341"/>
          <a:ext cx="3535632" cy="3542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39" tIns="0" rIns="133639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Ponerse en contacto con públicos clave.</a:t>
          </a:r>
          <a:endParaRPr lang="es-ES" sz="1200" kern="1200" dirty="0"/>
        </a:p>
      </dsp:txBody>
      <dsp:txXfrm>
        <a:off x="269838" y="3945634"/>
        <a:ext cx="3501046" cy="3196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F289C-FEE1-4583-8031-352AF000163C}">
      <dsp:nvSpPr>
        <dsp:cNvPr id="0" name=""/>
        <dsp:cNvSpPr/>
      </dsp:nvSpPr>
      <dsp:spPr>
        <a:xfrm>
          <a:off x="3291839" y="4065"/>
          <a:ext cx="4937760" cy="6076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Poner en duda al acusador. </a:t>
          </a:r>
          <a:endParaRPr lang="es-ES" sz="1500" kern="1200" dirty="0"/>
        </a:p>
      </dsp:txBody>
      <dsp:txXfrm>
        <a:off x="3291839" y="80016"/>
        <a:ext cx="4709906" cy="455708"/>
      </dsp:txXfrm>
    </dsp:sp>
    <dsp:sp modelId="{290E6838-E056-4F11-A294-776B10CA466C}">
      <dsp:nvSpPr>
        <dsp:cNvPr id="0" name=""/>
        <dsp:cNvSpPr/>
      </dsp:nvSpPr>
      <dsp:spPr>
        <a:xfrm>
          <a:off x="0" y="4065"/>
          <a:ext cx="3291840" cy="607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Ataque acusador</a:t>
          </a:r>
          <a:endParaRPr lang="es-ES" sz="2900" kern="1200" dirty="0"/>
        </a:p>
      </dsp:txBody>
      <dsp:txXfrm>
        <a:off x="29661" y="33726"/>
        <a:ext cx="3232518" cy="548288"/>
      </dsp:txXfrm>
    </dsp:sp>
    <dsp:sp modelId="{B768257A-BF70-4854-BA36-3D3EC850E3CD}">
      <dsp:nvSpPr>
        <dsp:cNvPr id="0" name=""/>
        <dsp:cNvSpPr/>
      </dsp:nvSpPr>
      <dsp:spPr>
        <a:xfrm>
          <a:off x="3291839" y="672437"/>
          <a:ext cx="4937760" cy="6076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Afirmar que no existe crisis. </a:t>
          </a:r>
          <a:endParaRPr lang="es-ES" sz="1500" kern="1200" dirty="0"/>
        </a:p>
      </dsp:txBody>
      <dsp:txXfrm>
        <a:off x="3291839" y="748388"/>
        <a:ext cx="4709906" cy="455708"/>
      </dsp:txXfrm>
    </dsp:sp>
    <dsp:sp modelId="{00CE1CB8-0B21-4155-8E42-5621CE9A2E46}">
      <dsp:nvSpPr>
        <dsp:cNvPr id="0" name=""/>
        <dsp:cNvSpPr/>
      </dsp:nvSpPr>
      <dsp:spPr>
        <a:xfrm>
          <a:off x="0" y="672437"/>
          <a:ext cx="3291840" cy="60761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Negociación</a:t>
          </a:r>
          <a:endParaRPr lang="es-ES" sz="2900" kern="1200" dirty="0"/>
        </a:p>
      </dsp:txBody>
      <dsp:txXfrm>
        <a:off x="29661" y="702098"/>
        <a:ext cx="3232518" cy="548288"/>
      </dsp:txXfrm>
    </dsp:sp>
    <dsp:sp modelId="{69C2FACE-804A-4A27-999F-6C02EF0A5FC6}">
      <dsp:nvSpPr>
        <dsp:cNvPr id="0" name=""/>
        <dsp:cNvSpPr/>
      </dsp:nvSpPr>
      <dsp:spPr>
        <a:xfrm>
          <a:off x="3291839" y="1340809"/>
          <a:ext cx="4937760" cy="6076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Minimiza su responsabilidad en la crisis.</a:t>
          </a:r>
          <a:endParaRPr lang="es-ES" sz="1500" kern="1200" dirty="0"/>
        </a:p>
      </dsp:txBody>
      <dsp:txXfrm>
        <a:off x="3291839" y="1416760"/>
        <a:ext cx="4709906" cy="455708"/>
      </dsp:txXfrm>
    </dsp:sp>
    <dsp:sp modelId="{BB7EEAB4-B025-4A4A-903F-941C80D18EF9}">
      <dsp:nvSpPr>
        <dsp:cNvPr id="0" name=""/>
        <dsp:cNvSpPr/>
      </dsp:nvSpPr>
      <dsp:spPr>
        <a:xfrm>
          <a:off x="0" y="1340809"/>
          <a:ext cx="3291840" cy="60761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Excusas</a:t>
          </a:r>
          <a:endParaRPr lang="es-ES" sz="2900" kern="1200" dirty="0"/>
        </a:p>
      </dsp:txBody>
      <dsp:txXfrm>
        <a:off x="29661" y="1370470"/>
        <a:ext cx="3232518" cy="548288"/>
      </dsp:txXfrm>
    </dsp:sp>
    <dsp:sp modelId="{36FAC7CD-C56C-44A4-962B-2F8FCB40AC22}">
      <dsp:nvSpPr>
        <dsp:cNvPr id="0" name=""/>
        <dsp:cNvSpPr/>
      </dsp:nvSpPr>
      <dsp:spPr>
        <a:xfrm>
          <a:off x="3291839" y="2009182"/>
          <a:ext cx="4937760" cy="6076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 Además se afirma que no se han causado daños o perjuicios</a:t>
          </a:r>
          <a:endParaRPr lang="es-ES" sz="1500" kern="1200" dirty="0"/>
        </a:p>
      </dsp:txBody>
      <dsp:txXfrm>
        <a:off x="3291839" y="2085133"/>
        <a:ext cx="4709906" cy="455708"/>
      </dsp:txXfrm>
    </dsp:sp>
    <dsp:sp modelId="{041B3F97-9DA4-4D02-A012-E1DC36A70D92}">
      <dsp:nvSpPr>
        <dsp:cNvPr id="0" name=""/>
        <dsp:cNvSpPr/>
      </dsp:nvSpPr>
      <dsp:spPr>
        <a:xfrm>
          <a:off x="0" y="2009182"/>
          <a:ext cx="3291840" cy="6076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Justificación</a:t>
          </a:r>
          <a:endParaRPr lang="es-ES" sz="2900" kern="1200" dirty="0"/>
        </a:p>
      </dsp:txBody>
      <dsp:txXfrm>
        <a:off x="29661" y="2038843"/>
        <a:ext cx="3232518" cy="548288"/>
      </dsp:txXfrm>
    </dsp:sp>
    <dsp:sp modelId="{E760B4CB-1ACB-42AD-8F97-E8922A6E9A83}">
      <dsp:nvSpPr>
        <dsp:cNvPr id="0" name=""/>
        <dsp:cNvSpPr/>
      </dsp:nvSpPr>
      <dsp:spPr>
        <a:xfrm>
          <a:off x="3291839" y="2677554"/>
          <a:ext cx="4937760" cy="6076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Emprender acciones para apaciguar a los públicos involucrados</a:t>
          </a:r>
          <a:endParaRPr lang="es-ES" sz="1500" kern="1200" dirty="0"/>
        </a:p>
      </dsp:txBody>
      <dsp:txXfrm>
        <a:off x="3291839" y="2753505"/>
        <a:ext cx="4709906" cy="455708"/>
      </dsp:txXfrm>
    </dsp:sp>
    <dsp:sp modelId="{FBCECFAB-1BD3-430D-A761-C7B05B840235}">
      <dsp:nvSpPr>
        <dsp:cNvPr id="0" name=""/>
        <dsp:cNvSpPr/>
      </dsp:nvSpPr>
      <dsp:spPr>
        <a:xfrm>
          <a:off x="0" y="2677554"/>
          <a:ext cx="3291840" cy="60761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Paliación</a:t>
          </a:r>
          <a:endParaRPr lang="es-ES" sz="2900" kern="1200" dirty="0"/>
        </a:p>
      </dsp:txBody>
      <dsp:txXfrm>
        <a:off x="29661" y="2707215"/>
        <a:ext cx="3232518" cy="548288"/>
      </dsp:txXfrm>
    </dsp:sp>
    <dsp:sp modelId="{1059F2AF-EA75-4D28-90CE-8693113E298B}">
      <dsp:nvSpPr>
        <dsp:cNvPr id="0" name=""/>
        <dsp:cNvSpPr/>
      </dsp:nvSpPr>
      <dsp:spPr>
        <a:xfrm>
          <a:off x="3291839" y="3345926"/>
          <a:ext cx="4937760" cy="6076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 Proceso para reparar el daño provocado</a:t>
          </a:r>
          <a:endParaRPr lang="es-ES" sz="1500" kern="1200" dirty="0"/>
        </a:p>
      </dsp:txBody>
      <dsp:txXfrm>
        <a:off x="3291839" y="3421877"/>
        <a:ext cx="4709906" cy="455708"/>
      </dsp:txXfrm>
    </dsp:sp>
    <dsp:sp modelId="{B0F13A88-A18D-4CA9-98EA-15B995589B01}">
      <dsp:nvSpPr>
        <dsp:cNvPr id="0" name=""/>
        <dsp:cNvSpPr/>
      </dsp:nvSpPr>
      <dsp:spPr>
        <a:xfrm>
          <a:off x="0" y="3345926"/>
          <a:ext cx="3291840" cy="607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Acción correctiva</a:t>
          </a:r>
          <a:endParaRPr lang="es-ES" sz="2900" kern="1200" dirty="0"/>
        </a:p>
      </dsp:txBody>
      <dsp:txXfrm>
        <a:off x="29661" y="3375587"/>
        <a:ext cx="3232518" cy="548288"/>
      </dsp:txXfrm>
    </dsp:sp>
    <dsp:sp modelId="{0F878A6E-DEF5-4AFD-B6D5-7104EEA7EB43}">
      <dsp:nvSpPr>
        <dsp:cNvPr id="0" name=""/>
        <dsp:cNvSpPr/>
      </dsp:nvSpPr>
      <dsp:spPr>
        <a:xfrm>
          <a:off x="3291839" y="4014298"/>
          <a:ext cx="4937760" cy="6076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500" kern="1200" dirty="0" smtClean="0"/>
            <a:t>Asume toda la responsabilidad y pide perdón. Puede incluir una compensación.</a:t>
          </a:r>
          <a:endParaRPr lang="es-ES" sz="1500" kern="1200" dirty="0"/>
        </a:p>
      </dsp:txBody>
      <dsp:txXfrm>
        <a:off x="3291839" y="4090249"/>
        <a:ext cx="4709906" cy="455708"/>
      </dsp:txXfrm>
    </dsp:sp>
    <dsp:sp modelId="{F6EA11D9-C0A9-4DC0-8EAB-203B115DE4B3}">
      <dsp:nvSpPr>
        <dsp:cNvPr id="0" name=""/>
        <dsp:cNvSpPr/>
      </dsp:nvSpPr>
      <dsp:spPr>
        <a:xfrm>
          <a:off x="0" y="4014298"/>
          <a:ext cx="3291840" cy="60761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Disculpas absolutas</a:t>
          </a:r>
          <a:endParaRPr lang="es-ES" sz="2900" kern="1200" dirty="0"/>
        </a:p>
      </dsp:txBody>
      <dsp:txXfrm>
        <a:off x="29661" y="4043959"/>
        <a:ext cx="3232518" cy="5482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2F997-036B-4FA0-BAB5-9D12CCA8605E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A912D-29F3-48C3-BAC5-986EBC0B74D6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7268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febrero 6,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0091281-8787-4B88-92F1-675277708AB2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D1F1F81-C43F-4FCE-8A84-29D7C64B57EE}" type="slidenum">
              <a:rPr lang="es-MX" smtClean="0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7" Type="http://schemas.openxmlformats.org/officeDocument/2006/relationships/diagramData" Target="../diagrams/data9.xml"/><Relationship Id="rId8" Type="http://schemas.openxmlformats.org/officeDocument/2006/relationships/diagramLayout" Target="../diagrams/layout9.xml"/><Relationship Id="rId9" Type="http://schemas.openxmlformats.org/officeDocument/2006/relationships/diagramQuickStyle" Target="../diagrams/quickStyle9.xml"/><Relationship Id="rId10" Type="http://schemas.openxmlformats.org/officeDocument/2006/relationships/diagramColors" Target="../diagrams/colors9.xml"/><Relationship Id="rId11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4" Type="http://schemas.openxmlformats.org/officeDocument/2006/relationships/diagramLayout" Target="../diagrams/layout11.xml"/><Relationship Id="rId5" Type="http://schemas.openxmlformats.org/officeDocument/2006/relationships/diagramQuickStyle" Target="../diagrams/quickStyle11.xml"/><Relationship Id="rId6" Type="http://schemas.openxmlformats.org/officeDocument/2006/relationships/diagramColors" Target="../diagrams/colors11.xml"/><Relationship Id="rId7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6064" y="2996952"/>
            <a:ext cx="7772400" cy="2306687"/>
          </a:xfrm>
        </p:spPr>
        <p:txBody>
          <a:bodyPr>
            <a:normAutofit fontScale="90000"/>
          </a:bodyPr>
          <a:lstStyle/>
          <a:p>
            <a:pPr algn="r"/>
            <a:r>
              <a:rPr lang="es-MX" sz="5600" dirty="0" smtClean="0"/>
              <a:t>Capítulo 10: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sz="3400" dirty="0" smtClean="0"/>
              <a:t>Gestión de conflictos: tratar con temas potencialmente conflictivos, riegos y crisis</a:t>
            </a:r>
            <a:endParaRPr lang="es-MX" sz="3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45224"/>
            <a:ext cx="6400800" cy="1412776"/>
          </a:xfrm>
        </p:spPr>
        <p:txBody>
          <a:bodyPr>
            <a:normAutofit/>
          </a:bodyPr>
          <a:lstStyle/>
          <a:p>
            <a:r>
              <a:rPr lang="es-MX" dirty="0" smtClean="0"/>
              <a:t>Susana Alicia Rivero Rodríguez 		965425</a:t>
            </a:r>
          </a:p>
          <a:p>
            <a:r>
              <a:rPr lang="es-MX" dirty="0" smtClean="0"/>
              <a:t>Mario Jonathan Sámano </a:t>
            </a:r>
            <a:r>
              <a:rPr lang="es-MX" dirty="0" err="1" smtClean="0"/>
              <a:t>Valdelamar</a:t>
            </a:r>
            <a:r>
              <a:rPr lang="es-MX" dirty="0" smtClean="0"/>
              <a:t> 	968051</a:t>
            </a:r>
          </a:p>
          <a:p>
            <a:r>
              <a:rPr lang="es-MX" dirty="0" smtClean="0"/>
              <a:t>Fabiola Esquivel Campana 		1163406</a:t>
            </a:r>
          </a:p>
          <a:p>
            <a:r>
              <a:rPr lang="es-MX" dirty="0" smtClean="0"/>
              <a:t>Diana Elizabeth Vargas Pérez		1164367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Gestión estratégica de conflictos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640216"/>
              </p:ext>
            </p:extLst>
          </p:nvPr>
        </p:nvGraphicFramePr>
        <p:xfrm>
          <a:off x="467544" y="1700808"/>
          <a:ext cx="7920880" cy="47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Ciclo de vida de un conflicto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28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23528" y="1700808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5"/>
                </a:solidFill>
              </a:rPr>
              <a:t>Análisis del entorno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5"/>
                </a:solidFill>
              </a:rPr>
              <a:t>Seguimiento de temas potencialmente conflictivos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5"/>
                </a:solidFill>
              </a:rPr>
              <a:t>Gestión de conflictos potenciales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5"/>
                </a:solidFill>
              </a:rPr>
              <a:t>Plan de crisis (general</a:t>
            </a:r>
            <a:r>
              <a:rPr lang="es-MX" sz="1400" dirty="0" smtClean="0">
                <a:solidFill>
                  <a:srgbClr val="00B0F0"/>
                </a:solidFill>
              </a:rPr>
              <a:t>)</a:t>
            </a:r>
            <a:endParaRPr lang="es-MX" sz="1400" dirty="0">
              <a:solidFill>
                <a:srgbClr val="00B0F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56176" y="1628800"/>
            <a:ext cx="27363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2"/>
                </a:solidFill>
              </a:rPr>
              <a:t>Comunicación en situaciones de riesgo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2"/>
                </a:solidFill>
              </a:rPr>
              <a:t>Posicionamiento ante conflictos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2"/>
                </a:solidFill>
              </a:rPr>
              <a:t>Plan de gestión de crisis (concreto)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156176" y="5067181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3"/>
                </a:solidFill>
              </a:rPr>
              <a:t>Comunicación de crisis (aplicar Plan 24/7)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3"/>
                </a:solidFill>
              </a:rPr>
              <a:t>Resolución de conflictos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3"/>
                </a:solidFill>
              </a:rPr>
              <a:t>Relaciones Públicas de litigios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23528" y="5517232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4"/>
                </a:solidFill>
              </a:rPr>
              <a:t>Gestión de la reputación</a:t>
            </a:r>
          </a:p>
          <a:p>
            <a:pPr marL="228600" indent="-228600">
              <a:buAutoNum type="arabicPeriod"/>
            </a:pPr>
            <a:r>
              <a:rPr lang="es-MX" sz="1400" dirty="0" smtClean="0">
                <a:solidFill>
                  <a:schemeClr val="accent4"/>
                </a:solidFill>
              </a:rPr>
              <a:t>Recuperación de la imagen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i="1" dirty="0" smtClean="0"/>
              <a:t>Depende</a:t>
            </a:r>
            <a:r>
              <a:rPr lang="es-MX" dirty="0" smtClean="0"/>
              <a:t>: un sistema para gestionar conflictos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251520" y="1556792"/>
          <a:ext cx="864096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Dos principios básicos de la contingencia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1"/>
          </a:xfrm>
        </p:spPr>
        <p:txBody>
          <a:bodyPr numCol="1"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chemeClr val="accent1"/>
                </a:solidFill>
              </a:rPr>
              <a:t>Postura de RP para tratar con las audiencias es dinámica</a:t>
            </a:r>
          </a:p>
          <a:p>
            <a:pPr marL="514350" indent="-514350">
              <a:buFont typeface="+mj-lt"/>
              <a:buAutoNum type="arabicPeriod"/>
            </a:pPr>
            <a:endParaRPr lang="es-MX" dirty="0" smtClean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solidFill>
                  <a:schemeClr val="accent2"/>
                </a:solidFill>
              </a:rPr>
              <a:t>Matriz de factores guían la postura de la organización frente a sus públicos</a:t>
            </a:r>
          </a:p>
          <a:p>
            <a:pPr marL="514350" indent="-514350">
              <a:buFont typeface="+mj-lt"/>
              <a:buAutoNum type="arabicPeriod"/>
            </a:pPr>
            <a:endParaRPr lang="es-MX" dirty="0"/>
          </a:p>
          <a:p>
            <a:pPr marL="514350" indent="-514350" algn="ctr">
              <a:buNone/>
            </a:pPr>
            <a:r>
              <a:rPr lang="es-MX" b="1" dirty="0" smtClean="0">
                <a:solidFill>
                  <a:schemeClr val="accent3"/>
                </a:solidFill>
              </a:rPr>
              <a:t>Variables de la Teoría Contingente</a:t>
            </a:r>
            <a:endParaRPr lang="es-MX" b="1" dirty="0">
              <a:solidFill>
                <a:schemeClr val="accent3"/>
              </a:solidFill>
            </a:endParaRP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46856" y="3861048"/>
            <a:ext cx="3909120" cy="2736304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lIns="91440" tIns="45720" rIns="91440" bIns="45720" numCol="1" rtlCol="0">
            <a:normAutofit fontScale="625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s-MX" sz="3200" dirty="0" smtClean="0">
                <a:solidFill>
                  <a:schemeClr val="accent3"/>
                </a:solidFill>
              </a:rPr>
              <a:t>Externas</a:t>
            </a: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Amenazas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externas</a:t>
            </a: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s-MX" sz="3200" baseline="0" dirty="0" smtClean="0">
                <a:solidFill>
                  <a:schemeClr val="accent3"/>
                </a:solidFill>
              </a:rPr>
              <a:t>Características de los públicos</a:t>
            </a:r>
            <a:r>
              <a:rPr lang="es-MX" sz="3200" dirty="0" smtClean="0">
                <a:solidFill>
                  <a:schemeClr val="accent3"/>
                </a:solidFill>
              </a:rPr>
              <a:t> externos</a:t>
            </a:r>
          </a:p>
          <a:p>
            <a:pPr marL="971550" lvl="1" indent="-514350">
              <a:spcBef>
                <a:spcPct val="20000"/>
              </a:spcBef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s-MX" sz="3200" dirty="0" smtClean="0">
                <a:solidFill>
                  <a:schemeClr val="accent3"/>
                </a:solidFill>
              </a:rPr>
              <a:t>Internas</a:t>
            </a: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Características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la organización</a:t>
            </a: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s-MX" sz="3200" baseline="0" dirty="0" smtClean="0">
                <a:solidFill>
                  <a:schemeClr val="accent3"/>
                </a:solidFill>
              </a:rPr>
              <a:t>RP y alta dirección</a:t>
            </a: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endParaRPr kumimoji="0" lang="es-MX" sz="32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623320" y="3861048"/>
            <a:ext cx="3909120" cy="2548879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lIns="91440" tIns="45720" rIns="91440" bIns="45720" numCol="1" rtlCol="0">
            <a:normAutofit fontScale="700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s-MX" sz="3200" dirty="0" smtClean="0">
                <a:solidFill>
                  <a:schemeClr val="accent3"/>
                </a:solidFill>
              </a:rPr>
              <a:t>Predisposición </a:t>
            </a: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Estilo con el que se aborda el conflicto</a:t>
            </a:r>
            <a:endParaRPr lang="es-MX" sz="3200" dirty="0" smtClean="0">
              <a:solidFill>
                <a:schemeClr val="accent3"/>
              </a:solidFill>
            </a:endParaRPr>
          </a:p>
          <a:p>
            <a:pPr marL="971550" lvl="1" indent="-514350">
              <a:spcBef>
                <a:spcPct val="20000"/>
              </a:spcBef>
            </a:pP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s-MX" sz="3200" dirty="0" smtClean="0">
                <a:solidFill>
                  <a:schemeClr val="accent3"/>
                </a:solidFill>
              </a:rPr>
              <a:t>Situacionales</a:t>
            </a: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Depende de situaciones</a:t>
            </a:r>
            <a:r>
              <a:rPr kumimoji="0" lang="es-MX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circunstancias específicas</a:t>
            </a:r>
            <a:endParaRPr lang="es-MX" sz="3200" baseline="0" dirty="0" smtClean="0">
              <a:solidFill>
                <a:schemeClr val="accent3"/>
              </a:solidFill>
            </a:endParaRPr>
          </a:p>
          <a:p>
            <a:pPr marL="971550" lvl="1" indent="-514350">
              <a:spcBef>
                <a:spcPct val="20000"/>
              </a:spcBef>
              <a:buFont typeface="Arial" pitchFamily="34" charset="0"/>
              <a:buChar char="•"/>
            </a:pPr>
            <a:endParaRPr kumimoji="0" lang="es-MX" sz="32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Gestión de conflictos potenciales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0233165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102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Gestión de conflictos potenciales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Matriz: </a:t>
            </a:r>
            <a:endParaRPr lang="es-MX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452228" y="2603519"/>
            <a:ext cx="210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Crear </a:t>
            </a:r>
          </a:p>
          <a:p>
            <a:pPr algn="ctr"/>
            <a:r>
              <a:rPr lang="es-MX" dirty="0" smtClean="0"/>
              <a:t>alianzas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452228" y="5374957"/>
            <a:ext cx="210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Seguimiento ocasional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6284876" y="2603519"/>
            <a:ext cx="210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Prioridad de recursos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284876" y="5374957"/>
            <a:ext cx="210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Seguimiento continuo</a:t>
            </a:r>
            <a:endParaRPr lang="es-MX" dirty="0"/>
          </a:p>
        </p:txBody>
      </p:sp>
      <p:cxnSp>
        <p:nvCxnSpPr>
          <p:cNvPr id="13" name="12 Conector recto"/>
          <p:cNvCxnSpPr>
            <a:stCxn id="4" idx="2"/>
          </p:cNvCxnSpPr>
          <p:nvPr/>
        </p:nvCxnSpPr>
        <p:spPr>
          <a:xfrm>
            <a:off x="4448672" y="3160711"/>
            <a:ext cx="0" cy="21242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>
            <a:stCxn id="7" idx="3"/>
          </p:cNvCxnSpPr>
          <p:nvPr/>
        </p:nvCxnSpPr>
        <p:spPr>
          <a:xfrm>
            <a:off x="3563888" y="4222829"/>
            <a:ext cx="185689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/>
          <p:cNvSpPr/>
          <p:nvPr/>
        </p:nvSpPr>
        <p:spPr>
          <a:xfrm>
            <a:off x="2900500" y="2692659"/>
            <a:ext cx="3096344" cy="4680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Alto impacto sobre el negocio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915816" y="5140931"/>
            <a:ext cx="3111660" cy="4680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Bajo impacto sobre el negocio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420780" y="3952799"/>
            <a:ext cx="3111660" cy="4680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Muchas posibilidades de influir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52228" y="3988803"/>
            <a:ext cx="3111660" cy="4680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Pocas posibilidades de influir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6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Temas potencialmente conflictivos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030724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3731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Cómo comunicar en tiempos de crisis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05090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http://sentidocomuncomunicacion.com/files/2009/03/comunicacion-corporativ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077072"/>
            <a:ext cx="2369840" cy="1777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Respuestas a crisis de distintas organizaciones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Elipse"/>
          <p:cNvSpPr/>
          <p:nvPr/>
        </p:nvSpPr>
        <p:spPr>
          <a:xfrm>
            <a:off x="539552" y="1622882"/>
            <a:ext cx="5040560" cy="4902462"/>
          </a:xfrm>
          <a:prstGeom prst="ellipse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Gestión de la Reputación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40152" y="1484784"/>
            <a:ext cx="2818656" cy="3312368"/>
          </a:xfrm>
        </p:spPr>
        <p:txBody>
          <a:bodyPr>
            <a:normAutofit fontScale="55000" lnSpcReduction="20000"/>
          </a:bodyPr>
          <a:lstStyle/>
          <a:p>
            <a:r>
              <a:rPr lang="es-MX" dirty="0" smtClean="0"/>
              <a:t>¿Qué es reputación?</a:t>
            </a:r>
          </a:p>
          <a:p>
            <a:r>
              <a:rPr lang="es-MX" dirty="0" smtClean="0"/>
              <a:t>Representación colectiva del rendimiento la cual describe la capacidad de una empresa para ofertar resultados ante diversos públicos estratégicos. Cabe señalar que la Reputación es propiedad del público.</a:t>
            </a:r>
            <a:endParaRPr lang="es-ES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865834575"/>
              </p:ext>
            </p:extLst>
          </p:nvPr>
        </p:nvGraphicFramePr>
        <p:xfrm>
          <a:off x="395536" y="1890198"/>
          <a:ext cx="5523901" cy="4419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81632160"/>
              </p:ext>
            </p:extLst>
          </p:nvPr>
        </p:nvGraphicFramePr>
        <p:xfrm>
          <a:off x="1619672" y="2950590"/>
          <a:ext cx="3279329" cy="227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Restablecimiento de la imagen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56793"/>
          <a:ext cx="8507288" cy="2952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67545" y="4797152"/>
            <a:ext cx="7920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i="1" dirty="0" err="1" smtClean="0"/>
              <a:t>Déjà</a:t>
            </a:r>
            <a:r>
              <a:rPr lang="es-MX" sz="2800" b="1" i="1" dirty="0" smtClean="0"/>
              <a:t> </a:t>
            </a:r>
            <a:r>
              <a:rPr lang="es-MX" sz="2800" b="1" i="1" dirty="0" err="1" smtClean="0"/>
              <a:t>vu</a:t>
            </a:r>
            <a:r>
              <a:rPr lang="es-MX" sz="2800" b="1" i="1" dirty="0" smtClean="0"/>
              <a:t>: Se vuelve a empezar</a:t>
            </a:r>
          </a:p>
          <a:p>
            <a:endParaRPr lang="es-MX" dirty="0" smtClean="0"/>
          </a:p>
          <a:p>
            <a:r>
              <a:rPr lang="es-MX" dirty="0" smtClean="0"/>
              <a:t>Aunque la gestión del proceso de conflictos tiene como objetivo concluir una crisis, al terminarla queda abierta la opción automáticamente de volver a comenzar un ciclo </a:t>
            </a:r>
            <a:r>
              <a:rPr lang="es-MX" smtClean="0"/>
              <a:t>de gestión.</a:t>
            </a: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51062"/>
          </a:xfrm>
        </p:spPr>
        <p:txBody>
          <a:bodyPr>
            <a:normAutofit/>
          </a:bodyPr>
          <a:lstStyle/>
          <a:p>
            <a:r>
              <a:rPr lang="en-US" dirty="0" err="1" smtClean="0"/>
              <a:t>Comunicación</a:t>
            </a:r>
            <a:r>
              <a:rPr lang="en-US" dirty="0" smtClean="0"/>
              <a:t> en </a:t>
            </a:r>
            <a:r>
              <a:rPr lang="en-US" dirty="0" err="1" smtClean="0"/>
              <a:t>riesgo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996953"/>
            <a:ext cx="1725821" cy="2016224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/>
        </p:nvGraphicFramePr>
        <p:xfrm>
          <a:off x="2123728" y="1700808"/>
          <a:ext cx="676875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79252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Gestión</a:t>
            </a:r>
            <a:r>
              <a:rPr lang="en-US" dirty="0" smtClean="0"/>
              <a:t> de 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necesario</a:t>
            </a:r>
            <a:r>
              <a:rPr lang="en-US" dirty="0" smtClean="0"/>
              <a:t> </a:t>
            </a:r>
            <a:r>
              <a:rPr lang="en-US" dirty="0" err="1" smtClean="0"/>
              <a:t>gestionar</a:t>
            </a:r>
            <a:r>
              <a:rPr lang="en-US" dirty="0" smtClean="0"/>
              <a:t> la crisis, </a:t>
            </a:r>
            <a:r>
              <a:rPr lang="en-US" dirty="0" err="1" smtClean="0"/>
              <a:t>dar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respuesta</a:t>
            </a:r>
            <a:r>
              <a:rPr lang="en-US" dirty="0" smtClean="0"/>
              <a:t> pronto</a:t>
            </a:r>
          </a:p>
          <a:p>
            <a:r>
              <a:rPr lang="en-US" dirty="0" smtClean="0"/>
              <a:t>En </a:t>
            </a:r>
            <a:r>
              <a:rPr lang="en-US" dirty="0" err="1" smtClean="0"/>
              <a:t>menos</a:t>
            </a:r>
            <a:r>
              <a:rPr lang="en-US" dirty="0" smtClean="0"/>
              <a:t> de 24 </a:t>
            </a:r>
            <a:r>
              <a:rPr lang="en-US" dirty="0" err="1" smtClean="0"/>
              <a:t>horas</a:t>
            </a:r>
            <a:r>
              <a:rPr lang="en-US" dirty="0" smtClean="0"/>
              <a:t> se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pasar</a:t>
            </a:r>
            <a:r>
              <a:rPr lang="en-US" dirty="0" smtClean="0"/>
              <a:t> de un “</a:t>
            </a:r>
            <a:r>
              <a:rPr lang="en-US" dirty="0" err="1" smtClean="0"/>
              <a:t>incidente</a:t>
            </a:r>
            <a:r>
              <a:rPr lang="en-US" dirty="0" smtClean="0"/>
              <a:t>” a </a:t>
            </a:r>
            <a:r>
              <a:rPr lang="en-US" dirty="0" err="1" smtClean="0"/>
              <a:t>una</a:t>
            </a:r>
            <a:r>
              <a:rPr lang="en-US" dirty="0" smtClean="0"/>
              <a:t> “crisis”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72143006"/>
              </p:ext>
            </p:extLst>
          </p:nvPr>
        </p:nvGraphicFramePr>
        <p:xfrm>
          <a:off x="1524000" y="3253702"/>
          <a:ext cx="6096000" cy="2872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273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84784"/>
            <a:ext cx="7556313" cy="4144963"/>
          </a:xfrm>
        </p:spPr>
        <p:txBody>
          <a:bodyPr/>
          <a:lstStyle/>
          <a:p>
            <a:r>
              <a:rPr lang="en-US" dirty="0" smtClean="0"/>
              <a:t>Se </a:t>
            </a:r>
            <a:r>
              <a:rPr lang="en-US" dirty="0" err="1" smtClean="0"/>
              <a:t>origina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serie</a:t>
            </a:r>
            <a:r>
              <a:rPr lang="en-US" dirty="0" smtClean="0"/>
              <a:t> de </a:t>
            </a:r>
            <a:r>
              <a:rPr lang="en-US" dirty="0" err="1" smtClean="0"/>
              <a:t>situaciones</a:t>
            </a:r>
            <a:endParaRPr lang="en-US" dirty="0" smtClean="0"/>
          </a:p>
          <a:p>
            <a:r>
              <a:rPr lang="en-US" dirty="0" smtClean="0"/>
              <a:t>14% de </a:t>
            </a:r>
            <a:r>
              <a:rPr lang="en-US" dirty="0" err="1" smtClean="0"/>
              <a:t>las</a:t>
            </a:r>
            <a:r>
              <a:rPr lang="en-US" dirty="0" smtClean="0"/>
              <a:t> crisis son </a:t>
            </a:r>
            <a:r>
              <a:rPr lang="en-US" dirty="0" err="1" smtClean="0"/>
              <a:t>inesperadas</a:t>
            </a:r>
            <a:r>
              <a:rPr lang="en-US" dirty="0" smtClean="0"/>
              <a:t>, el 86% son crisis “en </a:t>
            </a:r>
            <a:r>
              <a:rPr lang="en-US" dirty="0" err="1" smtClean="0"/>
              <a:t>cierces</a:t>
            </a:r>
            <a:r>
              <a:rPr lang="en-US" dirty="0" smtClean="0"/>
              <a:t>”,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conocían</a:t>
            </a:r>
            <a:r>
              <a:rPr lang="en-US" dirty="0" smtClean="0"/>
              <a:t> los </a:t>
            </a:r>
            <a:r>
              <a:rPr lang="en-US" dirty="0" err="1" smtClean="0"/>
              <a:t>daños</a:t>
            </a:r>
            <a:r>
              <a:rPr lang="en-US" dirty="0" smtClean="0"/>
              <a:t> antes de </a:t>
            </a:r>
            <a:r>
              <a:rPr lang="en-US" dirty="0" err="1" smtClean="0"/>
              <a:t>que</a:t>
            </a:r>
            <a:r>
              <a:rPr lang="en-US" dirty="0" smtClean="0"/>
              <a:t> el </a:t>
            </a:r>
            <a:r>
              <a:rPr lang="en-US" dirty="0" err="1" smtClean="0"/>
              <a:t>público</a:t>
            </a:r>
            <a:r>
              <a:rPr lang="en-US" dirty="0" smtClean="0"/>
              <a:t> los </a:t>
            </a:r>
            <a:r>
              <a:rPr lang="en-US" dirty="0" err="1" smtClean="0"/>
              <a:t>supiera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79512" y="4221088"/>
          <a:ext cx="8832304" cy="2407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8288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175</TotalTime>
  <Words>764</Words>
  <Application>Microsoft Macintosh PowerPoint</Application>
  <PresentationFormat>Presentación en pantalla (4:3)</PresentationFormat>
  <Paragraphs>166</Paragraphs>
  <Slides>15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Module</vt:lpstr>
      <vt:lpstr>Capítulo 10: Gestión de conflictos: tratar con temas potencialmente conflictivos, riegos y crisis</vt:lpstr>
      <vt:lpstr>Gestión estratégica de conflictos</vt:lpstr>
      <vt:lpstr>Ciclo de vida de un conflicto</vt:lpstr>
      <vt:lpstr>Depende: un sistema para gestionar conflictos</vt:lpstr>
      <vt:lpstr>Dos principios básicos de la contingencia</vt:lpstr>
      <vt:lpstr>Gestión de conflictos potenciales</vt:lpstr>
      <vt:lpstr>Gestión de conflictos potenciales</vt:lpstr>
      <vt:lpstr>Temas potencialmente conflictivos</vt:lpstr>
      <vt:lpstr>Cómo comunicar en tiempos de crisis</vt:lpstr>
      <vt:lpstr>Respuestas a crisis de distintas organizaciones</vt:lpstr>
      <vt:lpstr>Gestión de la Reputación</vt:lpstr>
      <vt:lpstr>Restablecimiento de la imagen</vt:lpstr>
      <vt:lpstr>Comunicación en riesgo</vt:lpstr>
      <vt:lpstr>Gestión de crisis</vt:lpstr>
      <vt:lpstr>Crisis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10 Gestión de conflictos: tratar con temas potencialmente conflictivos, riegos y crisis</dc:title>
  <dc:creator>Valued Acer Customer</dc:creator>
  <cp:lastModifiedBy>Octavio Islas</cp:lastModifiedBy>
  <cp:revision>18</cp:revision>
  <dcterms:created xsi:type="dcterms:W3CDTF">2012-01-31T04:27:27Z</dcterms:created>
  <dcterms:modified xsi:type="dcterms:W3CDTF">2012-02-06T17:31:38Z</dcterms:modified>
</cp:coreProperties>
</file>