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55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slide" Target="slides/slide45.xml"/><Relationship Id="rId47" Type="http://schemas.openxmlformats.org/officeDocument/2006/relationships/printerSettings" Target="printerSettings/printerSettings1.bin"/><Relationship Id="rId48" Type="http://schemas.openxmlformats.org/officeDocument/2006/relationships/presProps" Target="presProps.xml"/><Relationship Id="rId49" Type="http://schemas.openxmlformats.org/officeDocument/2006/relationships/viewProps" Target="viewProp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50" Type="http://schemas.openxmlformats.org/officeDocument/2006/relationships/theme" Target="theme/theme1.xml"/><Relationship Id="rId5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69D6AE0-CFA1-42B4-B7C7-CB896A1F12AF}" type="doc">
      <dgm:prSet loTypeId="urn:microsoft.com/office/officeart/2005/8/layout/cycle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0A6FAA42-566C-4C22-90CB-3FE47183AE15}">
      <dgm:prSet phldrT="[Texto]"/>
      <dgm:spPr/>
      <dgm:t>
        <a:bodyPr/>
        <a:lstStyle/>
        <a:p>
          <a:r>
            <a:rPr lang="es-MX" dirty="0" smtClean="0"/>
            <a:t> </a:t>
          </a:r>
          <a:r>
            <a:rPr lang="es-MX" b="1" dirty="0" smtClean="0"/>
            <a:t>Estrategias de comunicación</a:t>
          </a:r>
          <a:endParaRPr lang="es-MX" b="1" dirty="0"/>
        </a:p>
      </dgm:t>
    </dgm:pt>
    <dgm:pt modelId="{390A3754-D86B-4257-97DF-7A638D68248E}" type="parTrans" cxnId="{A3020C14-11B1-4A3D-A4E2-1FEAFF144098}">
      <dgm:prSet/>
      <dgm:spPr/>
      <dgm:t>
        <a:bodyPr/>
        <a:lstStyle/>
        <a:p>
          <a:endParaRPr lang="es-MX"/>
        </a:p>
      </dgm:t>
    </dgm:pt>
    <dgm:pt modelId="{B1AD65E8-26EA-4E6D-828F-0CC3CCF25529}" type="sibTrans" cxnId="{A3020C14-11B1-4A3D-A4E2-1FEAFF144098}">
      <dgm:prSet/>
      <dgm:spPr/>
      <dgm:t>
        <a:bodyPr/>
        <a:lstStyle/>
        <a:p>
          <a:endParaRPr lang="es-MX"/>
        </a:p>
      </dgm:t>
    </dgm:pt>
    <dgm:pt modelId="{FBE3BC45-6DBE-4662-864C-3FE5C395A719}">
      <dgm:prSet phldrT="[Texto]"/>
      <dgm:spPr/>
      <dgm:t>
        <a:bodyPr/>
        <a:lstStyle/>
        <a:p>
          <a:r>
            <a:rPr lang="es-MX" b="1" dirty="0" smtClean="0"/>
            <a:t>Exterior.</a:t>
          </a:r>
          <a:endParaRPr lang="es-MX" b="1" dirty="0"/>
        </a:p>
      </dgm:t>
    </dgm:pt>
    <dgm:pt modelId="{86F9EC0A-F078-49E8-8021-89E33B3E5E5D}" type="parTrans" cxnId="{7E316AB1-ECB1-49B0-A9CA-B1F313FBED18}">
      <dgm:prSet/>
      <dgm:spPr/>
      <dgm:t>
        <a:bodyPr/>
        <a:lstStyle/>
        <a:p>
          <a:endParaRPr lang="es-MX"/>
        </a:p>
      </dgm:t>
    </dgm:pt>
    <dgm:pt modelId="{272CF20A-1AC9-4195-A547-8C47BBDB594B}" type="sibTrans" cxnId="{7E316AB1-ECB1-49B0-A9CA-B1F313FBED18}">
      <dgm:prSet/>
      <dgm:spPr/>
      <dgm:t>
        <a:bodyPr/>
        <a:lstStyle/>
        <a:p>
          <a:endParaRPr lang="es-MX"/>
        </a:p>
      </dgm:t>
    </dgm:pt>
    <dgm:pt modelId="{92E8EE41-D155-4C12-A3B4-561B2418BE99}">
      <dgm:prSet phldrT="[Texto]"/>
      <dgm:spPr/>
      <dgm:t>
        <a:bodyPr/>
        <a:lstStyle/>
        <a:p>
          <a:r>
            <a:rPr lang="es-MX" b="1" dirty="0" smtClean="0"/>
            <a:t>Investigación de reputación.</a:t>
          </a:r>
          <a:endParaRPr lang="es-MX" b="1" dirty="0"/>
        </a:p>
      </dgm:t>
    </dgm:pt>
    <dgm:pt modelId="{F514E9AF-EBD6-4C27-A092-633477194B01}" type="parTrans" cxnId="{63DD10BF-11DD-4671-A567-A05034557284}">
      <dgm:prSet/>
      <dgm:spPr/>
      <dgm:t>
        <a:bodyPr/>
        <a:lstStyle/>
        <a:p>
          <a:endParaRPr lang="es-MX"/>
        </a:p>
      </dgm:t>
    </dgm:pt>
    <dgm:pt modelId="{14FDF82A-688C-4505-8E41-0D8589042737}" type="sibTrans" cxnId="{63DD10BF-11DD-4671-A567-A05034557284}">
      <dgm:prSet/>
      <dgm:spPr/>
      <dgm:t>
        <a:bodyPr/>
        <a:lstStyle/>
        <a:p>
          <a:endParaRPr lang="es-MX"/>
        </a:p>
      </dgm:t>
    </dgm:pt>
    <dgm:pt modelId="{41FDB060-9DDF-41F9-BB53-AC567DE612C4}">
      <dgm:prSet phldrT="[Texto]"/>
      <dgm:spPr/>
      <dgm:t>
        <a:bodyPr/>
        <a:lstStyle/>
        <a:p>
          <a:r>
            <a:rPr lang="es-MX" b="1" dirty="0" smtClean="0"/>
            <a:t>¿Qué tan expresiva es la comunicación?</a:t>
          </a:r>
          <a:endParaRPr lang="es-MX" b="1" dirty="0"/>
        </a:p>
      </dgm:t>
    </dgm:pt>
    <dgm:pt modelId="{E4DFC34E-C523-4E72-B44A-6CAFD44305B5}" type="parTrans" cxnId="{DAEF89E5-A99F-4C37-8C18-F6759D8E2971}">
      <dgm:prSet/>
      <dgm:spPr/>
      <dgm:t>
        <a:bodyPr/>
        <a:lstStyle/>
        <a:p>
          <a:endParaRPr lang="es-MX"/>
        </a:p>
      </dgm:t>
    </dgm:pt>
    <dgm:pt modelId="{68DC8D73-D0F6-42A2-8D7E-4EBDEEC40DB5}" type="sibTrans" cxnId="{DAEF89E5-A99F-4C37-8C18-F6759D8E2971}">
      <dgm:prSet/>
      <dgm:spPr/>
      <dgm:t>
        <a:bodyPr/>
        <a:lstStyle/>
        <a:p>
          <a:endParaRPr lang="es-MX"/>
        </a:p>
      </dgm:t>
    </dgm:pt>
    <dgm:pt modelId="{C3210404-9419-4C14-8CEB-6A60CF80370D}" type="pres">
      <dgm:prSet presAssocID="{969D6AE0-CFA1-42B4-B7C7-CB896A1F12AF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3798827-ADFA-4132-8A23-D09F64B5026A}" type="pres">
      <dgm:prSet presAssocID="{0A6FAA42-566C-4C22-90CB-3FE47183AE15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B103C395-A92E-46F9-8189-2570F953BCAE}" type="pres">
      <dgm:prSet presAssocID="{0A6FAA42-566C-4C22-90CB-3FE47183AE15}" presName="spNode" presStyleCnt="0"/>
      <dgm:spPr/>
    </dgm:pt>
    <dgm:pt modelId="{0F35CECB-E2DF-4A57-A336-1C1978C582FE}" type="pres">
      <dgm:prSet presAssocID="{B1AD65E8-26EA-4E6D-828F-0CC3CCF25529}" presName="sibTrans" presStyleLbl="sibTrans1D1" presStyleIdx="0" presStyleCnt="4"/>
      <dgm:spPr/>
      <dgm:t>
        <a:bodyPr/>
        <a:lstStyle/>
        <a:p>
          <a:endParaRPr lang="en-US"/>
        </a:p>
      </dgm:t>
    </dgm:pt>
    <dgm:pt modelId="{C43389B9-A5A1-43EF-AEEC-D2C61EAC0C9A}" type="pres">
      <dgm:prSet presAssocID="{FBE3BC45-6DBE-4662-864C-3FE5C395A719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68AF08-01F7-4FC9-9844-997EBE95F296}" type="pres">
      <dgm:prSet presAssocID="{FBE3BC45-6DBE-4662-864C-3FE5C395A719}" presName="spNode" presStyleCnt="0"/>
      <dgm:spPr/>
    </dgm:pt>
    <dgm:pt modelId="{D95D3A28-71E0-4BC5-A2FE-0E241EF18998}" type="pres">
      <dgm:prSet presAssocID="{272CF20A-1AC9-4195-A547-8C47BBDB594B}" presName="sibTrans" presStyleLbl="sibTrans1D1" presStyleIdx="1" presStyleCnt="4"/>
      <dgm:spPr/>
      <dgm:t>
        <a:bodyPr/>
        <a:lstStyle/>
        <a:p>
          <a:endParaRPr lang="en-US"/>
        </a:p>
      </dgm:t>
    </dgm:pt>
    <dgm:pt modelId="{09633991-A42F-49C7-9CBF-60111E0B6169}" type="pres">
      <dgm:prSet presAssocID="{92E8EE41-D155-4C12-A3B4-561B2418BE99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50C502A-1C90-4AF9-A6DD-7998B6ED9EE4}" type="pres">
      <dgm:prSet presAssocID="{92E8EE41-D155-4C12-A3B4-561B2418BE99}" presName="spNode" presStyleCnt="0"/>
      <dgm:spPr/>
    </dgm:pt>
    <dgm:pt modelId="{F644D570-0499-4AE4-8E82-D14C92325575}" type="pres">
      <dgm:prSet presAssocID="{14FDF82A-688C-4505-8E41-0D8589042737}" presName="sibTrans" presStyleLbl="sibTrans1D1" presStyleIdx="2" presStyleCnt="4"/>
      <dgm:spPr/>
      <dgm:t>
        <a:bodyPr/>
        <a:lstStyle/>
        <a:p>
          <a:endParaRPr lang="en-US"/>
        </a:p>
      </dgm:t>
    </dgm:pt>
    <dgm:pt modelId="{6B4FF9B8-8989-469B-A7FC-D88183968340}" type="pres">
      <dgm:prSet presAssocID="{41FDB060-9DDF-41F9-BB53-AC567DE612C4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C30377-42E2-41BC-9D58-32E7DD10C72F}" type="pres">
      <dgm:prSet presAssocID="{41FDB060-9DDF-41F9-BB53-AC567DE612C4}" presName="spNode" presStyleCnt="0"/>
      <dgm:spPr/>
    </dgm:pt>
    <dgm:pt modelId="{065DA1E7-D2C9-4A49-AF14-8E34814DF955}" type="pres">
      <dgm:prSet presAssocID="{68DC8D73-D0F6-42A2-8D7E-4EBDEEC40DB5}" presName="sibTrans" presStyleLbl="sibTrans1D1" presStyleIdx="3" presStyleCnt="4"/>
      <dgm:spPr/>
      <dgm:t>
        <a:bodyPr/>
        <a:lstStyle/>
        <a:p>
          <a:endParaRPr lang="en-US"/>
        </a:p>
      </dgm:t>
    </dgm:pt>
  </dgm:ptLst>
  <dgm:cxnLst>
    <dgm:cxn modelId="{775C2447-CF34-4011-BEB6-1AF8C4A2E5B0}" type="presOf" srcId="{41FDB060-9DDF-41F9-BB53-AC567DE612C4}" destId="{6B4FF9B8-8989-469B-A7FC-D88183968340}" srcOrd="0" destOrd="0" presId="urn:microsoft.com/office/officeart/2005/8/layout/cycle5"/>
    <dgm:cxn modelId="{1BA0A141-7934-47E0-A611-1D9B1B0BCE4F}" type="presOf" srcId="{14FDF82A-688C-4505-8E41-0D8589042737}" destId="{F644D570-0499-4AE4-8E82-D14C92325575}" srcOrd="0" destOrd="0" presId="urn:microsoft.com/office/officeart/2005/8/layout/cycle5"/>
    <dgm:cxn modelId="{7E316AB1-ECB1-49B0-A9CA-B1F313FBED18}" srcId="{969D6AE0-CFA1-42B4-B7C7-CB896A1F12AF}" destId="{FBE3BC45-6DBE-4662-864C-3FE5C395A719}" srcOrd="1" destOrd="0" parTransId="{86F9EC0A-F078-49E8-8021-89E33B3E5E5D}" sibTransId="{272CF20A-1AC9-4195-A547-8C47BBDB594B}"/>
    <dgm:cxn modelId="{107822FE-0414-4BED-B655-96C8E2D35551}" type="presOf" srcId="{B1AD65E8-26EA-4E6D-828F-0CC3CCF25529}" destId="{0F35CECB-E2DF-4A57-A336-1C1978C582FE}" srcOrd="0" destOrd="0" presId="urn:microsoft.com/office/officeart/2005/8/layout/cycle5"/>
    <dgm:cxn modelId="{A3020C14-11B1-4A3D-A4E2-1FEAFF144098}" srcId="{969D6AE0-CFA1-42B4-B7C7-CB896A1F12AF}" destId="{0A6FAA42-566C-4C22-90CB-3FE47183AE15}" srcOrd="0" destOrd="0" parTransId="{390A3754-D86B-4257-97DF-7A638D68248E}" sibTransId="{B1AD65E8-26EA-4E6D-828F-0CC3CCF25529}"/>
    <dgm:cxn modelId="{F5ABFBF7-861E-4BA1-8C36-E4E4012868F2}" type="presOf" srcId="{0A6FAA42-566C-4C22-90CB-3FE47183AE15}" destId="{B3798827-ADFA-4132-8A23-D09F64B5026A}" srcOrd="0" destOrd="0" presId="urn:microsoft.com/office/officeart/2005/8/layout/cycle5"/>
    <dgm:cxn modelId="{C3550D34-AB24-4A7D-BC04-2F82083F95F7}" type="presOf" srcId="{969D6AE0-CFA1-42B4-B7C7-CB896A1F12AF}" destId="{C3210404-9419-4C14-8CEB-6A60CF80370D}" srcOrd="0" destOrd="0" presId="urn:microsoft.com/office/officeart/2005/8/layout/cycle5"/>
    <dgm:cxn modelId="{733BA88F-1462-4599-9D2C-D804B759165A}" type="presOf" srcId="{FBE3BC45-6DBE-4662-864C-3FE5C395A719}" destId="{C43389B9-A5A1-43EF-AEEC-D2C61EAC0C9A}" srcOrd="0" destOrd="0" presId="urn:microsoft.com/office/officeart/2005/8/layout/cycle5"/>
    <dgm:cxn modelId="{B81E88C8-A554-49BA-B801-6C29AB762EA0}" type="presOf" srcId="{92E8EE41-D155-4C12-A3B4-561B2418BE99}" destId="{09633991-A42F-49C7-9CBF-60111E0B6169}" srcOrd="0" destOrd="0" presId="urn:microsoft.com/office/officeart/2005/8/layout/cycle5"/>
    <dgm:cxn modelId="{98BAC2DC-76F9-4F50-ABA0-9027AB05BDB4}" type="presOf" srcId="{68DC8D73-D0F6-42A2-8D7E-4EBDEEC40DB5}" destId="{065DA1E7-D2C9-4A49-AF14-8E34814DF955}" srcOrd="0" destOrd="0" presId="urn:microsoft.com/office/officeart/2005/8/layout/cycle5"/>
    <dgm:cxn modelId="{DAEF89E5-A99F-4C37-8C18-F6759D8E2971}" srcId="{969D6AE0-CFA1-42B4-B7C7-CB896A1F12AF}" destId="{41FDB060-9DDF-41F9-BB53-AC567DE612C4}" srcOrd="3" destOrd="0" parTransId="{E4DFC34E-C523-4E72-B44A-6CAFD44305B5}" sibTransId="{68DC8D73-D0F6-42A2-8D7E-4EBDEEC40DB5}"/>
    <dgm:cxn modelId="{9990017D-365C-4FE0-930A-67A76570000C}" type="presOf" srcId="{272CF20A-1AC9-4195-A547-8C47BBDB594B}" destId="{D95D3A28-71E0-4BC5-A2FE-0E241EF18998}" srcOrd="0" destOrd="0" presId="urn:microsoft.com/office/officeart/2005/8/layout/cycle5"/>
    <dgm:cxn modelId="{63DD10BF-11DD-4671-A567-A05034557284}" srcId="{969D6AE0-CFA1-42B4-B7C7-CB896A1F12AF}" destId="{92E8EE41-D155-4C12-A3B4-561B2418BE99}" srcOrd="2" destOrd="0" parTransId="{F514E9AF-EBD6-4C27-A092-633477194B01}" sibTransId="{14FDF82A-688C-4505-8E41-0D8589042737}"/>
    <dgm:cxn modelId="{4A9AB10D-1453-4187-9667-9CED1B3ECF01}" type="presParOf" srcId="{C3210404-9419-4C14-8CEB-6A60CF80370D}" destId="{B3798827-ADFA-4132-8A23-D09F64B5026A}" srcOrd="0" destOrd="0" presId="urn:microsoft.com/office/officeart/2005/8/layout/cycle5"/>
    <dgm:cxn modelId="{D1EABCC5-4A00-4318-B891-79EDDB1B64A7}" type="presParOf" srcId="{C3210404-9419-4C14-8CEB-6A60CF80370D}" destId="{B103C395-A92E-46F9-8189-2570F953BCAE}" srcOrd="1" destOrd="0" presId="urn:microsoft.com/office/officeart/2005/8/layout/cycle5"/>
    <dgm:cxn modelId="{CFC9A795-8783-4672-A405-4A4A2D177CDD}" type="presParOf" srcId="{C3210404-9419-4C14-8CEB-6A60CF80370D}" destId="{0F35CECB-E2DF-4A57-A336-1C1978C582FE}" srcOrd="2" destOrd="0" presId="urn:microsoft.com/office/officeart/2005/8/layout/cycle5"/>
    <dgm:cxn modelId="{ACC7FCAB-0746-440E-9CF2-2BDA4432CB3C}" type="presParOf" srcId="{C3210404-9419-4C14-8CEB-6A60CF80370D}" destId="{C43389B9-A5A1-43EF-AEEC-D2C61EAC0C9A}" srcOrd="3" destOrd="0" presId="urn:microsoft.com/office/officeart/2005/8/layout/cycle5"/>
    <dgm:cxn modelId="{69419765-A056-4731-A83F-4C8A8468F888}" type="presParOf" srcId="{C3210404-9419-4C14-8CEB-6A60CF80370D}" destId="{6A68AF08-01F7-4FC9-9844-997EBE95F296}" srcOrd="4" destOrd="0" presId="urn:microsoft.com/office/officeart/2005/8/layout/cycle5"/>
    <dgm:cxn modelId="{04F59183-8567-432A-95E0-B791C51C44DB}" type="presParOf" srcId="{C3210404-9419-4C14-8CEB-6A60CF80370D}" destId="{D95D3A28-71E0-4BC5-A2FE-0E241EF18998}" srcOrd="5" destOrd="0" presId="urn:microsoft.com/office/officeart/2005/8/layout/cycle5"/>
    <dgm:cxn modelId="{36A4C028-F388-49F4-8D99-411A46D47200}" type="presParOf" srcId="{C3210404-9419-4C14-8CEB-6A60CF80370D}" destId="{09633991-A42F-49C7-9CBF-60111E0B6169}" srcOrd="6" destOrd="0" presId="urn:microsoft.com/office/officeart/2005/8/layout/cycle5"/>
    <dgm:cxn modelId="{C95F76A9-E46F-4AA9-A352-1404182C4400}" type="presParOf" srcId="{C3210404-9419-4C14-8CEB-6A60CF80370D}" destId="{450C502A-1C90-4AF9-A6DD-7998B6ED9EE4}" srcOrd="7" destOrd="0" presId="urn:microsoft.com/office/officeart/2005/8/layout/cycle5"/>
    <dgm:cxn modelId="{094550F5-8658-4788-9FD6-48B8FBEF195A}" type="presParOf" srcId="{C3210404-9419-4C14-8CEB-6A60CF80370D}" destId="{F644D570-0499-4AE4-8E82-D14C92325575}" srcOrd="8" destOrd="0" presId="urn:microsoft.com/office/officeart/2005/8/layout/cycle5"/>
    <dgm:cxn modelId="{ABF22E5A-AB44-4AF5-8CFC-53E47A0A7F0D}" type="presParOf" srcId="{C3210404-9419-4C14-8CEB-6A60CF80370D}" destId="{6B4FF9B8-8989-469B-A7FC-D88183968340}" srcOrd="9" destOrd="0" presId="urn:microsoft.com/office/officeart/2005/8/layout/cycle5"/>
    <dgm:cxn modelId="{5F2F82E4-BD29-432C-BDCE-30C473F3AA4E}" type="presParOf" srcId="{C3210404-9419-4C14-8CEB-6A60CF80370D}" destId="{40C30377-42E2-41BC-9D58-32E7DD10C72F}" srcOrd="10" destOrd="0" presId="urn:microsoft.com/office/officeart/2005/8/layout/cycle5"/>
    <dgm:cxn modelId="{4804D726-D4B4-4E65-8F60-0D46E491A1D0}" type="presParOf" srcId="{C3210404-9419-4C14-8CEB-6A60CF80370D}" destId="{065DA1E7-D2C9-4A49-AF14-8E34814DF955}" srcOrd="11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C519D87-CFBA-47CA-AA7B-E25AE2536189}" type="doc">
      <dgm:prSet loTypeId="urn:microsoft.com/office/officeart/2005/8/layout/radial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695517C8-F267-4B69-997E-96DE11D04EA6}">
      <dgm:prSet phldrT="[Texto]"/>
      <dgm:spPr/>
      <dgm:t>
        <a:bodyPr/>
        <a:lstStyle/>
        <a:p>
          <a:r>
            <a:rPr lang="es-MX" dirty="0" smtClean="0"/>
            <a:t>Plataforma de oportunidad.</a:t>
          </a:r>
          <a:endParaRPr lang="es-MX" dirty="0"/>
        </a:p>
      </dgm:t>
    </dgm:pt>
    <dgm:pt modelId="{F768B710-0D89-43E8-8D7D-ECF65471AFF0}" type="parTrans" cxnId="{211417E3-EC4E-4868-AC75-86F7CE6677D7}">
      <dgm:prSet/>
      <dgm:spPr/>
      <dgm:t>
        <a:bodyPr/>
        <a:lstStyle/>
        <a:p>
          <a:endParaRPr lang="es-MX"/>
        </a:p>
      </dgm:t>
    </dgm:pt>
    <dgm:pt modelId="{DD1662B1-2768-4938-9986-A281B7D1E79F}" type="sibTrans" cxnId="{211417E3-EC4E-4868-AC75-86F7CE6677D7}">
      <dgm:prSet/>
      <dgm:spPr/>
      <dgm:t>
        <a:bodyPr/>
        <a:lstStyle/>
        <a:p>
          <a:endParaRPr lang="es-MX"/>
        </a:p>
      </dgm:t>
    </dgm:pt>
    <dgm:pt modelId="{2343DDFB-83AA-47D7-AA49-093BDA28E048}">
      <dgm:prSet phldrT="[Texto]" custT="1"/>
      <dgm:spPr/>
      <dgm:t>
        <a:bodyPr/>
        <a:lstStyle/>
        <a:p>
          <a:r>
            <a:rPr lang="es-MX" sz="1200" dirty="0" smtClean="0"/>
            <a:t>Comunidad</a:t>
          </a:r>
          <a:endParaRPr lang="es-MX" sz="1200" dirty="0"/>
        </a:p>
      </dgm:t>
    </dgm:pt>
    <dgm:pt modelId="{C6431CA7-10F7-46CA-99B7-3EBF888FDE5C}" type="parTrans" cxnId="{40F8C7B5-CF8C-4EA1-8FE7-3852BDE8B3B8}">
      <dgm:prSet/>
      <dgm:spPr/>
      <dgm:t>
        <a:bodyPr/>
        <a:lstStyle/>
        <a:p>
          <a:endParaRPr lang="es-MX"/>
        </a:p>
      </dgm:t>
    </dgm:pt>
    <dgm:pt modelId="{CBAF3CBD-7F48-4F55-BAA1-F18F1025D1E2}" type="sibTrans" cxnId="{40F8C7B5-CF8C-4EA1-8FE7-3852BDE8B3B8}">
      <dgm:prSet/>
      <dgm:spPr/>
      <dgm:t>
        <a:bodyPr/>
        <a:lstStyle/>
        <a:p>
          <a:endParaRPr lang="es-MX"/>
        </a:p>
      </dgm:t>
    </dgm:pt>
    <dgm:pt modelId="{9538E53C-E6C0-431C-AEB5-C30C3FA03862}">
      <dgm:prSet phldrT="[Texto]" custT="1"/>
      <dgm:spPr/>
      <dgm:t>
        <a:bodyPr/>
        <a:lstStyle/>
        <a:p>
          <a:r>
            <a:rPr lang="es-MX" sz="2000" dirty="0" smtClean="0"/>
            <a:t>Medios</a:t>
          </a:r>
          <a:endParaRPr lang="es-MX" sz="2000" dirty="0"/>
        </a:p>
      </dgm:t>
    </dgm:pt>
    <dgm:pt modelId="{7DABCAC1-040B-4B71-8544-BF3A855D122D}" type="parTrans" cxnId="{B795347D-C1CD-464D-BF11-B74C423520D2}">
      <dgm:prSet/>
      <dgm:spPr/>
      <dgm:t>
        <a:bodyPr/>
        <a:lstStyle/>
        <a:p>
          <a:endParaRPr lang="es-MX"/>
        </a:p>
      </dgm:t>
    </dgm:pt>
    <dgm:pt modelId="{D6348BE2-99A0-456A-99D8-25DCB77899A8}" type="sibTrans" cxnId="{B795347D-C1CD-464D-BF11-B74C423520D2}">
      <dgm:prSet/>
      <dgm:spPr/>
      <dgm:t>
        <a:bodyPr/>
        <a:lstStyle/>
        <a:p>
          <a:endParaRPr lang="es-MX"/>
        </a:p>
      </dgm:t>
    </dgm:pt>
    <dgm:pt modelId="{4D3203BF-121A-4B1F-AD5C-1559A363EA11}">
      <dgm:prSet phldrT="[Texto]" custT="1"/>
      <dgm:spPr/>
      <dgm:t>
        <a:bodyPr/>
        <a:lstStyle/>
        <a:p>
          <a:r>
            <a:rPr lang="es-MX" sz="1800" dirty="0" smtClean="0"/>
            <a:t>Clientes</a:t>
          </a:r>
          <a:endParaRPr lang="es-MX" sz="1800" dirty="0"/>
        </a:p>
      </dgm:t>
    </dgm:pt>
    <dgm:pt modelId="{B2CD5218-6A4E-4614-942F-917A8B72945C}" type="parTrans" cxnId="{0B92CE7E-066D-4D3E-BACE-9D3C70CA7AD4}">
      <dgm:prSet/>
      <dgm:spPr/>
      <dgm:t>
        <a:bodyPr/>
        <a:lstStyle/>
        <a:p>
          <a:endParaRPr lang="es-MX"/>
        </a:p>
      </dgm:t>
    </dgm:pt>
    <dgm:pt modelId="{AB339055-5A6E-4743-8C53-17D459AFF5C8}" type="sibTrans" cxnId="{0B92CE7E-066D-4D3E-BACE-9D3C70CA7AD4}">
      <dgm:prSet/>
      <dgm:spPr/>
      <dgm:t>
        <a:bodyPr/>
        <a:lstStyle/>
        <a:p>
          <a:endParaRPr lang="es-MX"/>
        </a:p>
      </dgm:t>
    </dgm:pt>
    <dgm:pt modelId="{F2563FE4-8B49-427E-A346-143EC5109B68}">
      <dgm:prSet phldrT="[Texto]" custT="1"/>
      <dgm:spPr/>
      <dgm:t>
        <a:bodyPr/>
        <a:lstStyle/>
        <a:p>
          <a:r>
            <a:rPr lang="es-MX" sz="2000" dirty="0" smtClean="0"/>
            <a:t>Socios</a:t>
          </a:r>
          <a:endParaRPr lang="es-MX" sz="2000" dirty="0"/>
        </a:p>
      </dgm:t>
    </dgm:pt>
    <dgm:pt modelId="{B4664C39-59DC-43AB-B681-E3D6014E7D3F}" type="parTrans" cxnId="{F00DC399-9FC5-472D-837A-0EA9587CB5D5}">
      <dgm:prSet/>
      <dgm:spPr/>
      <dgm:t>
        <a:bodyPr/>
        <a:lstStyle/>
        <a:p>
          <a:endParaRPr lang="es-MX"/>
        </a:p>
      </dgm:t>
    </dgm:pt>
    <dgm:pt modelId="{1D6442C2-4F09-4762-9055-D3BE9D4B17A2}" type="sibTrans" cxnId="{F00DC399-9FC5-472D-837A-0EA9587CB5D5}">
      <dgm:prSet/>
      <dgm:spPr/>
      <dgm:t>
        <a:bodyPr/>
        <a:lstStyle/>
        <a:p>
          <a:endParaRPr lang="es-MX"/>
        </a:p>
      </dgm:t>
    </dgm:pt>
    <dgm:pt modelId="{0B4C29A7-6124-4E09-848E-12B83CACBA7F}">
      <dgm:prSet custT="1"/>
      <dgm:spPr/>
      <dgm:t>
        <a:bodyPr/>
        <a:lstStyle/>
        <a:p>
          <a:r>
            <a:rPr lang="es-MX" sz="1100" dirty="0" smtClean="0"/>
            <a:t>Reguladores</a:t>
          </a:r>
          <a:endParaRPr lang="es-MX" sz="1100" dirty="0"/>
        </a:p>
      </dgm:t>
    </dgm:pt>
    <dgm:pt modelId="{B459D6C4-49A6-4547-9433-6D51A5A358B6}" type="parTrans" cxnId="{74BB490D-25EA-4FD7-8393-5FDE6ECF6090}">
      <dgm:prSet/>
      <dgm:spPr/>
      <dgm:t>
        <a:bodyPr/>
        <a:lstStyle/>
        <a:p>
          <a:endParaRPr lang="es-MX"/>
        </a:p>
      </dgm:t>
    </dgm:pt>
    <dgm:pt modelId="{A9AE6B78-0DAB-48F3-A345-8AA39D856E26}" type="sibTrans" cxnId="{74BB490D-25EA-4FD7-8393-5FDE6ECF6090}">
      <dgm:prSet/>
      <dgm:spPr/>
      <dgm:t>
        <a:bodyPr/>
        <a:lstStyle/>
        <a:p>
          <a:endParaRPr lang="es-MX"/>
        </a:p>
      </dgm:t>
    </dgm:pt>
    <dgm:pt modelId="{F0A4F8D1-514C-47AD-8791-AC89F92268FF}">
      <dgm:prSet custT="1"/>
      <dgm:spPr/>
      <dgm:t>
        <a:bodyPr/>
        <a:lstStyle/>
        <a:p>
          <a:r>
            <a:rPr lang="es-MX" sz="1300" dirty="0" smtClean="0"/>
            <a:t>Empleados</a:t>
          </a:r>
          <a:endParaRPr lang="es-MX" sz="1300" dirty="0"/>
        </a:p>
      </dgm:t>
    </dgm:pt>
    <dgm:pt modelId="{A1B1D101-54FB-4E6C-85AD-7064C3E1FEB1}" type="parTrans" cxnId="{65CE2EED-6A4E-44EB-A4C2-0DF9E4425626}">
      <dgm:prSet/>
      <dgm:spPr/>
      <dgm:t>
        <a:bodyPr/>
        <a:lstStyle/>
        <a:p>
          <a:endParaRPr lang="es-MX"/>
        </a:p>
      </dgm:t>
    </dgm:pt>
    <dgm:pt modelId="{EA5B8354-1300-4134-B498-790D5F23FC6F}" type="sibTrans" cxnId="{65CE2EED-6A4E-44EB-A4C2-0DF9E4425626}">
      <dgm:prSet/>
      <dgm:spPr/>
      <dgm:t>
        <a:bodyPr/>
        <a:lstStyle/>
        <a:p>
          <a:endParaRPr lang="es-MX"/>
        </a:p>
      </dgm:t>
    </dgm:pt>
    <dgm:pt modelId="{730511EA-A3BA-4524-AE23-02D19394213B}">
      <dgm:prSet custT="1"/>
      <dgm:spPr/>
      <dgm:t>
        <a:bodyPr/>
        <a:lstStyle/>
        <a:p>
          <a:r>
            <a:rPr lang="es-MX" sz="1050" dirty="0" smtClean="0"/>
            <a:t>Inversionistas</a:t>
          </a:r>
          <a:endParaRPr lang="es-MX" sz="1050" dirty="0"/>
        </a:p>
      </dgm:t>
    </dgm:pt>
    <dgm:pt modelId="{82A13EFB-E9B3-4B01-8823-402C13CE8869}" type="parTrans" cxnId="{74F5555A-721C-4EB7-8FD7-02B4085FD933}">
      <dgm:prSet/>
      <dgm:spPr/>
      <dgm:t>
        <a:bodyPr/>
        <a:lstStyle/>
        <a:p>
          <a:endParaRPr lang="es-MX"/>
        </a:p>
      </dgm:t>
    </dgm:pt>
    <dgm:pt modelId="{AD610A94-5D37-4890-96F4-E626CB04965E}" type="sibTrans" cxnId="{74F5555A-721C-4EB7-8FD7-02B4085FD933}">
      <dgm:prSet/>
      <dgm:spPr/>
      <dgm:t>
        <a:bodyPr/>
        <a:lstStyle/>
        <a:p>
          <a:endParaRPr lang="es-MX"/>
        </a:p>
      </dgm:t>
    </dgm:pt>
    <dgm:pt modelId="{397DF47D-87E0-444D-960E-451B00EB2328}">
      <dgm:prSet custT="1"/>
      <dgm:spPr/>
      <dgm:t>
        <a:bodyPr/>
        <a:lstStyle/>
        <a:p>
          <a:r>
            <a:rPr lang="es-MX" sz="1400" dirty="0" smtClean="0"/>
            <a:t>Activistas</a:t>
          </a:r>
          <a:endParaRPr lang="es-MX" sz="1400" dirty="0"/>
        </a:p>
      </dgm:t>
    </dgm:pt>
    <dgm:pt modelId="{1864A5A2-1C9D-4658-AC4A-27BB6EF365BD}" type="parTrans" cxnId="{8EBEA646-654C-4C8F-9FA2-BBD93CB98A3C}">
      <dgm:prSet/>
      <dgm:spPr/>
      <dgm:t>
        <a:bodyPr/>
        <a:lstStyle/>
        <a:p>
          <a:endParaRPr lang="es-MX"/>
        </a:p>
      </dgm:t>
    </dgm:pt>
    <dgm:pt modelId="{C5EDC114-43B8-4CE7-8B7C-538465608FF0}" type="sibTrans" cxnId="{8EBEA646-654C-4C8F-9FA2-BBD93CB98A3C}">
      <dgm:prSet/>
      <dgm:spPr/>
      <dgm:t>
        <a:bodyPr/>
        <a:lstStyle/>
        <a:p>
          <a:endParaRPr lang="es-MX"/>
        </a:p>
      </dgm:t>
    </dgm:pt>
    <dgm:pt modelId="{FB90BA45-794A-4712-B6AB-AEE8A11F3B58}" type="pres">
      <dgm:prSet presAssocID="{FC519D87-CFBA-47CA-AA7B-E25AE2536189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53C30AE-89FA-40FB-B6D2-C3642DF289CA}" type="pres">
      <dgm:prSet presAssocID="{695517C8-F267-4B69-997E-96DE11D04EA6}" presName="centerShape" presStyleLbl="node0" presStyleIdx="0" presStyleCnt="1"/>
      <dgm:spPr/>
      <dgm:t>
        <a:bodyPr/>
        <a:lstStyle/>
        <a:p>
          <a:endParaRPr lang="en-US"/>
        </a:p>
      </dgm:t>
    </dgm:pt>
    <dgm:pt modelId="{75892795-54B2-47C0-872D-49E835353022}" type="pres">
      <dgm:prSet presAssocID="{C6431CA7-10F7-46CA-99B7-3EBF888FDE5C}" presName="Name9" presStyleLbl="parChTrans1D2" presStyleIdx="0" presStyleCnt="8"/>
      <dgm:spPr/>
      <dgm:t>
        <a:bodyPr/>
        <a:lstStyle/>
        <a:p>
          <a:endParaRPr lang="en-US"/>
        </a:p>
      </dgm:t>
    </dgm:pt>
    <dgm:pt modelId="{1E024F32-F6EC-4D8D-A94C-6EBBF4741232}" type="pres">
      <dgm:prSet presAssocID="{C6431CA7-10F7-46CA-99B7-3EBF888FDE5C}" presName="connTx" presStyleLbl="parChTrans1D2" presStyleIdx="0" presStyleCnt="8"/>
      <dgm:spPr/>
      <dgm:t>
        <a:bodyPr/>
        <a:lstStyle/>
        <a:p>
          <a:endParaRPr lang="en-US"/>
        </a:p>
      </dgm:t>
    </dgm:pt>
    <dgm:pt modelId="{C1CF0E22-337D-43C8-82F4-60F30424F380}" type="pres">
      <dgm:prSet presAssocID="{2343DDFB-83AA-47D7-AA49-093BDA28E048}" presName="node" presStyleLbl="node1" presStyleIdx="0" presStyleCnt="8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D8283E67-52E8-4B40-8673-52BCF0DA5B04}" type="pres">
      <dgm:prSet presAssocID="{7DABCAC1-040B-4B71-8544-BF3A855D122D}" presName="Name9" presStyleLbl="parChTrans1D2" presStyleIdx="1" presStyleCnt="8"/>
      <dgm:spPr/>
      <dgm:t>
        <a:bodyPr/>
        <a:lstStyle/>
        <a:p>
          <a:endParaRPr lang="en-US"/>
        </a:p>
      </dgm:t>
    </dgm:pt>
    <dgm:pt modelId="{15A56B50-F00B-46E8-AC39-C07275E5A6BE}" type="pres">
      <dgm:prSet presAssocID="{7DABCAC1-040B-4B71-8544-BF3A855D122D}" presName="connTx" presStyleLbl="parChTrans1D2" presStyleIdx="1" presStyleCnt="8"/>
      <dgm:spPr/>
      <dgm:t>
        <a:bodyPr/>
        <a:lstStyle/>
        <a:p>
          <a:endParaRPr lang="en-US"/>
        </a:p>
      </dgm:t>
    </dgm:pt>
    <dgm:pt modelId="{20AC78B1-A8C0-49F1-8EEE-44621AA0F2E1}" type="pres">
      <dgm:prSet presAssocID="{9538E53C-E6C0-431C-AEB5-C30C3FA03862}" presName="node" presStyleLbl="node1" presStyleIdx="1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3B5FE2F-C8D3-4485-A5C6-B807E3A4A99C}" type="pres">
      <dgm:prSet presAssocID="{B459D6C4-49A6-4547-9433-6D51A5A358B6}" presName="Name9" presStyleLbl="parChTrans1D2" presStyleIdx="2" presStyleCnt="8"/>
      <dgm:spPr/>
      <dgm:t>
        <a:bodyPr/>
        <a:lstStyle/>
        <a:p>
          <a:endParaRPr lang="en-US"/>
        </a:p>
      </dgm:t>
    </dgm:pt>
    <dgm:pt modelId="{8B152F57-F20C-4EB3-A56C-3EF31C839C48}" type="pres">
      <dgm:prSet presAssocID="{B459D6C4-49A6-4547-9433-6D51A5A358B6}" presName="connTx" presStyleLbl="parChTrans1D2" presStyleIdx="2" presStyleCnt="8"/>
      <dgm:spPr/>
      <dgm:t>
        <a:bodyPr/>
        <a:lstStyle/>
        <a:p>
          <a:endParaRPr lang="en-US"/>
        </a:p>
      </dgm:t>
    </dgm:pt>
    <dgm:pt modelId="{A564CF13-F35B-41C3-B195-C192402C023B}" type="pres">
      <dgm:prSet presAssocID="{0B4C29A7-6124-4E09-848E-12B83CACBA7F}" presName="node" presStyleLbl="node1" presStyleIdx="2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E17C600-75AA-4B24-90E4-A7C91CCE9FB2}" type="pres">
      <dgm:prSet presAssocID="{B2CD5218-6A4E-4614-942F-917A8B72945C}" presName="Name9" presStyleLbl="parChTrans1D2" presStyleIdx="3" presStyleCnt="8"/>
      <dgm:spPr/>
      <dgm:t>
        <a:bodyPr/>
        <a:lstStyle/>
        <a:p>
          <a:endParaRPr lang="en-US"/>
        </a:p>
      </dgm:t>
    </dgm:pt>
    <dgm:pt modelId="{C1719CD6-266C-4D09-9C01-01991F6E787A}" type="pres">
      <dgm:prSet presAssocID="{B2CD5218-6A4E-4614-942F-917A8B72945C}" presName="connTx" presStyleLbl="parChTrans1D2" presStyleIdx="3" presStyleCnt="8"/>
      <dgm:spPr/>
      <dgm:t>
        <a:bodyPr/>
        <a:lstStyle/>
        <a:p>
          <a:endParaRPr lang="en-US"/>
        </a:p>
      </dgm:t>
    </dgm:pt>
    <dgm:pt modelId="{69E9D632-E8C1-4442-A21A-E106E8AB955D}" type="pres">
      <dgm:prSet presAssocID="{4D3203BF-121A-4B1F-AD5C-1559A363EA11}" presName="node" presStyleLbl="node1" presStyleIdx="3" presStyleCnt="8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204437F3-EF0B-4D11-BE23-5DC387ACC717}" type="pres">
      <dgm:prSet presAssocID="{B4664C39-59DC-43AB-B681-E3D6014E7D3F}" presName="Name9" presStyleLbl="parChTrans1D2" presStyleIdx="4" presStyleCnt="8"/>
      <dgm:spPr/>
      <dgm:t>
        <a:bodyPr/>
        <a:lstStyle/>
        <a:p>
          <a:endParaRPr lang="en-US"/>
        </a:p>
      </dgm:t>
    </dgm:pt>
    <dgm:pt modelId="{E84BB1F7-9EB2-4B60-84FF-FF383017E029}" type="pres">
      <dgm:prSet presAssocID="{B4664C39-59DC-43AB-B681-E3D6014E7D3F}" presName="connTx" presStyleLbl="parChTrans1D2" presStyleIdx="4" presStyleCnt="8"/>
      <dgm:spPr/>
      <dgm:t>
        <a:bodyPr/>
        <a:lstStyle/>
        <a:p>
          <a:endParaRPr lang="en-US"/>
        </a:p>
      </dgm:t>
    </dgm:pt>
    <dgm:pt modelId="{BF444B43-B9A8-4258-862B-943F848FC526}" type="pres">
      <dgm:prSet presAssocID="{F2563FE4-8B49-427E-A346-143EC5109B68}" presName="node" presStyleLbl="node1" presStyleIdx="4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12B50DE-1066-4BA8-9117-B2E0577245D5}" type="pres">
      <dgm:prSet presAssocID="{A1B1D101-54FB-4E6C-85AD-7064C3E1FEB1}" presName="Name9" presStyleLbl="parChTrans1D2" presStyleIdx="5" presStyleCnt="8"/>
      <dgm:spPr/>
      <dgm:t>
        <a:bodyPr/>
        <a:lstStyle/>
        <a:p>
          <a:endParaRPr lang="en-US"/>
        </a:p>
      </dgm:t>
    </dgm:pt>
    <dgm:pt modelId="{CBB1C8BB-B3B4-402D-8C64-E3076DCD7C3B}" type="pres">
      <dgm:prSet presAssocID="{A1B1D101-54FB-4E6C-85AD-7064C3E1FEB1}" presName="connTx" presStyleLbl="parChTrans1D2" presStyleIdx="5" presStyleCnt="8"/>
      <dgm:spPr/>
      <dgm:t>
        <a:bodyPr/>
        <a:lstStyle/>
        <a:p>
          <a:endParaRPr lang="en-US"/>
        </a:p>
      </dgm:t>
    </dgm:pt>
    <dgm:pt modelId="{5268C87E-5A87-40D6-ADC6-DB9946D67E94}" type="pres">
      <dgm:prSet presAssocID="{F0A4F8D1-514C-47AD-8791-AC89F92268FF}" presName="node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9DA8AC3B-BA3A-4FBB-8261-56BF0FE96983}" type="pres">
      <dgm:prSet presAssocID="{82A13EFB-E9B3-4B01-8823-402C13CE8869}" presName="Name9" presStyleLbl="parChTrans1D2" presStyleIdx="6" presStyleCnt="8"/>
      <dgm:spPr/>
      <dgm:t>
        <a:bodyPr/>
        <a:lstStyle/>
        <a:p>
          <a:endParaRPr lang="en-US"/>
        </a:p>
      </dgm:t>
    </dgm:pt>
    <dgm:pt modelId="{22A7AEA4-C103-4164-827E-ED4657391CD2}" type="pres">
      <dgm:prSet presAssocID="{82A13EFB-E9B3-4B01-8823-402C13CE8869}" presName="connTx" presStyleLbl="parChTrans1D2" presStyleIdx="6" presStyleCnt="8"/>
      <dgm:spPr/>
      <dgm:t>
        <a:bodyPr/>
        <a:lstStyle/>
        <a:p>
          <a:endParaRPr lang="en-US"/>
        </a:p>
      </dgm:t>
    </dgm:pt>
    <dgm:pt modelId="{5607E1E1-6C70-4687-952A-9D1891CF4D36}" type="pres">
      <dgm:prSet presAssocID="{730511EA-A3BA-4524-AE23-02D19394213B}" presName="node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783CE8-969E-42B0-8994-208C86D9FC46}" type="pres">
      <dgm:prSet presAssocID="{1864A5A2-1C9D-4658-AC4A-27BB6EF365BD}" presName="Name9" presStyleLbl="parChTrans1D2" presStyleIdx="7" presStyleCnt="8"/>
      <dgm:spPr/>
      <dgm:t>
        <a:bodyPr/>
        <a:lstStyle/>
        <a:p>
          <a:endParaRPr lang="en-US"/>
        </a:p>
      </dgm:t>
    </dgm:pt>
    <dgm:pt modelId="{8D505225-75D5-4853-81BA-2A07ADD70A39}" type="pres">
      <dgm:prSet presAssocID="{1864A5A2-1C9D-4658-AC4A-27BB6EF365BD}" presName="connTx" presStyleLbl="parChTrans1D2" presStyleIdx="7" presStyleCnt="8"/>
      <dgm:spPr/>
      <dgm:t>
        <a:bodyPr/>
        <a:lstStyle/>
        <a:p>
          <a:endParaRPr lang="en-US"/>
        </a:p>
      </dgm:t>
    </dgm:pt>
    <dgm:pt modelId="{7D851706-89DE-4580-9C38-C4CBC9626F2F}" type="pres">
      <dgm:prSet presAssocID="{397DF47D-87E0-444D-960E-451B00EB2328}" presName="node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58E005B-E960-41AE-A4D3-86B106097196}" type="presOf" srcId="{4D3203BF-121A-4B1F-AD5C-1559A363EA11}" destId="{69E9D632-E8C1-4442-A21A-E106E8AB955D}" srcOrd="0" destOrd="0" presId="urn:microsoft.com/office/officeart/2005/8/layout/radial1"/>
    <dgm:cxn modelId="{FB92095F-6F05-4A85-9A82-3D6E7121540D}" type="presOf" srcId="{1864A5A2-1C9D-4658-AC4A-27BB6EF365BD}" destId="{4F783CE8-969E-42B0-8994-208C86D9FC46}" srcOrd="0" destOrd="0" presId="urn:microsoft.com/office/officeart/2005/8/layout/radial1"/>
    <dgm:cxn modelId="{8147D603-B0C6-401D-A4C6-2F6BA9BD615E}" type="presOf" srcId="{7DABCAC1-040B-4B71-8544-BF3A855D122D}" destId="{D8283E67-52E8-4B40-8673-52BCF0DA5B04}" srcOrd="0" destOrd="0" presId="urn:microsoft.com/office/officeart/2005/8/layout/radial1"/>
    <dgm:cxn modelId="{B795347D-C1CD-464D-BF11-B74C423520D2}" srcId="{695517C8-F267-4B69-997E-96DE11D04EA6}" destId="{9538E53C-E6C0-431C-AEB5-C30C3FA03862}" srcOrd="1" destOrd="0" parTransId="{7DABCAC1-040B-4B71-8544-BF3A855D122D}" sibTransId="{D6348BE2-99A0-456A-99D8-25DCB77899A8}"/>
    <dgm:cxn modelId="{F37C1380-426A-474A-A3CA-7FD076B6C73F}" type="presOf" srcId="{B459D6C4-49A6-4547-9433-6D51A5A358B6}" destId="{F3B5FE2F-C8D3-4485-A5C6-B807E3A4A99C}" srcOrd="0" destOrd="0" presId="urn:microsoft.com/office/officeart/2005/8/layout/radial1"/>
    <dgm:cxn modelId="{74BB490D-25EA-4FD7-8393-5FDE6ECF6090}" srcId="{695517C8-F267-4B69-997E-96DE11D04EA6}" destId="{0B4C29A7-6124-4E09-848E-12B83CACBA7F}" srcOrd="2" destOrd="0" parTransId="{B459D6C4-49A6-4547-9433-6D51A5A358B6}" sibTransId="{A9AE6B78-0DAB-48F3-A345-8AA39D856E26}"/>
    <dgm:cxn modelId="{C5B5BB11-82C7-4AFE-82A7-82BE76E947F7}" type="presOf" srcId="{C6431CA7-10F7-46CA-99B7-3EBF888FDE5C}" destId="{75892795-54B2-47C0-872D-49E835353022}" srcOrd="0" destOrd="0" presId="urn:microsoft.com/office/officeart/2005/8/layout/radial1"/>
    <dgm:cxn modelId="{F2930DEB-E3AF-4C36-9D30-7EC10C3A7B2F}" type="presOf" srcId="{F0A4F8D1-514C-47AD-8791-AC89F92268FF}" destId="{5268C87E-5A87-40D6-ADC6-DB9946D67E94}" srcOrd="0" destOrd="0" presId="urn:microsoft.com/office/officeart/2005/8/layout/radial1"/>
    <dgm:cxn modelId="{FA5DABA9-A6C0-4F4D-B090-DF6ACD27C2CA}" type="presOf" srcId="{695517C8-F267-4B69-997E-96DE11D04EA6}" destId="{A53C30AE-89FA-40FB-B6D2-C3642DF289CA}" srcOrd="0" destOrd="0" presId="urn:microsoft.com/office/officeart/2005/8/layout/radial1"/>
    <dgm:cxn modelId="{F53DBCB5-D8E6-4503-9CB7-812E48EBBB33}" type="presOf" srcId="{C6431CA7-10F7-46CA-99B7-3EBF888FDE5C}" destId="{1E024F32-F6EC-4D8D-A94C-6EBBF4741232}" srcOrd="1" destOrd="0" presId="urn:microsoft.com/office/officeart/2005/8/layout/radial1"/>
    <dgm:cxn modelId="{96FFFAB2-B139-4F3D-99CE-3B8C8DF1C5B4}" type="presOf" srcId="{B4664C39-59DC-43AB-B681-E3D6014E7D3F}" destId="{204437F3-EF0B-4D11-BE23-5DC387ACC717}" srcOrd="0" destOrd="0" presId="urn:microsoft.com/office/officeart/2005/8/layout/radial1"/>
    <dgm:cxn modelId="{BFCF83E2-5C39-4E3B-B210-79CB82539B39}" type="presOf" srcId="{730511EA-A3BA-4524-AE23-02D19394213B}" destId="{5607E1E1-6C70-4687-952A-9D1891CF4D36}" srcOrd="0" destOrd="0" presId="urn:microsoft.com/office/officeart/2005/8/layout/radial1"/>
    <dgm:cxn modelId="{2199F142-ACFA-4A56-8FB1-653AC7D85F95}" type="presOf" srcId="{397DF47D-87E0-444D-960E-451B00EB2328}" destId="{7D851706-89DE-4580-9C38-C4CBC9626F2F}" srcOrd="0" destOrd="0" presId="urn:microsoft.com/office/officeart/2005/8/layout/radial1"/>
    <dgm:cxn modelId="{9AB40D4D-CCA0-496B-A7F3-E7A552F141BE}" type="presOf" srcId="{B4664C39-59DC-43AB-B681-E3D6014E7D3F}" destId="{E84BB1F7-9EB2-4B60-84FF-FF383017E029}" srcOrd="1" destOrd="0" presId="urn:microsoft.com/office/officeart/2005/8/layout/radial1"/>
    <dgm:cxn modelId="{65CE2EED-6A4E-44EB-A4C2-0DF9E4425626}" srcId="{695517C8-F267-4B69-997E-96DE11D04EA6}" destId="{F0A4F8D1-514C-47AD-8791-AC89F92268FF}" srcOrd="5" destOrd="0" parTransId="{A1B1D101-54FB-4E6C-85AD-7064C3E1FEB1}" sibTransId="{EA5B8354-1300-4134-B498-790D5F23FC6F}"/>
    <dgm:cxn modelId="{AD576014-5153-4601-B009-78CFF20373AE}" type="presOf" srcId="{B2CD5218-6A4E-4614-942F-917A8B72945C}" destId="{C1719CD6-266C-4D09-9C01-01991F6E787A}" srcOrd="1" destOrd="0" presId="urn:microsoft.com/office/officeart/2005/8/layout/radial1"/>
    <dgm:cxn modelId="{A3C66610-7EB3-4E21-8844-C3EF4C6515AB}" type="presOf" srcId="{B2CD5218-6A4E-4614-942F-917A8B72945C}" destId="{EE17C600-75AA-4B24-90E4-A7C91CCE9FB2}" srcOrd="0" destOrd="0" presId="urn:microsoft.com/office/officeart/2005/8/layout/radial1"/>
    <dgm:cxn modelId="{8EBEA646-654C-4C8F-9FA2-BBD93CB98A3C}" srcId="{695517C8-F267-4B69-997E-96DE11D04EA6}" destId="{397DF47D-87E0-444D-960E-451B00EB2328}" srcOrd="7" destOrd="0" parTransId="{1864A5A2-1C9D-4658-AC4A-27BB6EF365BD}" sibTransId="{C5EDC114-43B8-4CE7-8B7C-538465608FF0}"/>
    <dgm:cxn modelId="{FA2947FF-103F-4DBE-BBD3-4B5B3760638C}" type="presOf" srcId="{82A13EFB-E9B3-4B01-8823-402C13CE8869}" destId="{22A7AEA4-C103-4164-827E-ED4657391CD2}" srcOrd="1" destOrd="0" presId="urn:microsoft.com/office/officeart/2005/8/layout/radial1"/>
    <dgm:cxn modelId="{FE549D66-B2E4-4590-B1BA-E85C1FE49A69}" type="presOf" srcId="{FC519D87-CFBA-47CA-AA7B-E25AE2536189}" destId="{FB90BA45-794A-4712-B6AB-AEE8A11F3B58}" srcOrd="0" destOrd="0" presId="urn:microsoft.com/office/officeart/2005/8/layout/radial1"/>
    <dgm:cxn modelId="{F550B06F-043C-4516-B349-102E7E812E9C}" type="presOf" srcId="{A1B1D101-54FB-4E6C-85AD-7064C3E1FEB1}" destId="{412B50DE-1066-4BA8-9117-B2E0577245D5}" srcOrd="0" destOrd="0" presId="urn:microsoft.com/office/officeart/2005/8/layout/radial1"/>
    <dgm:cxn modelId="{0B92CE7E-066D-4D3E-BACE-9D3C70CA7AD4}" srcId="{695517C8-F267-4B69-997E-96DE11D04EA6}" destId="{4D3203BF-121A-4B1F-AD5C-1559A363EA11}" srcOrd="3" destOrd="0" parTransId="{B2CD5218-6A4E-4614-942F-917A8B72945C}" sibTransId="{AB339055-5A6E-4743-8C53-17D459AFF5C8}"/>
    <dgm:cxn modelId="{B19746A9-2A21-4125-9C1C-4FDFDA355E50}" type="presOf" srcId="{1864A5A2-1C9D-4658-AC4A-27BB6EF365BD}" destId="{8D505225-75D5-4853-81BA-2A07ADD70A39}" srcOrd="1" destOrd="0" presId="urn:microsoft.com/office/officeart/2005/8/layout/radial1"/>
    <dgm:cxn modelId="{7FB2A5B9-0D9C-4993-AC3C-58A2AB4E3FBE}" type="presOf" srcId="{0B4C29A7-6124-4E09-848E-12B83CACBA7F}" destId="{A564CF13-F35B-41C3-B195-C192402C023B}" srcOrd="0" destOrd="0" presId="urn:microsoft.com/office/officeart/2005/8/layout/radial1"/>
    <dgm:cxn modelId="{41844798-FF00-40F9-99B2-ED6BA440760D}" type="presOf" srcId="{F2563FE4-8B49-427E-A346-143EC5109B68}" destId="{BF444B43-B9A8-4258-862B-943F848FC526}" srcOrd="0" destOrd="0" presId="urn:microsoft.com/office/officeart/2005/8/layout/radial1"/>
    <dgm:cxn modelId="{00F89931-1054-4A34-914C-38F3E9217780}" type="presOf" srcId="{9538E53C-E6C0-431C-AEB5-C30C3FA03862}" destId="{20AC78B1-A8C0-49F1-8EEE-44621AA0F2E1}" srcOrd="0" destOrd="0" presId="urn:microsoft.com/office/officeart/2005/8/layout/radial1"/>
    <dgm:cxn modelId="{9422EEA7-564E-478D-B082-45344B6A2C97}" type="presOf" srcId="{2343DDFB-83AA-47D7-AA49-093BDA28E048}" destId="{C1CF0E22-337D-43C8-82F4-60F30424F380}" srcOrd="0" destOrd="0" presId="urn:microsoft.com/office/officeart/2005/8/layout/radial1"/>
    <dgm:cxn modelId="{40F8C7B5-CF8C-4EA1-8FE7-3852BDE8B3B8}" srcId="{695517C8-F267-4B69-997E-96DE11D04EA6}" destId="{2343DDFB-83AA-47D7-AA49-093BDA28E048}" srcOrd="0" destOrd="0" parTransId="{C6431CA7-10F7-46CA-99B7-3EBF888FDE5C}" sibTransId="{CBAF3CBD-7F48-4F55-BAA1-F18F1025D1E2}"/>
    <dgm:cxn modelId="{969869A3-7E15-4100-B246-ECA45FE6EDA4}" type="presOf" srcId="{A1B1D101-54FB-4E6C-85AD-7064C3E1FEB1}" destId="{CBB1C8BB-B3B4-402D-8C64-E3076DCD7C3B}" srcOrd="1" destOrd="0" presId="urn:microsoft.com/office/officeart/2005/8/layout/radial1"/>
    <dgm:cxn modelId="{B39512AC-201A-4723-9679-6FAFB6AE86CD}" type="presOf" srcId="{7DABCAC1-040B-4B71-8544-BF3A855D122D}" destId="{15A56B50-F00B-46E8-AC39-C07275E5A6BE}" srcOrd="1" destOrd="0" presId="urn:microsoft.com/office/officeart/2005/8/layout/radial1"/>
    <dgm:cxn modelId="{C4913CE8-1A58-42C9-A25D-B6E441B1C0AB}" type="presOf" srcId="{82A13EFB-E9B3-4B01-8823-402C13CE8869}" destId="{9DA8AC3B-BA3A-4FBB-8261-56BF0FE96983}" srcOrd="0" destOrd="0" presId="urn:microsoft.com/office/officeart/2005/8/layout/radial1"/>
    <dgm:cxn modelId="{F00DC399-9FC5-472D-837A-0EA9587CB5D5}" srcId="{695517C8-F267-4B69-997E-96DE11D04EA6}" destId="{F2563FE4-8B49-427E-A346-143EC5109B68}" srcOrd="4" destOrd="0" parTransId="{B4664C39-59DC-43AB-B681-E3D6014E7D3F}" sibTransId="{1D6442C2-4F09-4762-9055-D3BE9D4B17A2}"/>
    <dgm:cxn modelId="{74F5555A-721C-4EB7-8FD7-02B4085FD933}" srcId="{695517C8-F267-4B69-997E-96DE11D04EA6}" destId="{730511EA-A3BA-4524-AE23-02D19394213B}" srcOrd="6" destOrd="0" parTransId="{82A13EFB-E9B3-4B01-8823-402C13CE8869}" sibTransId="{AD610A94-5D37-4890-96F4-E626CB04965E}"/>
    <dgm:cxn modelId="{211417E3-EC4E-4868-AC75-86F7CE6677D7}" srcId="{FC519D87-CFBA-47CA-AA7B-E25AE2536189}" destId="{695517C8-F267-4B69-997E-96DE11D04EA6}" srcOrd="0" destOrd="0" parTransId="{F768B710-0D89-43E8-8D7D-ECF65471AFF0}" sibTransId="{DD1662B1-2768-4938-9986-A281B7D1E79F}"/>
    <dgm:cxn modelId="{054234B9-18F9-4183-813F-E5D7F2CB3FE4}" type="presOf" srcId="{B459D6C4-49A6-4547-9433-6D51A5A358B6}" destId="{8B152F57-F20C-4EB3-A56C-3EF31C839C48}" srcOrd="1" destOrd="0" presId="urn:microsoft.com/office/officeart/2005/8/layout/radial1"/>
    <dgm:cxn modelId="{543B2E4F-B775-44B7-9F4D-52BF3C9560AF}" type="presParOf" srcId="{FB90BA45-794A-4712-B6AB-AEE8A11F3B58}" destId="{A53C30AE-89FA-40FB-B6D2-C3642DF289CA}" srcOrd="0" destOrd="0" presId="urn:microsoft.com/office/officeart/2005/8/layout/radial1"/>
    <dgm:cxn modelId="{CE698A6B-71CA-4826-A2FB-CBD9C007ADC5}" type="presParOf" srcId="{FB90BA45-794A-4712-B6AB-AEE8A11F3B58}" destId="{75892795-54B2-47C0-872D-49E835353022}" srcOrd="1" destOrd="0" presId="urn:microsoft.com/office/officeart/2005/8/layout/radial1"/>
    <dgm:cxn modelId="{CDED4E2F-6FDA-4FE8-B8F0-BDB9806DEE18}" type="presParOf" srcId="{75892795-54B2-47C0-872D-49E835353022}" destId="{1E024F32-F6EC-4D8D-A94C-6EBBF4741232}" srcOrd="0" destOrd="0" presId="urn:microsoft.com/office/officeart/2005/8/layout/radial1"/>
    <dgm:cxn modelId="{4CD82B5A-CDAD-4C88-AA60-7502E8449E8A}" type="presParOf" srcId="{FB90BA45-794A-4712-B6AB-AEE8A11F3B58}" destId="{C1CF0E22-337D-43C8-82F4-60F30424F380}" srcOrd="2" destOrd="0" presId="urn:microsoft.com/office/officeart/2005/8/layout/radial1"/>
    <dgm:cxn modelId="{E4B93C6D-2FE5-416D-8652-FA31C9E2BD62}" type="presParOf" srcId="{FB90BA45-794A-4712-B6AB-AEE8A11F3B58}" destId="{D8283E67-52E8-4B40-8673-52BCF0DA5B04}" srcOrd="3" destOrd="0" presId="urn:microsoft.com/office/officeart/2005/8/layout/radial1"/>
    <dgm:cxn modelId="{08473072-6705-4975-A74D-11EDB888DB46}" type="presParOf" srcId="{D8283E67-52E8-4B40-8673-52BCF0DA5B04}" destId="{15A56B50-F00B-46E8-AC39-C07275E5A6BE}" srcOrd="0" destOrd="0" presId="urn:microsoft.com/office/officeart/2005/8/layout/radial1"/>
    <dgm:cxn modelId="{9FAF3D0C-79FE-4507-AE60-04E9E5127017}" type="presParOf" srcId="{FB90BA45-794A-4712-B6AB-AEE8A11F3B58}" destId="{20AC78B1-A8C0-49F1-8EEE-44621AA0F2E1}" srcOrd="4" destOrd="0" presId="urn:microsoft.com/office/officeart/2005/8/layout/radial1"/>
    <dgm:cxn modelId="{A51E79B4-6464-4AE9-9ED3-0B5DD697CF50}" type="presParOf" srcId="{FB90BA45-794A-4712-B6AB-AEE8A11F3B58}" destId="{F3B5FE2F-C8D3-4485-A5C6-B807E3A4A99C}" srcOrd="5" destOrd="0" presId="urn:microsoft.com/office/officeart/2005/8/layout/radial1"/>
    <dgm:cxn modelId="{24C5A7A6-90FE-440A-9EBD-9BAAA811402A}" type="presParOf" srcId="{F3B5FE2F-C8D3-4485-A5C6-B807E3A4A99C}" destId="{8B152F57-F20C-4EB3-A56C-3EF31C839C48}" srcOrd="0" destOrd="0" presId="urn:microsoft.com/office/officeart/2005/8/layout/radial1"/>
    <dgm:cxn modelId="{1387ED50-21BD-497A-9135-D2AC4BE216EE}" type="presParOf" srcId="{FB90BA45-794A-4712-B6AB-AEE8A11F3B58}" destId="{A564CF13-F35B-41C3-B195-C192402C023B}" srcOrd="6" destOrd="0" presId="urn:microsoft.com/office/officeart/2005/8/layout/radial1"/>
    <dgm:cxn modelId="{C55D8908-7FAB-4638-8F1F-3FD3F8E35385}" type="presParOf" srcId="{FB90BA45-794A-4712-B6AB-AEE8A11F3B58}" destId="{EE17C600-75AA-4B24-90E4-A7C91CCE9FB2}" srcOrd="7" destOrd="0" presId="urn:microsoft.com/office/officeart/2005/8/layout/radial1"/>
    <dgm:cxn modelId="{9DA88F7C-AB40-42D6-A242-C54DB40606CA}" type="presParOf" srcId="{EE17C600-75AA-4B24-90E4-A7C91CCE9FB2}" destId="{C1719CD6-266C-4D09-9C01-01991F6E787A}" srcOrd="0" destOrd="0" presId="urn:microsoft.com/office/officeart/2005/8/layout/radial1"/>
    <dgm:cxn modelId="{D90CD07E-8275-459D-9B41-450FCB818B5C}" type="presParOf" srcId="{FB90BA45-794A-4712-B6AB-AEE8A11F3B58}" destId="{69E9D632-E8C1-4442-A21A-E106E8AB955D}" srcOrd="8" destOrd="0" presId="urn:microsoft.com/office/officeart/2005/8/layout/radial1"/>
    <dgm:cxn modelId="{F0F97D54-3CDD-4650-9300-447BDEA9FA1A}" type="presParOf" srcId="{FB90BA45-794A-4712-B6AB-AEE8A11F3B58}" destId="{204437F3-EF0B-4D11-BE23-5DC387ACC717}" srcOrd="9" destOrd="0" presId="urn:microsoft.com/office/officeart/2005/8/layout/radial1"/>
    <dgm:cxn modelId="{87D20C69-BDB6-4083-9632-7B5C7C565A5B}" type="presParOf" srcId="{204437F3-EF0B-4D11-BE23-5DC387ACC717}" destId="{E84BB1F7-9EB2-4B60-84FF-FF383017E029}" srcOrd="0" destOrd="0" presId="urn:microsoft.com/office/officeart/2005/8/layout/radial1"/>
    <dgm:cxn modelId="{79638FF2-0534-4EA7-B49E-14DB3B390A6F}" type="presParOf" srcId="{FB90BA45-794A-4712-B6AB-AEE8A11F3B58}" destId="{BF444B43-B9A8-4258-862B-943F848FC526}" srcOrd="10" destOrd="0" presId="urn:microsoft.com/office/officeart/2005/8/layout/radial1"/>
    <dgm:cxn modelId="{AC712D7D-266D-4C1A-903E-CD8E252EFE1C}" type="presParOf" srcId="{FB90BA45-794A-4712-B6AB-AEE8A11F3B58}" destId="{412B50DE-1066-4BA8-9117-B2E0577245D5}" srcOrd="11" destOrd="0" presId="urn:microsoft.com/office/officeart/2005/8/layout/radial1"/>
    <dgm:cxn modelId="{2E9FDD9D-D8EC-42C5-B990-D393167819E2}" type="presParOf" srcId="{412B50DE-1066-4BA8-9117-B2E0577245D5}" destId="{CBB1C8BB-B3B4-402D-8C64-E3076DCD7C3B}" srcOrd="0" destOrd="0" presId="urn:microsoft.com/office/officeart/2005/8/layout/radial1"/>
    <dgm:cxn modelId="{15A8EC54-9547-4887-83D5-F6EF1C3B4883}" type="presParOf" srcId="{FB90BA45-794A-4712-B6AB-AEE8A11F3B58}" destId="{5268C87E-5A87-40D6-ADC6-DB9946D67E94}" srcOrd="12" destOrd="0" presId="urn:microsoft.com/office/officeart/2005/8/layout/radial1"/>
    <dgm:cxn modelId="{4DE32172-681C-4AB9-B57C-15226A6CCF2E}" type="presParOf" srcId="{FB90BA45-794A-4712-B6AB-AEE8A11F3B58}" destId="{9DA8AC3B-BA3A-4FBB-8261-56BF0FE96983}" srcOrd="13" destOrd="0" presId="urn:microsoft.com/office/officeart/2005/8/layout/radial1"/>
    <dgm:cxn modelId="{7F1E48FA-41D1-4D44-80AC-73B095361B90}" type="presParOf" srcId="{9DA8AC3B-BA3A-4FBB-8261-56BF0FE96983}" destId="{22A7AEA4-C103-4164-827E-ED4657391CD2}" srcOrd="0" destOrd="0" presId="urn:microsoft.com/office/officeart/2005/8/layout/radial1"/>
    <dgm:cxn modelId="{1340B023-1622-4B42-9145-02208156966F}" type="presParOf" srcId="{FB90BA45-794A-4712-B6AB-AEE8A11F3B58}" destId="{5607E1E1-6C70-4687-952A-9D1891CF4D36}" srcOrd="14" destOrd="0" presId="urn:microsoft.com/office/officeart/2005/8/layout/radial1"/>
    <dgm:cxn modelId="{58FBEA10-FA33-455E-8028-706573857F2B}" type="presParOf" srcId="{FB90BA45-794A-4712-B6AB-AEE8A11F3B58}" destId="{4F783CE8-969E-42B0-8994-208C86D9FC46}" srcOrd="15" destOrd="0" presId="urn:microsoft.com/office/officeart/2005/8/layout/radial1"/>
    <dgm:cxn modelId="{C00EE2F2-83DF-4713-8C7F-AEC036A564E8}" type="presParOf" srcId="{4F783CE8-969E-42B0-8994-208C86D9FC46}" destId="{8D505225-75D5-4853-81BA-2A07ADD70A39}" srcOrd="0" destOrd="0" presId="urn:microsoft.com/office/officeart/2005/8/layout/radial1"/>
    <dgm:cxn modelId="{2DB8F9CF-D7A0-4ECB-A4E5-3EE0E438958A}" type="presParOf" srcId="{FB90BA45-794A-4712-B6AB-AEE8A11F3B58}" destId="{7D851706-89DE-4580-9C38-C4CBC9626F2F}" srcOrd="16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C519D87-CFBA-47CA-AA7B-E25AE2536189}" type="doc">
      <dgm:prSet loTypeId="urn:microsoft.com/office/officeart/2005/8/layout/radial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695517C8-F267-4B69-997E-96DE11D04EA6}">
      <dgm:prSet phldrT="[Texto]"/>
      <dgm:spPr/>
      <dgm:t>
        <a:bodyPr/>
        <a:lstStyle/>
        <a:p>
          <a:r>
            <a:rPr lang="es-MX" dirty="0" smtClean="0"/>
            <a:t>Riesgos en la reputación.</a:t>
          </a:r>
          <a:endParaRPr lang="es-MX" dirty="0"/>
        </a:p>
      </dgm:t>
    </dgm:pt>
    <dgm:pt modelId="{F768B710-0D89-43E8-8D7D-ECF65471AFF0}" type="parTrans" cxnId="{211417E3-EC4E-4868-AC75-86F7CE6677D7}">
      <dgm:prSet/>
      <dgm:spPr/>
      <dgm:t>
        <a:bodyPr/>
        <a:lstStyle/>
        <a:p>
          <a:endParaRPr lang="es-MX"/>
        </a:p>
      </dgm:t>
    </dgm:pt>
    <dgm:pt modelId="{DD1662B1-2768-4938-9986-A281B7D1E79F}" type="sibTrans" cxnId="{211417E3-EC4E-4868-AC75-86F7CE6677D7}">
      <dgm:prSet/>
      <dgm:spPr/>
      <dgm:t>
        <a:bodyPr/>
        <a:lstStyle/>
        <a:p>
          <a:endParaRPr lang="es-MX"/>
        </a:p>
      </dgm:t>
    </dgm:pt>
    <dgm:pt modelId="{2343DDFB-83AA-47D7-AA49-093BDA28E048}">
      <dgm:prSet phldrT="[Texto]" custT="1"/>
      <dgm:spPr/>
      <dgm:t>
        <a:bodyPr/>
        <a:lstStyle/>
        <a:p>
          <a:r>
            <a:rPr lang="es-MX" sz="1200" dirty="0" smtClean="0"/>
            <a:t>Comunidad</a:t>
          </a:r>
          <a:endParaRPr lang="es-MX" sz="1200" dirty="0"/>
        </a:p>
      </dgm:t>
    </dgm:pt>
    <dgm:pt modelId="{C6431CA7-10F7-46CA-99B7-3EBF888FDE5C}" type="parTrans" cxnId="{40F8C7B5-CF8C-4EA1-8FE7-3852BDE8B3B8}">
      <dgm:prSet/>
      <dgm:spPr/>
      <dgm:t>
        <a:bodyPr/>
        <a:lstStyle/>
        <a:p>
          <a:endParaRPr lang="es-MX"/>
        </a:p>
      </dgm:t>
    </dgm:pt>
    <dgm:pt modelId="{CBAF3CBD-7F48-4F55-BAA1-F18F1025D1E2}" type="sibTrans" cxnId="{40F8C7B5-CF8C-4EA1-8FE7-3852BDE8B3B8}">
      <dgm:prSet/>
      <dgm:spPr/>
      <dgm:t>
        <a:bodyPr/>
        <a:lstStyle/>
        <a:p>
          <a:endParaRPr lang="es-MX"/>
        </a:p>
      </dgm:t>
    </dgm:pt>
    <dgm:pt modelId="{9538E53C-E6C0-431C-AEB5-C30C3FA03862}">
      <dgm:prSet phldrT="[Texto]" custT="1"/>
      <dgm:spPr/>
      <dgm:t>
        <a:bodyPr/>
        <a:lstStyle/>
        <a:p>
          <a:r>
            <a:rPr lang="es-MX" sz="2000" dirty="0" smtClean="0"/>
            <a:t>Medios</a:t>
          </a:r>
          <a:endParaRPr lang="es-MX" sz="2000" dirty="0"/>
        </a:p>
      </dgm:t>
    </dgm:pt>
    <dgm:pt modelId="{7DABCAC1-040B-4B71-8544-BF3A855D122D}" type="parTrans" cxnId="{B795347D-C1CD-464D-BF11-B74C423520D2}">
      <dgm:prSet/>
      <dgm:spPr/>
      <dgm:t>
        <a:bodyPr/>
        <a:lstStyle/>
        <a:p>
          <a:endParaRPr lang="es-MX"/>
        </a:p>
      </dgm:t>
    </dgm:pt>
    <dgm:pt modelId="{D6348BE2-99A0-456A-99D8-25DCB77899A8}" type="sibTrans" cxnId="{B795347D-C1CD-464D-BF11-B74C423520D2}">
      <dgm:prSet/>
      <dgm:spPr/>
      <dgm:t>
        <a:bodyPr/>
        <a:lstStyle/>
        <a:p>
          <a:endParaRPr lang="es-MX"/>
        </a:p>
      </dgm:t>
    </dgm:pt>
    <dgm:pt modelId="{4D3203BF-121A-4B1F-AD5C-1559A363EA11}">
      <dgm:prSet phldrT="[Texto]" custT="1"/>
      <dgm:spPr/>
      <dgm:t>
        <a:bodyPr/>
        <a:lstStyle/>
        <a:p>
          <a:r>
            <a:rPr lang="es-MX" sz="1800" dirty="0" smtClean="0"/>
            <a:t>Clientes</a:t>
          </a:r>
          <a:endParaRPr lang="es-MX" sz="1800" dirty="0"/>
        </a:p>
      </dgm:t>
    </dgm:pt>
    <dgm:pt modelId="{B2CD5218-6A4E-4614-942F-917A8B72945C}" type="parTrans" cxnId="{0B92CE7E-066D-4D3E-BACE-9D3C70CA7AD4}">
      <dgm:prSet/>
      <dgm:spPr/>
      <dgm:t>
        <a:bodyPr/>
        <a:lstStyle/>
        <a:p>
          <a:endParaRPr lang="es-MX"/>
        </a:p>
      </dgm:t>
    </dgm:pt>
    <dgm:pt modelId="{AB339055-5A6E-4743-8C53-17D459AFF5C8}" type="sibTrans" cxnId="{0B92CE7E-066D-4D3E-BACE-9D3C70CA7AD4}">
      <dgm:prSet/>
      <dgm:spPr/>
      <dgm:t>
        <a:bodyPr/>
        <a:lstStyle/>
        <a:p>
          <a:endParaRPr lang="es-MX"/>
        </a:p>
      </dgm:t>
    </dgm:pt>
    <dgm:pt modelId="{F2563FE4-8B49-427E-A346-143EC5109B68}">
      <dgm:prSet phldrT="[Texto]" custT="1"/>
      <dgm:spPr/>
      <dgm:t>
        <a:bodyPr/>
        <a:lstStyle/>
        <a:p>
          <a:r>
            <a:rPr lang="es-MX" sz="2000" dirty="0" smtClean="0"/>
            <a:t>Socios</a:t>
          </a:r>
          <a:endParaRPr lang="es-MX" sz="2000" dirty="0"/>
        </a:p>
      </dgm:t>
    </dgm:pt>
    <dgm:pt modelId="{B4664C39-59DC-43AB-B681-E3D6014E7D3F}" type="parTrans" cxnId="{F00DC399-9FC5-472D-837A-0EA9587CB5D5}">
      <dgm:prSet/>
      <dgm:spPr/>
      <dgm:t>
        <a:bodyPr/>
        <a:lstStyle/>
        <a:p>
          <a:endParaRPr lang="es-MX"/>
        </a:p>
      </dgm:t>
    </dgm:pt>
    <dgm:pt modelId="{1D6442C2-4F09-4762-9055-D3BE9D4B17A2}" type="sibTrans" cxnId="{F00DC399-9FC5-472D-837A-0EA9587CB5D5}">
      <dgm:prSet/>
      <dgm:spPr/>
      <dgm:t>
        <a:bodyPr/>
        <a:lstStyle/>
        <a:p>
          <a:endParaRPr lang="es-MX"/>
        </a:p>
      </dgm:t>
    </dgm:pt>
    <dgm:pt modelId="{0B4C29A7-6124-4E09-848E-12B83CACBA7F}">
      <dgm:prSet custT="1"/>
      <dgm:spPr/>
      <dgm:t>
        <a:bodyPr/>
        <a:lstStyle/>
        <a:p>
          <a:r>
            <a:rPr lang="es-MX" sz="1100" dirty="0" smtClean="0"/>
            <a:t>Reguladores</a:t>
          </a:r>
          <a:endParaRPr lang="es-MX" sz="1100" dirty="0"/>
        </a:p>
      </dgm:t>
    </dgm:pt>
    <dgm:pt modelId="{B459D6C4-49A6-4547-9433-6D51A5A358B6}" type="parTrans" cxnId="{74BB490D-25EA-4FD7-8393-5FDE6ECF6090}">
      <dgm:prSet/>
      <dgm:spPr/>
      <dgm:t>
        <a:bodyPr/>
        <a:lstStyle/>
        <a:p>
          <a:endParaRPr lang="es-MX"/>
        </a:p>
      </dgm:t>
    </dgm:pt>
    <dgm:pt modelId="{A9AE6B78-0DAB-48F3-A345-8AA39D856E26}" type="sibTrans" cxnId="{74BB490D-25EA-4FD7-8393-5FDE6ECF6090}">
      <dgm:prSet/>
      <dgm:spPr/>
      <dgm:t>
        <a:bodyPr/>
        <a:lstStyle/>
        <a:p>
          <a:endParaRPr lang="es-MX"/>
        </a:p>
      </dgm:t>
    </dgm:pt>
    <dgm:pt modelId="{F0A4F8D1-514C-47AD-8791-AC89F92268FF}">
      <dgm:prSet custT="1"/>
      <dgm:spPr/>
      <dgm:t>
        <a:bodyPr/>
        <a:lstStyle/>
        <a:p>
          <a:r>
            <a:rPr lang="es-MX" sz="1300" dirty="0" smtClean="0"/>
            <a:t>Empleados</a:t>
          </a:r>
          <a:endParaRPr lang="es-MX" sz="1300" dirty="0"/>
        </a:p>
      </dgm:t>
    </dgm:pt>
    <dgm:pt modelId="{A1B1D101-54FB-4E6C-85AD-7064C3E1FEB1}" type="parTrans" cxnId="{65CE2EED-6A4E-44EB-A4C2-0DF9E4425626}">
      <dgm:prSet/>
      <dgm:spPr/>
      <dgm:t>
        <a:bodyPr/>
        <a:lstStyle/>
        <a:p>
          <a:endParaRPr lang="es-MX"/>
        </a:p>
      </dgm:t>
    </dgm:pt>
    <dgm:pt modelId="{EA5B8354-1300-4134-B498-790D5F23FC6F}" type="sibTrans" cxnId="{65CE2EED-6A4E-44EB-A4C2-0DF9E4425626}">
      <dgm:prSet/>
      <dgm:spPr/>
      <dgm:t>
        <a:bodyPr/>
        <a:lstStyle/>
        <a:p>
          <a:endParaRPr lang="es-MX"/>
        </a:p>
      </dgm:t>
    </dgm:pt>
    <dgm:pt modelId="{730511EA-A3BA-4524-AE23-02D19394213B}">
      <dgm:prSet custT="1"/>
      <dgm:spPr/>
      <dgm:t>
        <a:bodyPr/>
        <a:lstStyle/>
        <a:p>
          <a:r>
            <a:rPr lang="es-MX" sz="1050" dirty="0" smtClean="0"/>
            <a:t>Inversionistas</a:t>
          </a:r>
          <a:endParaRPr lang="es-MX" sz="1050" dirty="0"/>
        </a:p>
      </dgm:t>
    </dgm:pt>
    <dgm:pt modelId="{82A13EFB-E9B3-4B01-8823-402C13CE8869}" type="parTrans" cxnId="{74F5555A-721C-4EB7-8FD7-02B4085FD933}">
      <dgm:prSet/>
      <dgm:spPr/>
      <dgm:t>
        <a:bodyPr/>
        <a:lstStyle/>
        <a:p>
          <a:endParaRPr lang="es-MX"/>
        </a:p>
      </dgm:t>
    </dgm:pt>
    <dgm:pt modelId="{AD610A94-5D37-4890-96F4-E626CB04965E}" type="sibTrans" cxnId="{74F5555A-721C-4EB7-8FD7-02B4085FD933}">
      <dgm:prSet/>
      <dgm:spPr/>
      <dgm:t>
        <a:bodyPr/>
        <a:lstStyle/>
        <a:p>
          <a:endParaRPr lang="es-MX"/>
        </a:p>
      </dgm:t>
    </dgm:pt>
    <dgm:pt modelId="{397DF47D-87E0-444D-960E-451B00EB2328}">
      <dgm:prSet custT="1"/>
      <dgm:spPr/>
      <dgm:t>
        <a:bodyPr/>
        <a:lstStyle/>
        <a:p>
          <a:r>
            <a:rPr lang="es-MX" sz="1400" dirty="0" smtClean="0"/>
            <a:t>Activistas</a:t>
          </a:r>
          <a:endParaRPr lang="es-MX" sz="1400" dirty="0"/>
        </a:p>
      </dgm:t>
    </dgm:pt>
    <dgm:pt modelId="{1864A5A2-1C9D-4658-AC4A-27BB6EF365BD}" type="parTrans" cxnId="{8EBEA646-654C-4C8F-9FA2-BBD93CB98A3C}">
      <dgm:prSet/>
      <dgm:spPr/>
      <dgm:t>
        <a:bodyPr/>
        <a:lstStyle/>
        <a:p>
          <a:endParaRPr lang="es-MX"/>
        </a:p>
      </dgm:t>
    </dgm:pt>
    <dgm:pt modelId="{C5EDC114-43B8-4CE7-8B7C-538465608FF0}" type="sibTrans" cxnId="{8EBEA646-654C-4C8F-9FA2-BBD93CB98A3C}">
      <dgm:prSet/>
      <dgm:spPr/>
      <dgm:t>
        <a:bodyPr/>
        <a:lstStyle/>
        <a:p>
          <a:endParaRPr lang="es-MX"/>
        </a:p>
      </dgm:t>
    </dgm:pt>
    <dgm:pt modelId="{FB90BA45-794A-4712-B6AB-AEE8A11F3B58}" type="pres">
      <dgm:prSet presAssocID="{FC519D87-CFBA-47CA-AA7B-E25AE2536189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53C30AE-89FA-40FB-B6D2-C3642DF289CA}" type="pres">
      <dgm:prSet presAssocID="{695517C8-F267-4B69-997E-96DE11D04EA6}" presName="centerShape" presStyleLbl="node0" presStyleIdx="0" presStyleCnt="1"/>
      <dgm:spPr/>
      <dgm:t>
        <a:bodyPr/>
        <a:lstStyle/>
        <a:p>
          <a:endParaRPr lang="es-MX"/>
        </a:p>
      </dgm:t>
    </dgm:pt>
    <dgm:pt modelId="{75892795-54B2-47C0-872D-49E835353022}" type="pres">
      <dgm:prSet presAssocID="{C6431CA7-10F7-46CA-99B7-3EBF888FDE5C}" presName="Name9" presStyleLbl="parChTrans1D2" presStyleIdx="0" presStyleCnt="8"/>
      <dgm:spPr/>
      <dgm:t>
        <a:bodyPr/>
        <a:lstStyle/>
        <a:p>
          <a:endParaRPr lang="en-US"/>
        </a:p>
      </dgm:t>
    </dgm:pt>
    <dgm:pt modelId="{1E024F32-F6EC-4D8D-A94C-6EBBF4741232}" type="pres">
      <dgm:prSet presAssocID="{C6431CA7-10F7-46CA-99B7-3EBF888FDE5C}" presName="connTx" presStyleLbl="parChTrans1D2" presStyleIdx="0" presStyleCnt="8"/>
      <dgm:spPr/>
      <dgm:t>
        <a:bodyPr/>
        <a:lstStyle/>
        <a:p>
          <a:endParaRPr lang="en-US"/>
        </a:p>
      </dgm:t>
    </dgm:pt>
    <dgm:pt modelId="{C1CF0E22-337D-43C8-82F4-60F30424F380}" type="pres">
      <dgm:prSet presAssocID="{2343DDFB-83AA-47D7-AA49-093BDA28E048}" presName="node" presStyleLbl="node1" presStyleIdx="0" presStyleCnt="8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D8283E67-52E8-4B40-8673-52BCF0DA5B04}" type="pres">
      <dgm:prSet presAssocID="{7DABCAC1-040B-4B71-8544-BF3A855D122D}" presName="Name9" presStyleLbl="parChTrans1D2" presStyleIdx="1" presStyleCnt="8"/>
      <dgm:spPr/>
      <dgm:t>
        <a:bodyPr/>
        <a:lstStyle/>
        <a:p>
          <a:endParaRPr lang="en-US"/>
        </a:p>
      </dgm:t>
    </dgm:pt>
    <dgm:pt modelId="{15A56B50-F00B-46E8-AC39-C07275E5A6BE}" type="pres">
      <dgm:prSet presAssocID="{7DABCAC1-040B-4B71-8544-BF3A855D122D}" presName="connTx" presStyleLbl="parChTrans1D2" presStyleIdx="1" presStyleCnt="8"/>
      <dgm:spPr/>
      <dgm:t>
        <a:bodyPr/>
        <a:lstStyle/>
        <a:p>
          <a:endParaRPr lang="en-US"/>
        </a:p>
      </dgm:t>
    </dgm:pt>
    <dgm:pt modelId="{20AC78B1-A8C0-49F1-8EEE-44621AA0F2E1}" type="pres">
      <dgm:prSet presAssocID="{9538E53C-E6C0-431C-AEB5-C30C3FA03862}" presName="node" presStyleLbl="node1" presStyleIdx="1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3B5FE2F-C8D3-4485-A5C6-B807E3A4A99C}" type="pres">
      <dgm:prSet presAssocID="{B459D6C4-49A6-4547-9433-6D51A5A358B6}" presName="Name9" presStyleLbl="parChTrans1D2" presStyleIdx="2" presStyleCnt="8"/>
      <dgm:spPr/>
      <dgm:t>
        <a:bodyPr/>
        <a:lstStyle/>
        <a:p>
          <a:endParaRPr lang="en-US"/>
        </a:p>
      </dgm:t>
    </dgm:pt>
    <dgm:pt modelId="{8B152F57-F20C-4EB3-A56C-3EF31C839C48}" type="pres">
      <dgm:prSet presAssocID="{B459D6C4-49A6-4547-9433-6D51A5A358B6}" presName="connTx" presStyleLbl="parChTrans1D2" presStyleIdx="2" presStyleCnt="8"/>
      <dgm:spPr/>
      <dgm:t>
        <a:bodyPr/>
        <a:lstStyle/>
        <a:p>
          <a:endParaRPr lang="en-US"/>
        </a:p>
      </dgm:t>
    </dgm:pt>
    <dgm:pt modelId="{A564CF13-F35B-41C3-B195-C192402C023B}" type="pres">
      <dgm:prSet presAssocID="{0B4C29A7-6124-4E09-848E-12B83CACBA7F}" presName="node" presStyleLbl="node1" presStyleIdx="2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E17C600-75AA-4B24-90E4-A7C91CCE9FB2}" type="pres">
      <dgm:prSet presAssocID="{B2CD5218-6A4E-4614-942F-917A8B72945C}" presName="Name9" presStyleLbl="parChTrans1D2" presStyleIdx="3" presStyleCnt="8"/>
      <dgm:spPr/>
      <dgm:t>
        <a:bodyPr/>
        <a:lstStyle/>
        <a:p>
          <a:endParaRPr lang="en-US"/>
        </a:p>
      </dgm:t>
    </dgm:pt>
    <dgm:pt modelId="{C1719CD6-266C-4D09-9C01-01991F6E787A}" type="pres">
      <dgm:prSet presAssocID="{B2CD5218-6A4E-4614-942F-917A8B72945C}" presName="connTx" presStyleLbl="parChTrans1D2" presStyleIdx="3" presStyleCnt="8"/>
      <dgm:spPr/>
      <dgm:t>
        <a:bodyPr/>
        <a:lstStyle/>
        <a:p>
          <a:endParaRPr lang="en-US"/>
        </a:p>
      </dgm:t>
    </dgm:pt>
    <dgm:pt modelId="{69E9D632-E8C1-4442-A21A-E106E8AB955D}" type="pres">
      <dgm:prSet presAssocID="{4D3203BF-121A-4B1F-AD5C-1559A363EA11}" presName="node" presStyleLbl="node1" presStyleIdx="3" presStyleCnt="8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204437F3-EF0B-4D11-BE23-5DC387ACC717}" type="pres">
      <dgm:prSet presAssocID="{B4664C39-59DC-43AB-B681-E3D6014E7D3F}" presName="Name9" presStyleLbl="parChTrans1D2" presStyleIdx="4" presStyleCnt="8"/>
      <dgm:spPr/>
      <dgm:t>
        <a:bodyPr/>
        <a:lstStyle/>
        <a:p>
          <a:endParaRPr lang="en-US"/>
        </a:p>
      </dgm:t>
    </dgm:pt>
    <dgm:pt modelId="{E84BB1F7-9EB2-4B60-84FF-FF383017E029}" type="pres">
      <dgm:prSet presAssocID="{B4664C39-59DC-43AB-B681-E3D6014E7D3F}" presName="connTx" presStyleLbl="parChTrans1D2" presStyleIdx="4" presStyleCnt="8"/>
      <dgm:spPr/>
      <dgm:t>
        <a:bodyPr/>
        <a:lstStyle/>
        <a:p>
          <a:endParaRPr lang="en-US"/>
        </a:p>
      </dgm:t>
    </dgm:pt>
    <dgm:pt modelId="{BF444B43-B9A8-4258-862B-943F848FC526}" type="pres">
      <dgm:prSet presAssocID="{F2563FE4-8B49-427E-A346-143EC5109B68}" presName="node" presStyleLbl="node1" presStyleIdx="4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12B50DE-1066-4BA8-9117-B2E0577245D5}" type="pres">
      <dgm:prSet presAssocID="{A1B1D101-54FB-4E6C-85AD-7064C3E1FEB1}" presName="Name9" presStyleLbl="parChTrans1D2" presStyleIdx="5" presStyleCnt="8"/>
      <dgm:spPr/>
      <dgm:t>
        <a:bodyPr/>
        <a:lstStyle/>
        <a:p>
          <a:endParaRPr lang="en-US"/>
        </a:p>
      </dgm:t>
    </dgm:pt>
    <dgm:pt modelId="{CBB1C8BB-B3B4-402D-8C64-E3076DCD7C3B}" type="pres">
      <dgm:prSet presAssocID="{A1B1D101-54FB-4E6C-85AD-7064C3E1FEB1}" presName="connTx" presStyleLbl="parChTrans1D2" presStyleIdx="5" presStyleCnt="8"/>
      <dgm:spPr/>
      <dgm:t>
        <a:bodyPr/>
        <a:lstStyle/>
        <a:p>
          <a:endParaRPr lang="en-US"/>
        </a:p>
      </dgm:t>
    </dgm:pt>
    <dgm:pt modelId="{5268C87E-5A87-40D6-ADC6-DB9946D67E94}" type="pres">
      <dgm:prSet presAssocID="{F0A4F8D1-514C-47AD-8791-AC89F92268FF}" presName="node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9DA8AC3B-BA3A-4FBB-8261-56BF0FE96983}" type="pres">
      <dgm:prSet presAssocID="{82A13EFB-E9B3-4B01-8823-402C13CE8869}" presName="Name9" presStyleLbl="parChTrans1D2" presStyleIdx="6" presStyleCnt="8"/>
      <dgm:spPr/>
      <dgm:t>
        <a:bodyPr/>
        <a:lstStyle/>
        <a:p>
          <a:endParaRPr lang="en-US"/>
        </a:p>
      </dgm:t>
    </dgm:pt>
    <dgm:pt modelId="{22A7AEA4-C103-4164-827E-ED4657391CD2}" type="pres">
      <dgm:prSet presAssocID="{82A13EFB-E9B3-4B01-8823-402C13CE8869}" presName="connTx" presStyleLbl="parChTrans1D2" presStyleIdx="6" presStyleCnt="8"/>
      <dgm:spPr/>
      <dgm:t>
        <a:bodyPr/>
        <a:lstStyle/>
        <a:p>
          <a:endParaRPr lang="en-US"/>
        </a:p>
      </dgm:t>
    </dgm:pt>
    <dgm:pt modelId="{5607E1E1-6C70-4687-952A-9D1891CF4D36}" type="pres">
      <dgm:prSet presAssocID="{730511EA-A3BA-4524-AE23-02D19394213B}" presName="node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783CE8-969E-42B0-8994-208C86D9FC46}" type="pres">
      <dgm:prSet presAssocID="{1864A5A2-1C9D-4658-AC4A-27BB6EF365BD}" presName="Name9" presStyleLbl="parChTrans1D2" presStyleIdx="7" presStyleCnt="8"/>
      <dgm:spPr/>
      <dgm:t>
        <a:bodyPr/>
        <a:lstStyle/>
        <a:p>
          <a:endParaRPr lang="en-US"/>
        </a:p>
      </dgm:t>
    </dgm:pt>
    <dgm:pt modelId="{8D505225-75D5-4853-81BA-2A07ADD70A39}" type="pres">
      <dgm:prSet presAssocID="{1864A5A2-1C9D-4658-AC4A-27BB6EF365BD}" presName="connTx" presStyleLbl="parChTrans1D2" presStyleIdx="7" presStyleCnt="8"/>
      <dgm:spPr/>
      <dgm:t>
        <a:bodyPr/>
        <a:lstStyle/>
        <a:p>
          <a:endParaRPr lang="en-US"/>
        </a:p>
      </dgm:t>
    </dgm:pt>
    <dgm:pt modelId="{7D851706-89DE-4580-9C38-C4CBC9626F2F}" type="pres">
      <dgm:prSet presAssocID="{397DF47D-87E0-444D-960E-451B00EB2328}" presName="node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EA122E9-412E-4192-9E20-D07D2B6BBE86}" type="presOf" srcId="{B4664C39-59DC-43AB-B681-E3D6014E7D3F}" destId="{E84BB1F7-9EB2-4B60-84FF-FF383017E029}" srcOrd="1" destOrd="0" presId="urn:microsoft.com/office/officeart/2005/8/layout/radial1"/>
    <dgm:cxn modelId="{50B6AC84-1DAE-4FAC-9E81-FD24061C1EBC}" type="presOf" srcId="{B459D6C4-49A6-4547-9433-6D51A5A358B6}" destId="{F3B5FE2F-C8D3-4485-A5C6-B807E3A4A99C}" srcOrd="0" destOrd="0" presId="urn:microsoft.com/office/officeart/2005/8/layout/radial1"/>
    <dgm:cxn modelId="{5D4C7FDD-8684-4BDD-B002-7E9BB4F4C68C}" type="presOf" srcId="{C6431CA7-10F7-46CA-99B7-3EBF888FDE5C}" destId="{75892795-54B2-47C0-872D-49E835353022}" srcOrd="0" destOrd="0" presId="urn:microsoft.com/office/officeart/2005/8/layout/radial1"/>
    <dgm:cxn modelId="{8AEBCC73-72CD-49F3-B02F-D879F088C14B}" type="presOf" srcId="{82A13EFB-E9B3-4B01-8823-402C13CE8869}" destId="{9DA8AC3B-BA3A-4FBB-8261-56BF0FE96983}" srcOrd="0" destOrd="0" presId="urn:microsoft.com/office/officeart/2005/8/layout/radial1"/>
    <dgm:cxn modelId="{A3D898A0-7D53-456E-8E1E-8D9B386A9867}" type="presOf" srcId="{2343DDFB-83AA-47D7-AA49-093BDA28E048}" destId="{C1CF0E22-337D-43C8-82F4-60F30424F380}" srcOrd="0" destOrd="0" presId="urn:microsoft.com/office/officeart/2005/8/layout/radial1"/>
    <dgm:cxn modelId="{B795347D-C1CD-464D-BF11-B74C423520D2}" srcId="{695517C8-F267-4B69-997E-96DE11D04EA6}" destId="{9538E53C-E6C0-431C-AEB5-C30C3FA03862}" srcOrd="1" destOrd="0" parTransId="{7DABCAC1-040B-4B71-8544-BF3A855D122D}" sibTransId="{D6348BE2-99A0-456A-99D8-25DCB77899A8}"/>
    <dgm:cxn modelId="{9850FC03-423E-4BD6-8AAA-27FCDFB0EA40}" type="presOf" srcId="{7DABCAC1-040B-4B71-8544-BF3A855D122D}" destId="{D8283E67-52E8-4B40-8673-52BCF0DA5B04}" srcOrd="0" destOrd="0" presId="urn:microsoft.com/office/officeart/2005/8/layout/radial1"/>
    <dgm:cxn modelId="{95503BD8-AE82-435C-AD7F-25BBF314C511}" type="presOf" srcId="{397DF47D-87E0-444D-960E-451B00EB2328}" destId="{7D851706-89DE-4580-9C38-C4CBC9626F2F}" srcOrd="0" destOrd="0" presId="urn:microsoft.com/office/officeart/2005/8/layout/radial1"/>
    <dgm:cxn modelId="{74BB490D-25EA-4FD7-8393-5FDE6ECF6090}" srcId="{695517C8-F267-4B69-997E-96DE11D04EA6}" destId="{0B4C29A7-6124-4E09-848E-12B83CACBA7F}" srcOrd="2" destOrd="0" parTransId="{B459D6C4-49A6-4547-9433-6D51A5A358B6}" sibTransId="{A9AE6B78-0DAB-48F3-A345-8AA39D856E26}"/>
    <dgm:cxn modelId="{02B0245F-8F8A-4767-87DB-BE442C03663A}" type="presOf" srcId="{1864A5A2-1C9D-4658-AC4A-27BB6EF365BD}" destId="{8D505225-75D5-4853-81BA-2A07ADD70A39}" srcOrd="1" destOrd="0" presId="urn:microsoft.com/office/officeart/2005/8/layout/radial1"/>
    <dgm:cxn modelId="{211417E3-EC4E-4868-AC75-86F7CE6677D7}" srcId="{FC519D87-CFBA-47CA-AA7B-E25AE2536189}" destId="{695517C8-F267-4B69-997E-96DE11D04EA6}" srcOrd="0" destOrd="0" parTransId="{F768B710-0D89-43E8-8D7D-ECF65471AFF0}" sibTransId="{DD1662B1-2768-4938-9986-A281B7D1E79F}"/>
    <dgm:cxn modelId="{0FBF6AC8-8EA0-4F3D-8E57-6AE8552C1238}" type="presOf" srcId="{4D3203BF-121A-4B1F-AD5C-1559A363EA11}" destId="{69E9D632-E8C1-4442-A21A-E106E8AB955D}" srcOrd="0" destOrd="0" presId="urn:microsoft.com/office/officeart/2005/8/layout/radial1"/>
    <dgm:cxn modelId="{D00D9D01-3484-4D63-8867-8057662891FD}" type="presOf" srcId="{82A13EFB-E9B3-4B01-8823-402C13CE8869}" destId="{22A7AEA4-C103-4164-827E-ED4657391CD2}" srcOrd="1" destOrd="0" presId="urn:microsoft.com/office/officeart/2005/8/layout/radial1"/>
    <dgm:cxn modelId="{E22ECC0E-FAF2-4973-A789-7DB9E51774A6}" type="presOf" srcId="{B2CD5218-6A4E-4614-942F-917A8B72945C}" destId="{C1719CD6-266C-4D09-9C01-01991F6E787A}" srcOrd="1" destOrd="0" presId="urn:microsoft.com/office/officeart/2005/8/layout/radial1"/>
    <dgm:cxn modelId="{0B92CE7E-066D-4D3E-BACE-9D3C70CA7AD4}" srcId="{695517C8-F267-4B69-997E-96DE11D04EA6}" destId="{4D3203BF-121A-4B1F-AD5C-1559A363EA11}" srcOrd="3" destOrd="0" parTransId="{B2CD5218-6A4E-4614-942F-917A8B72945C}" sibTransId="{AB339055-5A6E-4743-8C53-17D459AFF5C8}"/>
    <dgm:cxn modelId="{8EBEA646-654C-4C8F-9FA2-BBD93CB98A3C}" srcId="{695517C8-F267-4B69-997E-96DE11D04EA6}" destId="{397DF47D-87E0-444D-960E-451B00EB2328}" srcOrd="7" destOrd="0" parTransId="{1864A5A2-1C9D-4658-AC4A-27BB6EF365BD}" sibTransId="{C5EDC114-43B8-4CE7-8B7C-538465608FF0}"/>
    <dgm:cxn modelId="{132D679B-2EF8-4752-B8DF-68A310F4D8DA}" type="presOf" srcId="{9538E53C-E6C0-431C-AEB5-C30C3FA03862}" destId="{20AC78B1-A8C0-49F1-8EEE-44621AA0F2E1}" srcOrd="0" destOrd="0" presId="urn:microsoft.com/office/officeart/2005/8/layout/radial1"/>
    <dgm:cxn modelId="{40F8C7B5-CF8C-4EA1-8FE7-3852BDE8B3B8}" srcId="{695517C8-F267-4B69-997E-96DE11D04EA6}" destId="{2343DDFB-83AA-47D7-AA49-093BDA28E048}" srcOrd="0" destOrd="0" parTransId="{C6431CA7-10F7-46CA-99B7-3EBF888FDE5C}" sibTransId="{CBAF3CBD-7F48-4F55-BAA1-F18F1025D1E2}"/>
    <dgm:cxn modelId="{FF487B3D-FE80-4069-87E3-F527D738C8DC}" type="presOf" srcId="{FC519D87-CFBA-47CA-AA7B-E25AE2536189}" destId="{FB90BA45-794A-4712-B6AB-AEE8A11F3B58}" srcOrd="0" destOrd="0" presId="urn:microsoft.com/office/officeart/2005/8/layout/radial1"/>
    <dgm:cxn modelId="{D96794F8-36C8-40A6-8C45-CF88789CAEE2}" type="presOf" srcId="{C6431CA7-10F7-46CA-99B7-3EBF888FDE5C}" destId="{1E024F32-F6EC-4D8D-A94C-6EBBF4741232}" srcOrd="1" destOrd="0" presId="urn:microsoft.com/office/officeart/2005/8/layout/radial1"/>
    <dgm:cxn modelId="{E2F83FA6-AB50-452B-954B-06EA177A12ED}" type="presOf" srcId="{F0A4F8D1-514C-47AD-8791-AC89F92268FF}" destId="{5268C87E-5A87-40D6-ADC6-DB9946D67E94}" srcOrd="0" destOrd="0" presId="urn:microsoft.com/office/officeart/2005/8/layout/radial1"/>
    <dgm:cxn modelId="{A495B98A-85DE-4920-96C5-D852F0F35EB5}" type="presOf" srcId="{B4664C39-59DC-43AB-B681-E3D6014E7D3F}" destId="{204437F3-EF0B-4D11-BE23-5DC387ACC717}" srcOrd="0" destOrd="0" presId="urn:microsoft.com/office/officeart/2005/8/layout/radial1"/>
    <dgm:cxn modelId="{96CB78FE-BE65-49AC-9849-0E1766E355C7}" type="presOf" srcId="{1864A5A2-1C9D-4658-AC4A-27BB6EF365BD}" destId="{4F783CE8-969E-42B0-8994-208C86D9FC46}" srcOrd="0" destOrd="0" presId="urn:microsoft.com/office/officeart/2005/8/layout/radial1"/>
    <dgm:cxn modelId="{525C8D6F-7162-4D33-A4DC-F1D80C72A84A}" type="presOf" srcId="{0B4C29A7-6124-4E09-848E-12B83CACBA7F}" destId="{A564CF13-F35B-41C3-B195-C192402C023B}" srcOrd="0" destOrd="0" presId="urn:microsoft.com/office/officeart/2005/8/layout/radial1"/>
    <dgm:cxn modelId="{A40BCABA-EC95-425C-A896-1D32D287A34D}" type="presOf" srcId="{A1B1D101-54FB-4E6C-85AD-7064C3E1FEB1}" destId="{CBB1C8BB-B3B4-402D-8C64-E3076DCD7C3B}" srcOrd="1" destOrd="0" presId="urn:microsoft.com/office/officeart/2005/8/layout/radial1"/>
    <dgm:cxn modelId="{1DF3D946-F175-466E-8D31-7655B3DDD98C}" type="presOf" srcId="{730511EA-A3BA-4524-AE23-02D19394213B}" destId="{5607E1E1-6C70-4687-952A-9D1891CF4D36}" srcOrd="0" destOrd="0" presId="urn:microsoft.com/office/officeart/2005/8/layout/radial1"/>
    <dgm:cxn modelId="{151792BA-FF2B-47E5-AD5B-6D44FFA00314}" type="presOf" srcId="{A1B1D101-54FB-4E6C-85AD-7064C3E1FEB1}" destId="{412B50DE-1066-4BA8-9117-B2E0577245D5}" srcOrd="0" destOrd="0" presId="urn:microsoft.com/office/officeart/2005/8/layout/radial1"/>
    <dgm:cxn modelId="{8D1E2F5C-A3B8-4D06-A7CF-DA53DB3A5D1A}" type="presOf" srcId="{F2563FE4-8B49-427E-A346-143EC5109B68}" destId="{BF444B43-B9A8-4258-862B-943F848FC526}" srcOrd="0" destOrd="0" presId="urn:microsoft.com/office/officeart/2005/8/layout/radial1"/>
    <dgm:cxn modelId="{0383721B-C9E7-4EC2-9346-BF09B7003980}" type="presOf" srcId="{695517C8-F267-4B69-997E-96DE11D04EA6}" destId="{A53C30AE-89FA-40FB-B6D2-C3642DF289CA}" srcOrd="0" destOrd="0" presId="urn:microsoft.com/office/officeart/2005/8/layout/radial1"/>
    <dgm:cxn modelId="{86079E94-DD5C-4FF5-A9B5-AC43913899D6}" type="presOf" srcId="{B2CD5218-6A4E-4614-942F-917A8B72945C}" destId="{EE17C600-75AA-4B24-90E4-A7C91CCE9FB2}" srcOrd="0" destOrd="0" presId="urn:microsoft.com/office/officeart/2005/8/layout/radial1"/>
    <dgm:cxn modelId="{65CE2EED-6A4E-44EB-A4C2-0DF9E4425626}" srcId="{695517C8-F267-4B69-997E-96DE11D04EA6}" destId="{F0A4F8D1-514C-47AD-8791-AC89F92268FF}" srcOrd="5" destOrd="0" parTransId="{A1B1D101-54FB-4E6C-85AD-7064C3E1FEB1}" sibTransId="{EA5B8354-1300-4134-B498-790D5F23FC6F}"/>
    <dgm:cxn modelId="{74C2013B-3308-468D-87F7-CEB1242FE6B6}" type="presOf" srcId="{7DABCAC1-040B-4B71-8544-BF3A855D122D}" destId="{15A56B50-F00B-46E8-AC39-C07275E5A6BE}" srcOrd="1" destOrd="0" presId="urn:microsoft.com/office/officeart/2005/8/layout/radial1"/>
    <dgm:cxn modelId="{D5E24CB4-4DA5-43A6-BB99-2655D1925DA9}" type="presOf" srcId="{B459D6C4-49A6-4547-9433-6D51A5A358B6}" destId="{8B152F57-F20C-4EB3-A56C-3EF31C839C48}" srcOrd="1" destOrd="0" presId="urn:microsoft.com/office/officeart/2005/8/layout/radial1"/>
    <dgm:cxn modelId="{74F5555A-721C-4EB7-8FD7-02B4085FD933}" srcId="{695517C8-F267-4B69-997E-96DE11D04EA6}" destId="{730511EA-A3BA-4524-AE23-02D19394213B}" srcOrd="6" destOrd="0" parTransId="{82A13EFB-E9B3-4B01-8823-402C13CE8869}" sibTransId="{AD610A94-5D37-4890-96F4-E626CB04965E}"/>
    <dgm:cxn modelId="{F00DC399-9FC5-472D-837A-0EA9587CB5D5}" srcId="{695517C8-F267-4B69-997E-96DE11D04EA6}" destId="{F2563FE4-8B49-427E-A346-143EC5109B68}" srcOrd="4" destOrd="0" parTransId="{B4664C39-59DC-43AB-B681-E3D6014E7D3F}" sibTransId="{1D6442C2-4F09-4762-9055-D3BE9D4B17A2}"/>
    <dgm:cxn modelId="{CE2F35E4-EFE7-4F7F-8664-886EB8B5E4D9}" type="presParOf" srcId="{FB90BA45-794A-4712-B6AB-AEE8A11F3B58}" destId="{A53C30AE-89FA-40FB-B6D2-C3642DF289CA}" srcOrd="0" destOrd="0" presId="urn:microsoft.com/office/officeart/2005/8/layout/radial1"/>
    <dgm:cxn modelId="{5A32F5EB-28D6-427E-9C68-9290FDD667B3}" type="presParOf" srcId="{FB90BA45-794A-4712-B6AB-AEE8A11F3B58}" destId="{75892795-54B2-47C0-872D-49E835353022}" srcOrd="1" destOrd="0" presId="urn:microsoft.com/office/officeart/2005/8/layout/radial1"/>
    <dgm:cxn modelId="{99EC6119-7C43-4F33-AB92-62EBF6AB9498}" type="presParOf" srcId="{75892795-54B2-47C0-872D-49E835353022}" destId="{1E024F32-F6EC-4D8D-A94C-6EBBF4741232}" srcOrd="0" destOrd="0" presId="urn:microsoft.com/office/officeart/2005/8/layout/radial1"/>
    <dgm:cxn modelId="{20BFEF88-F5E8-4D80-A6A3-1F74660F13A9}" type="presParOf" srcId="{FB90BA45-794A-4712-B6AB-AEE8A11F3B58}" destId="{C1CF0E22-337D-43C8-82F4-60F30424F380}" srcOrd="2" destOrd="0" presId="urn:microsoft.com/office/officeart/2005/8/layout/radial1"/>
    <dgm:cxn modelId="{546613A7-D7F6-4339-A36F-912E8C6DD7F6}" type="presParOf" srcId="{FB90BA45-794A-4712-B6AB-AEE8A11F3B58}" destId="{D8283E67-52E8-4B40-8673-52BCF0DA5B04}" srcOrd="3" destOrd="0" presId="urn:microsoft.com/office/officeart/2005/8/layout/radial1"/>
    <dgm:cxn modelId="{C176C388-7899-4CB0-9465-39A47D70CCE3}" type="presParOf" srcId="{D8283E67-52E8-4B40-8673-52BCF0DA5B04}" destId="{15A56B50-F00B-46E8-AC39-C07275E5A6BE}" srcOrd="0" destOrd="0" presId="urn:microsoft.com/office/officeart/2005/8/layout/radial1"/>
    <dgm:cxn modelId="{F450DB35-0E00-472C-9EF5-2320890D46A2}" type="presParOf" srcId="{FB90BA45-794A-4712-B6AB-AEE8A11F3B58}" destId="{20AC78B1-A8C0-49F1-8EEE-44621AA0F2E1}" srcOrd="4" destOrd="0" presId="urn:microsoft.com/office/officeart/2005/8/layout/radial1"/>
    <dgm:cxn modelId="{2FBCFEC4-6D72-46C5-ADAF-EF5179F424CB}" type="presParOf" srcId="{FB90BA45-794A-4712-B6AB-AEE8A11F3B58}" destId="{F3B5FE2F-C8D3-4485-A5C6-B807E3A4A99C}" srcOrd="5" destOrd="0" presId="urn:microsoft.com/office/officeart/2005/8/layout/radial1"/>
    <dgm:cxn modelId="{A3FFCD92-8BC6-4DF6-B3F6-6ED73FFB8D9B}" type="presParOf" srcId="{F3B5FE2F-C8D3-4485-A5C6-B807E3A4A99C}" destId="{8B152F57-F20C-4EB3-A56C-3EF31C839C48}" srcOrd="0" destOrd="0" presId="urn:microsoft.com/office/officeart/2005/8/layout/radial1"/>
    <dgm:cxn modelId="{9D4A3BB9-0752-4ADF-9638-CB423758A1EB}" type="presParOf" srcId="{FB90BA45-794A-4712-B6AB-AEE8A11F3B58}" destId="{A564CF13-F35B-41C3-B195-C192402C023B}" srcOrd="6" destOrd="0" presId="urn:microsoft.com/office/officeart/2005/8/layout/radial1"/>
    <dgm:cxn modelId="{5E3E0DE0-AA86-42B3-87AA-7C404F461840}" type="presParOf" srcId="{FB90BA45-794A-4712-B6AB-AEE8A11F3B58}" destId="{EE17C600-75AA-4B24-90E4-A7C91CCE9FB2}" srcOrd="7" destOrd="0" presId="urn:microsoft.com/office/officeart/2005/8/layout/radial1"/>
    <dgm:cxn modelId="{2D749C41-8D03-410F-9B16-EDF4CE697B91}" type="presParOf" srcId="{EE17C600-75AA-4B24-90E4-A7C91CCE9FB2}" destId="{C1719CD6-266C-4D09-9C01-01991F6E787A}" srcOrd="0" destOrd="0" presId="urn:microsoft.com/office/officeart/2005/8/layout/radial1"/>
    <dgm:cxn modelId="{EED35F46-C4FA-4623-836F-B571E444F609}" type="presParOf" srcId="{FB90BA45-794A-4712-B6AB-AEE8A11F3B58}" destId="{69E9D632-E8C1-4442-A21A-E106E8AB955D}" srcOrd="8" destOrd="0" presId="urn:microsoft.com/office/officeart/2005/8/layout/radial1"/>
    <dgm:cxn modelId="{63584DAB-F56C-4745-BD0A-89331287876F}" type="presParOf" srcId="{FB90BA45-794A-4712-B6AB-AEE8A11F3B58}" destId="{204437F3-EF0B-4D11-BE23-5DC387ACC717}" srcOrd="9" destOrd="0" presId="urn:microsoft.com/office/officeart/2005/8/layout/radial1"/>
    <dgm:cxn modelId="{6DB49030-A644-4C49-9355-CCE76B70AF8D}" type="presParOf" srcId="{204437F3-EF0B-4D11-BE23-5DC387ACC717}" destId="{E84BB1F7-9EB2-4B60-84FF-FF383017E029}" srcOrd="0" destOrd="0" presId="urn:microsoft.com/office/officeart/2005/8/layout/radial1"/>
    <dgm:cxn modelId="{2DDEA4DE-1FFF-45B1-9F23-9EFA9E6B1F2E}" type="presParOf" srcId="{FB90BA45-794A-4712-B6AB-AEE8A11F3B58}" destId="{BF444B43-B9A8-4258-862B-943F848FC526}" srcOrd="10" destOrd="0" presId="urn:microsoft.com/office/officeart/2005/8/layout/radial1"/>
    <dgm:cxn modelId="{B4868AC3-8C49-40B5-A767-ADF2FC4A97C0}" type="presParOf" srcId="{FB90BA45-794A-4712-B6AB-AEE8A11F3B58}" destId="{412B50DE-1066-4BA8-9117-B2E0577245D5}" srcOrd="11" destOrd="0" presId="urn:microsoft.com/office/officeart/2005/8/layout/radial1"/>
    <dgm:cxn modelId="{C3A30B2A-55C5-45E1-A4D0-1DB9DA94D48B}" type="presParOf" srcId="{412B50DE-1066-4BA8-9117-B2E0577245D5}" destId="{CBB1C8BB-B3B4-402D-8C64-E3076DCD7C3B}" srcOrd="0" destOrd="0" presId="urn:microsoft.com/office/officeart/2005/8/layout/radial1"/>
    <dgm:cxn modelId="{DF690173-F01A-488D-9396-ADAD0291459F}" type="presParOf" srcId="{FB90BA45-794A-4712-B6AB-AEE8A11F3B58}" destId="{5268C87E-5A87-40D6-ADC6-DB9946D67E94}" srcOrd="12" destOrd="0" presId="urn:microsoft.com/office/officeart/2005/8/layout/radial1"/>
    <dgm:cxn modelId="{4C7DAE88-8A94-4302-BDE5-A7C606217DF7}" type="presParOf" srcId="{FB90BA45-794A-4712-B6AB-AEE8A11F3B58}" destId="{9DA8AC3B-BA3A-4FBB-8261-56BF0FE96983}" srcOrd="13" destOrd="0" presId="urn:microsoft.com/office/officeart/2005/8/layout/radial1"/>
    <dgm:cxn modelId="{9AED30F0-390D-48F7-A2F4-7F59CD6871BB}" type="presParOf" srcId="{9DA8AC3B-BA3A-4FBB-8261-56BF0FE96983}" destId="{22A7AEA4-C103-4164-827E-ED4657391CD2}" srcOrd="0" destOrd="0" presId="urn:microsoft.com/office/officeart/2005/8/layout/radial1"/>
    <dgm:cxn modelId="{B936D10F-96AF-4FE3-BF1A-1317D9BAFE8A}" type="presParOf" srcId="{FB90BA45-794A-4712-B6AB-AEE8A11F3B58}" destId="{5607E1E1-6C70-4687-952A-9D1891CF4D36}" srcOrd="14" destOrd="0" presId="urn:microsoft.com/office/officeart/2005/8/layout/radial1"/>
    <dgm:cxn modelId="{9CF5B1C8-CC04-400A-B514-475004F912E9}" type="presParOf" srcId="{FB90BA45-794A-4712-B6AB-AEE8A11F3B58}" destId="{4F783CE8-969E-42B0-8994-208C86D9FC46}" srcOrd="15" destOrd="0" presId="urn:microsoft.com/office/officeart/2005/8/layout/radial1"/>
    <dgm:cxn modelId="{651CAF05-85B3-48B1-B4A4-47E6048D8E0B}" type="presParOf" srcId="{4F783CE8-969E-42B0-8994-208C86D9FC46}" destId="{8D505225-75D5-4853-81BA-2A07ADD70A39}" srcOrd="0" destOrd="0" presId="urn:microsoft.com/office/officeart/2005/8/layout/radial1"/>
    <dgm:cxn modelId="{3F8BF051-98B4-4120-8A72-13C8A0F8837C}" type="presParOf" srcId="{FB90BA45-794A-4712-B6AB-AEE8A11F3B58}" destId="{7D851706-89DE-4580-9C38-C4CBC9626F2F}" srcOrd="16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54C8E24-8EE8-4F64-9518-1274EB83B5C3}" type="doc">
      <dgm:prSet loTypeId="urn:microsoft.com/office/officeart/2005/8/layout/matrix1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DF30024B-89D3-493D-8DE9-75BE1FD2AD72}">
      <dgm:prSet phldrT="[Texto]"/>
      <dgm:spPr/>
      <dgm:t>
        <a:bodyPr/>
        <a:lstStyle/>
        <a:p>
          <a:r>
            <a:rPr lang="es-MX" dirty="0" smtClean="0"/>
            <a:t>Reputación.</a:t>
          </a:r>
          <a:endParaRPr lang="es-MX" dirty="0"/>
        </a:p>
      </dgm:t>
    </dgm:pt>
    <dgm:pt modelId="{18577143-EB6A-43F6-972C-03C68F05D7FE}" type="parTrans" cxnId="{3380B9B3-B0A5-4778-BDD6-B36BA741C795}">
      <dgm:prSet/>
      <dgm:spPr/>
      <dgm:t>
        <a:bodyPr/>
        <a:lstStyle/>
        <a:p>
          <a:endParaRPr lang="es-MX"/>
        </a:p>
      </dgm:t>
    </dgm:pt>
    <dgm:pt modelId="{817D5AA8-9AB9-4BAC-8DC8-A012C0BF56F3}" type="sibTrans" cxnId="{3380B9B3-B0A5-4778-BDD6-B36BA741C795}">
      <dgm:prSet/>
      <dgm:spPr/>
      <dgm:t>
        <a:bodyPr/>
        <a:lstStyle/>
        <a:p>
          <a:endParaRPr lang="es-MX"/>
        </a:p>
      </dgm:t>
    </dgm:pt>
    <dgm:pt modelId="{98C6750D-C56A-45DA-8474-184BF1220916}">
      <dgm:prSet phldrT="[Texto]"/>
      <dgm:spPr/>
      <dgm:t>
        <a:bodyPr/>
        <a:lstStyle/>
        <a:p>
          <a:r>
            <a:rPr lang="es-MX" dirty="0" smtClean="0"/>
            <a:t>1.Responsabilidad social.</a:t>
          </a:r>
        </a:p>
        <a:p>
          <a:endParaRPr lang="es-MX" dirty="0" smtClean="0"/>
        </a:p>
        <a:p>
          <a:r>
            <a:rPr lang="es-MX" dirty="0" smtClean="0"/>
            <a:t>2. Ambiente de Trabajo.</a:t>
          </a:r>
          <a:endParaRPr lang="es-MX" dirty="0"/>
        </a:p>
      </dgm:t>
    </dgm:pt>
    <dgm:pt modelId="{8A961BB7-08ED-4BF9-BFAF-7B882058DF09}" type="parTrans" cxnId="{7731E709-FE99-49DC-9E44-FC68C1441E84}">
      <dgm:prSet/>
      <dgm:spPr/>
      <dgm:t>
        <a:bodyPr/>
        <a:lstStyle/>
        <a:p>
          <a:endParaRPr lang="es-MX"/>
        </a:p>
      </dgm:t>
    </dgm:pt>
    <dgm:pt modelId="{7E0A0743-5CAB-4964-B101-F7B03F6DA4DB}" type="sibTrans" cxnId="{7731E709-FE99-49DC-9E44-FC68C1441E84}">
      <dgm:prSet/>
      <dgm:spPr/>
      <dgm:t>
        <a:bodyPr/>
        <a:lstStyle/>
        <a:p>
          <a:endParaRPr lang="es-MX"/>
        </a:p>
      </dgm:t>
    </dgm:pt>
    <dgm:pt modelId="{6F0DD17D-2968-4A9A-8439-62735FA4CF28}">
      <dgm:prSet phldrT="[Texto]"/>
      <dgm:spPr/>
      <dgm:t>
        <a:bodyPr/>
        <a:lstStyle/>
        <a:p>
          <a:r>
            <a:rPr lang="es-MX" dirty="0" smtClean="0"/>
            <a:t>4. Visión y liderazgo</a:t>
          </a:r>
        </a:p>
        <a:p>
          <a:endParaRPr lang="es-MX" dirty="0" smtClean="0"/>
        </a:p>
        <a:p>
          <a:r>
            <a:rPr lang="es-MX" dirty="0" smtClean="0"/>
            <a:t>5. Carga emocional.</a:t>
          </a:r>
          <a:endParaRPr lang="es-MX" dirty="0"/>
        </a:p>
      </dgm:t>
    </dgm:pt>
    <dgm:pt modelId="{8E7A4AC8-E21F-4DF1-B483-DD1A5E1AF647}" type="parTrans" cxnId="{F601F1F8-F1B5-4DEE-A703-55C081C28FD6}">
      <dgm:prSet/>
      <dgm:spPr/>
      <dgm:t>
        <a:bodyPr/>
        <a:lstStyle/>
        <a:p>
          <a:endParaRPr lang="es-MX"/>
        </a:p>
      </dgm:t>
    </dgm:pt>
    <dgm:pt modelId="{47ABEF05-9DBE-4447-83CC-A66559C13AB0}" type="sibTrans" cxnId="{F601F1F8-F1B5-4DEE-A703-55C081C28FD6}">
      <dgm:prSet/>
      <dgm:spPr/>
      <dgm:t>
        <a:bodyPr/>
        <a:lstStyle/>
        <a:p>
          <a:endParaRPr lang="es-MX"/>
        </a:p>
      </dgm:t>
    </dgm:pt>
    <dgm:pt modelId="{59E1FC0A-C963-41E0-8A0E-9F41E7561700}">
      <dgm:prSet phldrT="[Texto]"/>
      <dgm:spPr/>
      <dgm:t>
        <a:bodyPr/>
        <a:lstStyle/>
        <a:p>
          <a:r>
            <a:rPr lang="es-MX" dirty="0" smtClean="0"/>
            <a:t>3. Desempeño Financiero</a:t>
          </a:r>
        </a:p>
        <a:p>
          <a:endParaRPr lang="es-MX" dirty="0" smtClean="0"/>
        </a:p>
        <a:p>
          <a:endParaRPr lang="es-MX" dirty="0"/>
        </a:p>
      </dgm:t>
    </dgm:pt>
    <dgm:pt modelId="{D877D304-D9C4-4BF9-8793-8A229F4F8906}" type="parTrans" cxnId="{F55EFAEA-D20D-440C-8ED2-154761A6076D}">
      <dgm:prSet/>
      <dgm:spPr/>
      <dgm:t>
        <a:bodyPr/>
        <a:lstStyle/>
        <a:p>
          <a:endParaRPr lang="es-MX"/>
        </a:p>
      </dgm:t>
    </dgm:pt>
    <dgm:pt modelId="{05766BDA-309F-4763-88DD-93D3957B365B}" type="sibTrans" cxnId="{F55EFAEA-D20D-440C-8ED2-154761A6076D}">
      <dgm:prSet/>
      <dgm:spPr/>
      <dgm:t>
        <a:bodyPr/>
        <a:lstStyle/>
        <a:p>
          <a:endParaRPr lang="es-MX"/>
        </a:p>
      </dgm:t>
    </dgm:pt>
    <dgm:pt modelId="{B2F41E3A-D66B-4B6C-81DF-A3AB53FBB692}">
      <dgm:prSet phldrT="[Texto]"/>
      <dgm:spPr/>
      <dgm:t>
        <a:bodyPr/>
        <a:lstStyle/>
        <a:p>
          <a:r>
            <a:rPr lang="es-MX" dirty="0" smtClean="0"/>
            <a:t>6. Productos y servicios.</a:t>
          </a:r>
        </a:p>
        <a:p>
          <a:endParaRPr lang="es-MX" dirty="0" smtClean="0"/>
        </a:p>
        <a:p>
          <a:endParaRPr lang="es-MX" dirty="0"/>
        </a:p>
      </dgm:t>
    </dgm:pt>
    <dgm:pt modelId="{039D63A2-1DB8-4DF9-9859-834288A658D2}" type="parTrans" cxnId="{E6F50D2E-C3B6-4E81-B518-B84877323DFA}">
      <dgm:prSet/>
      <dgm:spPr/>
      <dgm:t>
        <a:bodyPr/>
        <a:lstStyle/>
        <a:p>
          <a:endParaRPr lang="es-MX"/>
        </a:p>
      </dgm:t>
    </dgm:pt>
    <dgm:pt modelId="{6ECF102B-930D-4D16-AE7B-8C0ADC277E9D}" type="sibTrans" cxnId="{E6F50D2E-C3B6-4E81-B518-B84877323DFA}">
      <dgm:prSet/>
      <dgm:spPr/>
      <dgm:t>
        <a:bodyPr/>
        <a:lstStyle/>
        <a:p>
          <a:endParaRPr lang="es-MX"/>
        </a:p>
      </dgm:t>
    </dgm:pt>
    <dgm:pt modelId="{AE11093D-EEAA-4670-A9AA-A5A43F38F734}" type="pres">
      <dgm:prSet presAssocID="{154C8E24-8EE8-4F64-9518-1274EB83B5C3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F2AD272-00DC-4294-BCE6-884BFA3E5A60}" type="pres">
      <dgm:prSet presAssocID="{154C8E24-8EE8-4F64-9518-1274EB83B5C3}" presName="matrix" presStyleCnt="0"/>
      <dgm:spPr/>
    </dgm:pt>
    <dgm:pt modelId="{546631C1-BC96-4307-ADA3-9309BB4AE57B}" type="pres">
      <dgm:prSet presAssocID="{154C8E24-8EE8-4F64-9518-1274EB83B5C3}" presName="tile1" presStyleLbl="node1" presStyleIdx="0" presStyleCnt="4"/>
      <dgm:spPr/>
      <dgm:t>
        <a:bodyPr/>
        <a:lstStyle/>
        <a:p>
          <a:endParaRPr lang="en-US"/>
        </a:p>
      </dgm:t>
    </dgm:pt>
    <dgm:pt modelId="{4A6C1DAA-3324-4A9B-9BCC-52C1A6505FFF}" type="pres">
      <dgm:prSet presAssocID="{154C8E24-8EE8-4F64-9518-1274EB83B5C3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B65E5BA-1A4C-4411-8FCB-EF14EEA9AEFC}" type="pres">
      <dgm:prSet presAssocID="{154C8E24-8EE8-4F64-9518-1274EB83B5C3}" presName="tile2" presStyleLbl="node1" presStyleIdx="1" presStyleCnt="4"/>
      <dgm:spPr/>
      <dgm:t>
        <a:bodyPr/>
        <a:lstStyle/>
        <a:p>
          <a:endParaRPr lang="es-MX"/>
        </a:p>
      </dgm:t>
    </dgm:pt>
    <dgm:pt modelId="{DB8FA01C-5751-4C23-A115-A0EEC785E6A0}" type="pres">
      <dgm:prSet presAssocID="{154C8E24-8EE8-4F64-9518-1274EB83B5C3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3CCFAFB1-D9D8-4D77-AACB-493F042B854A}" type="pres">
      <dgm:prSet presAssocID="{154C8E24-8EE8-4F64-9518-1274EB83B5C3}" presName="tile3" presStyleLbl="node1" presStyleIdx="2" presStyleCnt="4"/>
      <dgm:spPr/>
      <dgm:t>
        <a:bodyPr/>
        <a:lstStyle/>
        <a:p>
          <a:endParaRPr lang="en-US"/>
        </a:p>
      </dgm:t>
    </dgm:pt>
    <dgm:pt modelId="{ED75C5F4-3E48-47FC-876A-0D4D4166B07C}" type="pres">
      <dgm:prSet presAssocID="{154C8E24-8EE8-4F64-9518-1274EB83B5C3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FAC099D-3F45-4839-9ECD-5C472614F7F4}" type="pres">
      <dgm:prSet presAssocID="{154C8E24-8EE8-4F64-9518-1274EB83B5C3}" presName="tile4" presStyleLbl="node1" presStyleIdx="3" presStyleCnt="4"/>
      <dgm:spPr/>
      <dgm:t>
        <a:bodyPr/>
        <a:lstStyle/>
        <a:p>
          <a:endParaRPr lang="en-US"/>
        </a:p>
      </dgm:t>
    </dgm:pt>
    <dgm:pt modelId="{F9B64302-84A0-4561-B874-7C4F884D1D04}" type="pres">
      <dgm:prSet presAssocID="{154C8E24-8EE8-4F64-9518-1274EB83B5C3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83B5FC-D1FA-40D3-8E7C-29FC6AA0AF1E}" type="pres">
      <dgm:prSet presAssocID="{154C8E24-8EE8-4F64-9518-1274EB83B5C3}" presName="centerTile" presStyleLbl="fgShp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es-MX"/>
        </a:p>
      </dgm:t>
    </dgm:pt>
  </dgm:ptLst>
  <dgm:cxnLst>
    <dgm:cxn modelId="{C6C53BE3-6FDC-4EAF-83C4-732B7C4A72B6}" type="presOf" srcId="{B2F41E3A-D66B-4B6C-81DF-A3AB53FBB692}" destId="{8FAC099D-3F45-4839-9ECD-5C472614F7F4}" srcOrd="0" destOrd="0" presId="urn:microsoft.com/office/officeart/2005/8/layout/matrix1"/>
    <dgm:cxn modelId="{D83D9A28-5B82-422B-B83D-DE47846977B1}" type="presOf" srcId="{98C6750D-C56A-45DA-8474-184BF1220916}" destId="{546631C1-BC96-4307-ADA3-9309BB4AE57B}" srcOrd="0" destOrd="0" presId="urn:microsoft.com/office/officeart/2005/8/layout/matrix1"/>
    <dgm:cxn modelId="{BAA8C339-AA8C-4C9C-8C36-65FEE16885DE}" type="presOf" srcId="{6F0DD17D-2968-4A9A-8439-62735FA4CF28}" destId="{DB8FA01C-5751-4C23-A115-A0EEC785E6A0}" srcOrd="1" destOrd="0" presId="urn:microsoft.com/office/officeart/2005/8/layout/matrix1"/>
    <dgm:cxn modelId="{AB35DE96-56A0-45D7-B603-5A6427EB9E10}" type="presOf" srcId="{6F0DD17D-2968-4A9A-8439-62735FA4CF28}" destId="{FB65E5BA-1A4C-4411-8FCB-EF14EEA9AEFC}" srcOrd="0" destOrd="0" presId="urn:microsoft.com/office/officeart/2005/8/layout/matrix1"/>
    <dgm:cxn modelId="{D9B11A43-FF6C-44DD-81FE-ACCEF9B68582}" type="presOf" srcId="{98C6750D-C56A-45DA-8474-184BF1220916}" destId="{4A6C1DAA-3324-4A9B-9BCC-52C1A6505FFF}" srcOrd="1" destOrd="0" presId="urn:microsoft.com/office/officeart/2005/8/layout/matrix1"/>
    <dgm:cxn modelId="{07F0E0FB-0F4E-41B0-8F8B-B30D8C9AA0AA}" type="presOf" srcId="{59E1FC0A-C963-41E0-8A0E-9F41E7561700}" destId="{3CCFAFB1-D9D8-4D77-AACB-493F042B854A}" srcOrd="0" destOrd="0" presId="urn:microsoft.com/office/officeart/2005/8/layout/matrix1"/>
    <dgm:cxn modelId="{E6F50D2E-C3B6-4E81-B518-B84877323DFA}" srcId="{DF30024B-89D3-493D-8DE9-75BE1FD2AD72}" destId="{B2F41E3A-D66B-4B6C-81DF-A3AB53FBB692}" srcOrd="3" destOrd="0" parTransId="{039D63A2-1DB8-4DF9-9859-834288A658D2}" sibTransId="{6ECF102B-930D-4D16-AE7B-8C0ADC277E9D}"/>
    <dgm:cxn modelId="{9EB2B2C5-9271-42FA-928C-F4824E32E9E7}" type="presOf" srcId="{154C8E24-8EE8-4F64-9518-1274EB83B5C3}" destId="{AE11093D-EEAA-4670-A9AA-A5A43F38F734}" srcOrd="0" destOrd="0" presId="urn:microsoft.com/office/officeart/2005/8/layout/matrix1"/>
    <dgm:cxn modelId="{6AE34034-EB29-4E8A-A541-D442A20067BE}" type="presOf" srcId="{DF30024B-89D3-493D-8DE9-75BE1FD2AD72}" destId="{B683B5FC-D1FA-40D3-8E7C-29FC6AA0AF1E}" srcOrd="0" destOrd="0" presId="urn:microsoft.com/office/officeart/2005/8/layout/matrix1"/>
    <dgm:cxn modelId="{1D814DC6-F07A-4273-844B-08D9018E15C5}" type="presOf" srcId="{59E1FC0A-C963-41E0-8A0E-9F41E7561700}" destId="{ED75C5F4-3E48-47FC-876A-0D4D4166B07C}" srcOrd="1" destOrd="0" presId="urn:microsoft.com/office/officeart/2005/8/layout/matrix1"/>
    <dgm:cxn modelId="{199CC9B8-DBB6-47BC-B8EA-0D444765DA25}" type="presOf" srcId="{B2F41E3A-D66B-4B6C-81DF-A3AB53FBB692}" destId="{F9B64302-84A0-4561-B874-7C4F884D1D04}" srcOrd="1" destOrd="0" presId="urn:microsoft.com/office/officeart/2005/8/layout/matrix1"/>
    <dgm:cxn modelId="{F601F1F8-F1B5-4DEE-A703-55C081C28FD6}" srcId="{DF30024B-89D3-493D-8DE9-75BE1FD2AD72}" destId="{6F0DD17D-2968-4A9A-8439-62735FA4CF28}" srcOrd="1" destOrd="0" parTransId="{8E7A4AC8-E21F-4DF1-B483-DD1A5E1AF647}" sibTransId="{47ABEF05-9DBE-4447-83CC-A66559C13AB0}"/>
    <dgm:cxn modelId="{7731E709-FE99-49DC-9E44-FC68C1441E84}" srcId="{DF30024B-89D3-493D-8DE9-75BE1FD2AD72}" destId="{98C6750D-C56A-45DA-8474-184BF1220916}" srcOrd="0" destOrd="0" parTransId="{8A961BB7-08ED-4BF9-BFAF-7B882058DF09}" sibTransId="{7E0A0743-5CAB-4964-B101-F7B03F6DA4DB}"/>
    <dgm:cxn modelId="{3380B9B3-B0A5-4778-BDD6-B36BA741C795}" srcId="{154C8E24-8EE8-4F64-9518-1274EB83B5C3}" destId="{DF30024B-89D3-493D-8DE9-75BE1FD2AD72}" srcOrd="0" destOrd="0" parTransId="{18577143-EB6A-43F6-972C-03C68F05D7FE}" sibTransId="{817D5AA8-9AB9-4BAC-8DC8-A012C0BF56F3}"/>
    <dgm:cxn modelId="{F55EFAEA-D20D-440C-8ED2-154761A6076D}" srcId="{DF30024B-89D3-493D-8DE9-75BE1FD2AD72}" destId="{59E1FC0A-C963-41E0-8A0E-9F41E7561700}" srcOrd="2" destOrd="0" parTransId="{D877D304-D9C4-4BF9-8793-8A229F4F8906}" sibTransId="{05766BDA-309F-4763-88DD-93D3957B365B}"/>
    <dgm:cxn modelId="{5AF17304-6C4C-4F87-AC6E-E4F9913F7858}" type="presParOf" srcId="{AE11093D-EEAA-4670-A9AA-A5A43F38F734}" destId="{FF2AD272-00DC-4294-BCE6-884BFA3E5A60}" srcOrd="0" destOrd="0" presId="urn:microsoft.com/office/officeart/2005/8/layout/matrix1"/>
    <dgm:cxn modelId="{A0CA41AE-4BD8-4311-A99A-B4C2E5438024}" type="presParOf" srcId="{FF2AD272-00DC-4294-BCE6-884BFA3E5A60}" destId="{546631C1-BC96-4307-ADA3-9309BB4AE57B}" srcOrd="0" destOrd="0" presId="urn:microsoft.com/office/officeart/2005/8/layout/matrix1"/>
    <dgm:cxn modelId="{99E4B4FC-03ED-4409-B7E9-3BBA40D17BEC}" type="presParOf" srcId="{FF2AD272-00DC-4294-BCE6-884BFA3E5A60}" destId="{4A6C1DAA-3324-4A9B-9BCC-52C1A6505FFF}" srcOrd="1" destOrd="0" presId="urn:microsoft.com/office/officeart/2005/8/layout/matrix1"/>
    <dgm:cxn modelId="{9A147EDE-3391-4513-BCBE-A6784C2EA0D5}" type="presParOf" srcId="{FF2AD272-00DC-4294-BCE6-884BFA3E5A60}" destId="{FB65E5BA-1A4C-4411-8FCB-EF14EEA9AEFC}" srcOrd="2" destOrd="0" presId="urn:microsoft.com/office/officeart/2005/8/layout/matrix1"/>
    <dgm:cxn modelId="{C6FE96E9-DB46-4CD6-98B3-6FD0A9BD0986}" type="presParOf" srcId="{FF2AD272-00DC-4294-BCE6-884BFA3E5A60}" destId="{DB8FA01C-5751-4C23-A115-A0EEC785E6A0}" srcOrd="3" destOrd="0" presId="urn:microsoft.com/office/officeart/2005/8/layout/matrix1"/>
    <dgm:cxn modelId="{FA7AFED2-199B-415B-9386-0F43B9F358D5}" type="presParOf" srcId="{FF2AD272-00DC-4294-BCE6-884BFA3E5A60}" destId="{3CCFAFB1-D9D8-4D77-AACB-493F042B854A}" srcOrd="4" destOrd="0" presId="urn:microsoft.com/office/officeart/2005/8/layout/matrix1"/>
    <dgm:cxn modelId="{FB967DE4-3393-4A75-830D-1C784F9026B7}" type="presParOf" srcId="{FF2AD272-00DC-4294-BCE6-884BFA3E5A60}" destId="{ED75C5F4-3E48-47FC-876A-0D4D4166B07C}" srcOrd="5" destOrd="0" presId="urn:microsoft.com/office/officeart/2005/8/layout/matrix1"/>
    <dgm:cxn modelId="{87717A90-5B93-4563-B4DE-392388A48700}" type="presParOf" srcId="{FF2AD272-00DC-4294-BCE6-884BFA3E5A60}" destId="{8FAC099D-3F45-4839-9ECD-5C472614F7F4}" srcOrd="6" destOrd="0" presId="urn:microsoft.com/office/officeart/2005/8/layout/matrix1"/>
    <dgm:cxn modelId="{62DCED6E-1F3C-481C-83C9-55555F0FC3AD}" type="presParOf" srcId="{FF2AD272-00DC-4294-BCE6-884BFA3E5A60}" destId="{F9B64302-84A0-4561-B874-7C4F884D1D04}" srcOrd="7" destOrd="0" presId="urn:microsoft.com/office/officeart/2005/8/layout/matrix1"/>
    <dgm:cxn modelId="{91668EDD-6C74-4F54-9A0D-D37ADD75225A}" type="presParOf" srcId="{AE11093D-EEAA-4670-A9AA-A5A43F38F734}" destId="{B683B5FC-D1FA-40D3-8E7C-29FC6AA0AF1E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69D6AE0-CFA1-42B4-B7C7-CB896A1F12AF}" type="doc">
      <dgm:prSet loTypeId="urn:microsoft.com/office/officeart/2005/8/layout/cycle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0A6FAA42-566C-4C22-90CB-3FE47183AE15}">
      <dgm:prSet phldrT="[Texto]"/>
      <dgm:spPr/>
      <dgm:t>
        <a:bodyPr/>
        <a:lstStyle/>
        <a:p>
          <a:r>
            <a:rPr lang="es-MX" b="1" dirty="0" smtClean="0"/>
            <a:t>2. Soporte</a:t>
          </a:r>
          <a:r>
            <a:rPr lang="es-MX" b="1" baseline="0" dirty="0" smtClean="0"/>
            <a:t> Interno</a:t>
          </a:r>
          <a:endParaRPr lang="es-MX" b="1" dirty="0"/>
        </a:p>
      </dgm:t>
    </dgm:pt>
    <dgm:pt modelId="{390A3754-D86B-4257-97DF-7A638D68248E}" type="parTrans" cxnId="{A3020C14-11B1-4A3D-A4E2-1FEAFF144098}">
      <dgm:prSet/>
      <dgm:spPr/>
      <dgm:t>
        <a:bodyPr/>
        <a:lstStyle/>
        <a:p>
          <a:endParaRPr lang="es-MX"/>
        </a:p>
      </dgm:t>
    </dgm:pt>
    <dgm:pt modelId="{B1AD65E8-26EA-4E6D-828F-0CC3CCF25529}" type="sibTrans" cxnId="{A3020C14-11B1-4A3D-A4E2-1FEAFF144098}">
      <dgm:prSet/>
      <dgm:spPr/>
      <dgm:t>
        <a:bodyPr/>
        <a:lstStyle/>
        <a:p>
          <a:endParaRPr lang="es-MX"/>
        </a:p>
      </dgm:t>
    </dgm:pt>
    <dgm:pt modelId="{FBE3BC45-6DBE-4662-864C-3FE5C395A719}">
      <dgm:prSet phldrT="[Texto]"/>
      <dgm:spPr/>
      <dgm:t>
        <a:bodyPr/>
        <a:lstStyle/>
        <a:p>
          <a:r>
            <a:rPr lang="es-MX" b="1" dirty="0" smtClean="0"/>
            <a:t>Interior</a:t>
          </a:r>
          <a:endParaRPr lang="es-MX" b="1" dirty="0"/>
        </a:p>
      </dgm:t>
    </dgm:pt>
    <dgm:pt modelId="{86F9EC0A-F078-49E8-8021-89E33B3E5E5D}" type="parTrans" cxnId="{7E316AB1-ECB1-49B0-A9CA-B1F313FBED18}">
      <dgm:prSet/>
      <dgm:spPr/>
      <dgm:t>
        <a:bodyPr/>
        <a:lstStyle/>
        <a:p>
          <a:endParaRPr lang="es-MX"/>
        </a:p>
      </dgm:t>
    </dgm:pt>
    <dgm:pt modelId="{272CF20A-1AC9-4195-A547-8C47BBDB594B}" type="sibTrans" cxnId="{7E316AB1-ECB1-49B0-A9CA-B1F313FBED18}">
      <dgm:prSet/>
      <dgm:spPr/>
      <dgm:t>
        <a:bodyPr/>
        <a:lstStyle/>
        <a:p>
          <a:endParaRPr lang="es-MX"/>
        </a:p>
      </dgm:t>
    </dgm:pt>
    <dgm:pt modelId="{92E8EE41-D155-4C12-A3B4-561B2418BE99}">
      <dgm:prSet phldrT="[Texto]"/>
      <dgm:spPr/>
      <dgm:t>
        <a:bodyPr/>
        <a:lstStyle/>
        <a:p>
          <a:r>
            <a:rPr lang="es-MX" b="1" dirty="0" smtClean="0"/>
            <a:t>1. Soporte externo.</a:t>
          </a:r>
          <a:endParaRPr lang="es-MX" b="1" dirty="0"/>
        </a:p>
      </dgm:t>
    </dgm:pt>
    <dgm:pt modelId="{F514E9AF-EBD6-4C27-A092-633477194B01}" type="parTrans" cxnId="{63DD10BF-11DD-4671-A567-A05034557284}">
      <dgm:prSet/>
      <dgm:spPr/>
      <dgm:t>
        <a:bodyPr/>
        <a:lstStyle/>
        <a:p>
          <a:endParaRPr lang="es-MX"/>
        </a:p>
      </dgm:t>
    </dgm:pt>
    <dgm:pt modelId="{14FDF82A-688C-4505-8E41-0D8589042737}" type="sibTrans" cxnId="{63DD10BF-11DD-4671-A567-A05034557284}">
      <dgm:prSet/>
      <dgm:spPr/>
      <dgm:t>
        <a:bodyPr/>
        <a:lstStyle/>
        <a:p>
          <a:endParaRPr lang="es-MX"/>
        </a:p>
      </dgm:t>
    </dgm:pt>
    <dgm:pt modelId="{41FDB060-9DDF-41F9-BB53-AC567DE612C4}">
      <dgm:prSet phldrT="[Texto]"/>
      <dgm:spPr/>
      <dgm:t>
        <a:bodyPr/>
        <a:lstStyle/>
        <a:p>
          <a:r>
            <a:rPr lang="es-MX" b="1" dirty="0" smtClean="0"/>
            <a:t>3. ¿Qué tan expresiva es la comunicación?</a:t>
          </a:r>
          <a:endParaRPr lang="es-MX" b="1" dirty="0"/>
        </a:p>
      </dgm:t>
    </dgm:pt>
    <dgm:pt modelId="{E4DFC34E-C523-4E72-B44A-6CAFD44305B5}" type="parTrans" cxnId="{DAEF89E5-A99F-4C37-8C18-F6759D8E2971}">
      <dgm:prSet/>
      <dgm:spPr/>
      <dgm:t>
        <a:bodyPr/>
        <a:lstStyle/>
        <a:p>
          <a:endParaRPr lang="es-MX"/>
        </a:p>
      </dgm:t>
    </dgm:pt>
    <dgm:pt modelId="{68DC8D73-D0F6-42A2-8D7E-4EBDEEC40DB5}" type="sibTrans" cxnId="{DAEF89E5-A99F-4C37-8C18-F6759D8E2971}">
      <dgm:prSet/>
      <dgm:spPr/>
      <dgm:t>
        <a:bodyPr/>
        <a:lstStyle/>
        <a:p>
          <a:endParaRPr lang="es-MX"/>
        </a:p>
      </dgm:t>
    </dgm:pt>
    <dgm:pt modelId="{C3210404-9419-4C14-8CEB-6A60CF80370D}" type="pres">
      <dgm:prSet presAssocID="{969D6AE0-CFA1-42B4-B7C7-CB896A1F12AF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3798827-ADFA-4132-8A23-D09F64B5026A}" type="pres">
      <dgm:prSet presAssocID="{0A6FAA42-566C-4C22-90CB-3FE47183AE15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B103C395-A92E-46F9-8189-2570F953BCAE}" type="pres">
      <dgm:prSet presAssocID="{0A6FAA42-566C-4C22-90CB-3FE47183AE15}" presName="spNode" presStyleCnt="0"/>
      <dgm:spPr/>
    </dgm:pt>
    <dgm:pt modelId="{0F35CECB-E2DF-4A57-A336-1C1978C582FE}" type="pres">
      <dgm:prSet presAssocID="{B1AD65E8-26EA-4E6D-828F-0CC3CCF25529}" presName="sibTrans" presStyleLbl="sibTrans1D1" presStyleIdx="0" presStyleCnt="4"/>
      <dgm:spPr/>
      <dgm:t>
        <a:bodyPr/>
        <a:lstStyle/>
        <a:p>
          <a:endParaRPr lang="en-US"/>
        </a:p>
      </dgm:t>
    </dgm:pt>
    <dgm:pt modelId="{C43389B9-A5A1-43EF-AEEC-D2C61EAC0C9A}" type="pres">
      <dgm:prSet presAssocID="{FBE3BC45-6DBE-4662-864C-3FE5C395A719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68AF08-01F7-4FC9-9844-997EBE95F296}" type="pres">
      <dgm:prSet presAssocID="{FBE3BC45-6DBE-4662-864C-3FE5C395A719}" presName="spNode" presStyleCnt="0"/>
      <dgm:spPr/>
    </dgm:pt>
    <dgm:pt modelId="{D95D3A28-71E0-4BC5-A2FE-0E241EF18998}" type="pres">
      <dgm:prSet presAssocID="{272CF20A-1AC9-4195-A547-8C47BBDB594B}" presName="sibTrans" presStyleLbl="sibTrans1D1" presStyleIdx="1" presStyleCnt="4"/>
      <dgm:spPr/>
      <dgm:t>
        <a:bodyPr/>
        <a:lstStyle/>
        <a:p>
          <a:endParaRPr lang="en-US"/>
        </a:p>
      </dgm:t>
    </dgm:pt>
    <dgm:pt modelId="{09633991-A42F-49C7-9CBF-60111E0B6169}" type="pres">
      <dgm:prSet presAssocID="{92E8EE41-D155-4C12-A3B4-561B2418BE99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450C502A-1C90-4AF9-A6DD-7998B6ED9EE4}" type="pres">
      <dgm:prSet presAssocID="{92E8EE41-D155-4C12-A3B4-561B2418BE99}" presName="spNode" presStyleCnt="0"/>
      <dgm:spPr/>
    </dgm:pt>
    <dgm:pt modelId="{F644D570-0499-4AE4-8E82-D14C92325575}" type="pres">
      <dgm:prSet presAssocID="{14FDF82A-688C-4505-8E41-0D8589042737}" presName="sibTrans" presStyleLbl="sibTrans1D1" presStyleIdx="2" presStyleCnt="4"/>
      <dgm:spPr/>
      <dgm:t>
        <a:bodyPr/>
        <a:lstStyle/>
        <a:p>
          <a:endParaRPr lang="en-US"/>
        </a:p>
      </dgm:t>
    </dgm:pt>
    <dgm:pt modelId="{6B4FF9B8-8989-469B-A7FC-D88183968340}" type="pres">
      <dgm:prSet presAssocID="{41FDB060-9DDF-41F9-BB53-AC567DE612C4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C30377-42E2-41BC-9D58-32E7DD10C72F}" type="pres">
      <dgm:prSet presAssocID="{41FDB060-9DDF-41F9-BB53-AC567DE612C4}" presName="spNode" presStyleCnt="0"/>
      <dgm:spPr/>
    </dgm:pt>
    <dgm:pt modelId="{065DA1E7-D2C9-4A49-AF14-8E34814DF955}" type="pres">
      <dgm:prSet presAssocID="{68DC8D73-D0F6-42A2-8D7E-4EBDEEC40DB5}" presName="sibTrans" presStyleLbl="sibTrans1D1" presStyleIdx="3" presStyleCnt="4"/>
      <dgm:spPr/>
      <dgm:t>
        <a:bodyPr/>
        <a:lstStyle/>
        <a:p>
          <a:endParaRPr lang="en-US"/>
        </a:p>
      </dgm:t>
    </dgm:pt>
  </dgm:ptLst>
  <dgm:cxnLst>
    <dgm:cxn modelId="{086578CB-A40A-43F1-AA4A-525AB24964BC}" type="presOf" srcId="{FBE3BC45-6DBE-4662-864C-3FE5C395A719}" destId="{C43389B9-A5A1-43EF-AEEC-D2C61EAC0C9A}" srcOrd="0" destOrd="0" presId="urn:microsoft.com/office/officeart/2005/8/layout/cycle5"/>
    <dgm:cxn modelId="{5166F302-92A8-4F50-8EAE-28C5AB4EB409}" type="presOf" srcId="{68DC8D73-D0F6-42A2-8D7E-4EBDEEC40DB5}" destId="{065DA1E7-D2C9-4A49-AF14-8E34814DF955}" srcOrd="0" destOrd="0" presId="urn:microsoft.com/office/officeart/2005/8/layout/cycle5"/>
    <dgm:cxn modelId="{BB5FB23D-475E-4C13-B3A5-986DBF8CD8EE}" type="presOf" srcId="{14FDF82A-688C-4505-8E41-0D8589042737}" destId="{F644D570-0499-4AE4-8E82-D14C92325575}" srcOrd="0" destOrd="0" presId="urn:microsoft.com/office/officeart/2005/8/layout/cycle5"/>
    <dgm:cxn modelId="{692F19EE-4733-45A8-8E16-22F4743D4E75}" type="presOf" srcId="{969D6AE0-CFA1-42B4-B7C7-CB896A1F12AF}" destId="{C3210404-9419-4C14-8CEB-6A60CF80370D}" srcOrd="0" destOrd="0" presId="urn:microsoft.com/office/officeart/2005/8/layout/cycle5"/>
    <dgm:cxn modelId="{035CE987-A87E-444C-BF01-82E667A9D462}" type="presOf" srcId="{41FDB060-9DDF-41F9-BB53-AC567DE612C4}" destId="{6B4FF9B8-8989-469B-A7FC-D88183968340}" srcOrd="0" destOrd="0" presId="urn:microsoft.com/office/officeart/2005/8/layout/cycle5"/>
    <dgm:cxn modelId="{7E316AB1-ECB1-49B0-A9CA-B1F313FBED18}" srcId="{969D6AE0-CFA1-42B4-B7C7-CB896A1F12AF}" destId="{FBE3BC45-6DBE-4662-864C-3FE5C395A719}" srcOrd="1" destOrd="0" parTransId="{86F9EC0A-F078-49E8-8021-89E33B3E5E5D}" sibTransId="{272CF20A-1AC9-4195-A547-8C47BBDB594B}"/>
    <dgm:cxn modelId="{ABD5B0C3-98C7-47D7-B1B5-20C87B100962}" type="presOf" srcId="{92E8EE41-D155-4C12-A3B4-561B2418BE99}" destId="{09633991-A42F-49C7-9CBF-60111E0B6169}" srcOrd="0" destOrd="0" presId="urn:microsoft.com/office/officeart/2005/8/layout/cycle5"/>
    <dgm:cxn modelId="{DAEF89E5-A99F-4C37-8C18-F6759D8E2971}" srcId="{969D6AE0-CFA1-42B4-B7C7-CB896A1F12AF}" destId="{41FDB060-9DDF-41F9-BB53-AC567DE612C4}" srcOrd="3" destOrd="0" parTransId="{E4DFC34E-C523-4E72-B44A-6CAFD44305B5}" sibTransId="{68DC8D73-D0F6-42A2-8D7E-4EBDEEC40DB5}"/>
    <dgm:cxn modelId="{5BAD8D85-6565-4B3F-9676-A02725FA7596}" type="presOf" srcId="{0A6FAA42-566C-4C22-90CB-3FE47183AE15}" destId="{B3798827-ADFA-4132-8A23-D09F64B5026A}" srcOrd="0" destOrd="0" presId="urn:microsoft.com/office/officeart/2005/8/layout/cycle5"/>
    <dgm:cxn modelId="{45BF6D7A-324E-4886-BB6E-3E3D26039DB0}" type="presOf" srcId="{272CF20A-1AC9-4195-A547-8C47BBDB594B}" destId="{D95D3A28-71E0-4BC5-A2FE-0E241EF18998}" srcOrd="0" destOrd="0" presId="urn:microsoft.com/office/officeart/2005/8/layout/cycle5"/>
    <dgm:cxn modelId="{A3020C14-11B1-4A3D-A4E2-1FEAFF144098}" srcId="{969D6AE0-CFA1-42B4-B7C7-CB896A1F12AF}" destId="{0A6FAA42-566C-4C22-90CB-3FE47183AE15}" srcOrd="0" destOrd="0" parTransId="{390A3754-D86B-4257-97DF-7A638D68248E}" sibTransId="{B1AD65E8-26EA-4E6D-828F-0CC3CCF25529}"/>
    <dgm:cxn modelId="{5D26A35D-ADCB-4A68-AD6C-A5A6605750FB}" type="presOf" srcId="{B1AD65E8-26EA-4E6D-828F-0CC3CCF25529}" destId="{0F35CECB-E2DF-4A57-A336-1C1978C582FE}" srcOrd="0" destOrd="0" presId="urn:microsoft.com/office/officeart/2005/8/layout/cycle5"/>
    <dgm:cxn modelId="{63DD10BF-11DD-4671-A567-A05034557284}" srcId="{969D6AE0-CFA1-42B4-B7C7-CB896A1F12AF}" destId="{92E8EE41-D155-4C12-A3B4-561B2418BE99}" srcOrd="2" destOrd="0" parTransId="{F514E9AF-EBD6-4C27-A092-633477194B01}" sibTransId="{14FDF82A-688C-4505-8E41-0D8589042737}"/>
    <dgm:cxn modelId="{770C2C1B-FB3A-4AC3-A859-1920B7079468}" type="presParOf" srcId="{C3210404-9419-4C14-8CEB-6A60CF80370D}" destId="{B3798827-ADFA-4132-8A23-D09F64B5026A}" srcOrd="0" destOrd="0" presId="urn:microsoft.com/office/officeart/2005/8/layout/cycle5"/>
    <dgm:cxn modelId="{90F13091-9D74-4246-A02E-548316493E04}" type="presParOf" srcId="{C3210404-9419-4C14-8CEB-6A60CF80370D}" destId="{B103C395-A92E-46F9-8189-2570F953BCAE}" srcOrd="1" destOrd="0" presId="urn:microsoft.com/office/officeart/2005/8/layout/cycle5"/>
    <dgm:cxn modelId="{1E21ED38-4E3C-4FD1-AE40-3C4627544EAA}" type="presParOf" srcId="{C3210404-9419-4C14-8CEB-6A60CF80370D}" destId="{0F35CECB-E2DF-4A57-A336-1C1978C582FE}" srcOrd="2" destOrd="0" presId="urn:microsoft.com/office/officeart/2005/8/layout/cycle5"/>
    <dgm:cxn modelId="{34A7EAD6-A5F0-4F8C-A3B8-4F4C6F2CC218}" type="presParOf" srcId="{C3210404-9419-4C14-8CEB-6A60CF80370D}" destId="{C43389B9-A5A1-43EF-AEEC-D2C61EAC0C9A}" srcOrd="3" destOrd="0" presId="urn:microsoft.com/office/officeart/2005/8/layout/cycle5"/>
    <dgm:cxn modelId="{B616A975-A066-45EC-840C-02F848C51B3C}" type="presParOf" srcId="{C3210404-9419-4C14-8CEB-6A60CF80370D}" destId="{6A68AF08-01F7-4FC9-9844-997EBE95F296}" srcOrd="4" destOrd="0" presId="urn:microsoft.com/office/officeart/2005/8/layout/cycle5"/>
    <dgm:cxn modelId="{F3BC0AD7-98E3-46F7-8E37-A26DA020CE9B}" type="presParOf" srcId="{C3210404-9419-4C14-8CEB-6A60CF80370D}" destId="{D95D3A28-71E0-4BC5-A2FE-0E241EF18998}" srcOrd="5" destOrd="0" presId="urn:microsoft.com/office/officeart/2005/8/layout/cycle5"/>
    <dgm:cxn modelId="{DFB03329-FBA8-490D-8296-8E2ABEFF0DC1}" type="presParOf" srcId="{C3210404-9419-4C14-8CEB-6A60CF80370D}" destId="{09633991-A42F-49C7-9CBF-60111E0B6169}" srcOrd="6" destOrd="0" presId="urn:microsoft.com/office/officeart/2005/8/layout/cycle5"/>
    <dgm:cxn modelId="{9803DA1F-FAB0-4952-A2E8-60E2F4268BD9}" type="presParOf" srcId="{C3210404-9419-4C14-8CEB-6A60CF80370D}" destId="{450C502A-1C90-4AF9-A6DD-7998B6ED9EE4}" srcOrd="7" destOrd="0" presId="urn:microsoft.com/office/officeart/2005/8/layout/cycle5"/>
    <dgm:cxn modelId="{DF7A4BAD-EEA4-4ABE-A653-D23697912C81}" type="presParOf" srcId="{C3210404-9419-4C14-8CEB-6A60CF80370D}" destId="{F644D570-0499-4AE4-8E82-D14C92325575}" srcOrd="8" destOrd="0" presId="urn:microsoft.com/office/officeart/2005/8/layout/cycle5"/>
    <dgm:cxn modelId="{1FA48B5D-37BC-4879-9D5A-DAE82FA782A2}" type="presParOf" srcId="{C3210404-9419-4C14-8CEB-6A60CF80370D}" destId="{6B4FF9B8-8989-469B-A7FC-D88183968340}" srcOrd="9" destOrd="0" presId="urn:microsoft.com/office/officeart/2005/8/layout/cycle5"/>
    <dgm:cxn modelId="{14E4AB18-AC4C-4CF7-9903-2A6469C34764}" type="presParOf" srcId="{C3210404-9419-4C14-8CEB-6A60CF80370D}" destId="{40C30377-42E2-41BC-9D58-32E7DD10C72F}" srcOrd="10" destOrd="0" presId="urn:microsoft.com/office/officeart/2005/8/layout/cycle5"/>
    <dgm:cxn modelId="{722384EC-F5D2-46E7-A012-0FEC1FC99B6D}" type="presParOf" srcId="{C3210404-9419-4C14-8CEB-6A60CF80370D}" destId="{065DA1E7-D2C9-4A49-AF14-8E34814DF955}" srcOrd="11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69D6AE0-CFA1-42B4-B7C7-CB896A1F12AF}" type="doc">
      <dgm:prSet loTypeId="urn:microsoft.com/office/officeart/2005/8/layout/cycle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0A6FAA42-566C-4C22-90CB-3FE47183AE15}">
      <dgm:prSet phldrT="[Texto]"/>
      <dgm:spPr/>
      <dgm:t>
        <a:bodyPr/>
        <a:lstStyle/>
        <a:p>
          <a:r>
            <a:rPr lang="es-MX" b="1" dirty="0" smtClean="0"/>
            <a:t>Conducta</a:t>
          </a:r>
          <a:r>
            <a:rPr lang="es-MX" b="1" baseline="0" dirty="0" smtClean="0"/>
            <a:t> de apoyo.</a:t>
          </a:r>
          <a:endParaRPr lang="es-MX" b="1" dirty="0"/>
        </a:p>
      </dgm:t>
    </dgm:pt>
    <dgm:pt modelId="{390A3754-D86B-4257-97DF-7A638D68248E}" type="parTrans" cxnId="{A3020C14-11B1-4A3D-A4E2-1FEAFF144098}">
      <dgm:prSet/>
      <dgm:spPr/>
      <dgm:t>
        <a:bodyPr/>
        <a:lstStyle/>
        <a:p>
          <a:endParaRPr lang="es-MX"/>
        </a:p>
      </dgm:t>
    </dgm:pt>
    <dgm:pt modelId="{B1AD65E8-26EA-4E6D-828F-0CC3CCF25529}" type="sibTrans" cxnId="{A3020C14-11B1-4A3D-A4E2-1FEAFF144098}">
      <dgm:prSet/>
      <dgm:spPr/>
      <dgm:t>
        <a:bodyPr/>
        <a:lstStyle/>
        <a:p>
          <a:endParaRPr lang="es-MX"/>
        </a:p>
      </dgm:t>
    </dgm:pt>
    <dgm:pt modelId="{FBE3BC45-6DBE-4662-864C-3FE5C395A719}">
      <dgm:prSet phldrT="[Texto]"/>
      <dgm:spPr/>
      <dgm:t>
        <a:bodyPr/>
        <a:lstStyle/>
        <a:p>
          <a:r>
            <a:rPr lang="es-MX" b="1" dirty="0" smtClean="0"/>
            <a:t>Desarrollo de aptitudes.</a:t>
          </a:r>
          <a:endParaRPr lang="es-MX" b="1" dirty="0"/>
        </a:p>
      </dgm:t>
    </dgm:pt>
    <dgm:pt modelId="{86F9EC0A-F078-49E8-8021-89E33B3E5E5D}" type="parTrans" cxnId="{7E316AB1-ECB1-49B0-A9CA-B1F313FBED18}">
      <dgm:prSet/>
      <dgm:spPr/>
      <dgm:t>
        <a:bodyPr/>
        <a:lstStyle/>
        <a:p>
          <a:endParaRPr lang="es-MX"/>
        </a:p>
      </dgm:t>
    </dgm:pt>
    <dgm:pt modelId="{272CF20A-1AC9-4195-A547-8C47BBDB594B}" type="sibTrans" cxnId="{7E316AB1-ECB1-49B0-A9CA-B1F313FBED18}">
      <dgm:prSet/>
      <dgm:spPr/>
      <dgm:t>
        <a:bodyPr/>
        <a:lstStyle/>
        <a:p>
          <a:endParaRPr lang="es-MX"/>
        </a:p>
      </dgm:t>
    </dgm:pt>
    <dgm:pt modelId="{92E8EE41-D155-4C12-A3B4-561B2418BE99}">
      <dgm:prSet phldrT="[Texto]"/>
      <dgm:spPr/>
      <dgm:t>
        <a:bodyPr/>
        <a:lstStyle/>
        <a:p>
          <a:r>
            <a:rPr lang="es-MX" b="1" dirty="0" smtClean="0"/>
            <a:t>Consciencia.</a:t>
          </a:r>
          <a:endParaRPr lang="es-MX" b="1" dirty="0"/>
        </a:p>
      </dgm:t>
    </dgm:pt>
    <dgm:pt modelId="{F514E9AF-EBD6-4C27-A092-633477194B01}" type="parTrans" cxnId="{63DD10BF-11DD-4671-A567-A05034557284}">
      <dgm:prSet/>
      <dgm:spPr/>
      <dgm:t>
        <a:bodyPr/>
        <a:lstStyle/>
        <a:p>
          <a:endParaRPr lang="es-MX"/>
        </a:p>
      </dgm:t>
    </dgm:pt>
    <dgm:pt modelId="{14FDF82A-688C-4505-8E41-0D8589042737}" type="sibTrans" cxnId="{63DD10BF-11DD-4671-A567-A05034557284}">
      <dgm:prSet/>
      <dgm:spPr/>
      <dgm:t>
        <a:bodyPr/>
        <a:lstStyle/>
        <a:p>
          <a:endParaRPr lang="es-MX"/>
        </a:p>
      </dgm:t>
    </dgm:pt>
    <dgm:pt modelId="{41FDB060-9DDF-41F9-BB53-AC567DE612C4}">
      <dgm:prSet phldrT="[Texto]"/>
      <dgm:spPr/>
      <dgm:t>
        <a:bodyPr/>
        <a:lstStyle/>
        <a:p>
          <a:r>
            <a:rPr lang="es-MX" b="1" dirty="0" smtClean="0"/>
            <a:t>Entendimiento</a:t>
          </a:r>
          <a:endParaRPr lang="es-MX" b="1" dirty="0"/>
        </a:p>
      </dgm:t>
    </dgm:pt>
    <dgm:pt modelId="{E4DFC34E-C523-4E72-B44A-6CAFD44305B5}" type="parTrans" cxnId="{DAEF89E5-A99F-4C37-8C18-F6759D8E2971}">
      <dgm:prSet/>
      <dgm:spPr/>
      <dgm:t>
        <a:bodyPr/>
        <a:lstStyle/>
        <a:p>
          <a:endParaRPr lang="es-MX"/>
        </a:p>
      </dgm:t>
    </dgm:pt>
    <dgm:pt modelId="{68DC8D73-D0F6-42A2-8D7E-4EBDEEC40DB5}" type="sibTrans" cxnId="{DAEF89E5-A99F-4C37-8C18-F6759D8E2971}">
      <dgm:prSet/>
      <dgm:spPr/>
      <dgm:t>
        <a:bodyPr/>
        <a:lstStyle/>
        <a:p>
          <a:endParaRPr lang="es-MX"/>
        </a:p>
      </dgm:t>
    </dgm:pt>
    <dgm:pt modelId="{C3210404-9419-4C14-8CEB-6A60CF80370D}" type="pres">
      <dgm:prSet presAssocID="{969D6AE0-CFA1-42B4-B7C7-CB896A1F12AF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3798827-ADFA-4132-8A23-D09F64B5026A}" type="pres">
      <dgm:prSet presAssocID="{0A6FAA42-566C-4C22-90CB-3FE47183AE15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B103C395-A92E-46F9-8189-2570F953BCAE}" type="pres">
      <dgm:prSet presAssocID="{0A6FAA42-566C-4C22-90CB-3FE47183AE15}" presName="spNode" presStyleCnt="0"/>
      <dgm:spPr/>
    </dgm:pt>
    <dgm:pt modelId="{0F35CECB-E2DF-4A57-A336-1C1978C582FE}" type="pres">
      <dgm:prSet presAssocID="{B1AD65E8-26EA-4E6D-828F-0CC3CCF25529}" presName="sibTrans" presStyleLbl="sibTrans1D1" presStyleIdx="0" presStyleCnt="4"/>
      <dgm:spPr/>
      <dgm:t>
        <a:bodyPr/>
        <a:lstStyle/>
        <a:p>
          <a:endParaRPr lang="en-US"/>
        </a:p>
      </dgm:t>
    </dgm:pt>
    <dgm:pt modelId="{C43389B9-A5A1-43EF-AEEC-D2C61EAC0C9A}" type="pres">
      <dgm:prSet presAssocID="{FBE3BC45-6DBE-4662-864C-3FE5C395A719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6A68AF08-01F7-4FC9-9844-997EBE95F296}" type="pres">
      <dgm:prSet presAssocID="{FBE3BC45-6DBE-4662-864C-3FE5C395A719}" presName="spNode" presStyleCnt="0"/>
      <dgm:spPr/>
    </dgm:pt>
    <dgm:pt modelId="{D95D3A28-71E0-4BC5-A2FE-0E241EF18998}" type="pres">
      <dgm:prSet presAssocID="{272CF20A-1AC9-4195-A547-8C47BBDB594B}" presName="sibTrans" presStyleLbl="sibTrans1D1" presStyleIdx="1" presStyleCnt="4"/>
      <dgm:spPr/>
      <dgm:t>
        <a:bodyPr/>
        <a:lstStyle/>
        <a:p>
          <a:endParaRPr lang="en-US"/>
        </a:p>
      </dgm:t>
    </dgm:pt>
    <dgm:pt modelId="{09633991-A42F-49C7-9CBF-60111E0B6169}" type="pres">
      <dgm:prSet presAssocID="{92E8EE41-D155-4C12-A3B4-561B2418BE99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450C502A-1C90-4AF9-A6DD-7998B6ED9EE4}" type="pres">
      <dgm:prSet presAssocID="{92E8EE41-D155-4C12-A3B4-561B2418BE99}" presName="spNode" presStyleCnt="0"/>
      <dgm:spPr/>
    </dgm:pt>
    <dgm:pt modelId="{F644D570-0499-4AE4-8E82-D14C92325575}" type="pres">
      <dgm:prSet presAssocID="{14FDF82A-688C-4505-8E41-0D8589042737}" presName="sibTrans" presStyleLbl="sibTrans1D1" presStyleIdx="2" presStyleCnt="4"/>
      <dgm:spPr/>
      <dgm:t>
        <a:bodyPr/>
        <a:lstStyle/>
        <a:p>
          <a:endParaRPr lang="en-US"/>
        </a:p>
      </dgm:t>
    </dgm:pt>
    <dgm:pt modelId="{6B4FF9B8-8989-469B-A7FC-D88183968340}" type="pres">
      <dgm:prSet presAssocID="{41FDB060-9DDF-41F9-BB53-AC567DE612C4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C30377-42E2-41BC-9D58-32E7DD10C72F}" type="pres">
      <dgm:prSet presAssocID="{41FDB060-9DDF-41F9-BB53-AC567DE612C4}" presName="spNode" presStyleCnt="0"/>
      <dgm:spPr/>
    </dgm:pt>
    <dgm:pt modelId="{065DA1E7-D2C9-4A49-AF14-8E34814DF955}" type="pres">
      <dgm:prSet presAssocID="{68DC8D73-D0F6-42A2-8D7E-4EBDEEC40DB5}" presName="sibTrans" presStyleLbl="sibTrans1D1" presStyleIdx="3" presStyleCnt="4"/>
      <dgm:spPr/>
      <dgm:t>
        <a:bodyPr/>
        <a:lstStyle/>
        <a:p>
          <a:endParaRPr lang="en-US"/>
        </a:p>
      </dgm:t>
    </dgm:pt>
  </dgm:ptLst>
  <dgm:cxnLst>
    <dgm:cxn modelId="{9AC43CE8-05AE-47B0-9925-AF8E9A1B7689}" type="presOf" srcId="{14FDF82A-688C-4505-8E41-0D8589042737}" destId="{F644D570-0499-4AE4-8E82-D14C92325575}" srcOrd="0" destOrd="0" presId="urn:microsoft.com/office/officeart/2005/8/layout/cycle5"/>
    <dgm:cxn modelId="{25112D9C-8B4C-4971-8EFA-FC7BF151EA60}" type="presOf" srcId="{92E8EE41-D155-4C12-A3B4-561B2418BE99}" destId="{09633991-A42F-49C7-9CBF-60111E0B6169}" srcOrd="0" destOrd="0" presId="urn:microsoft.com/office/officeart/2005/8/layout/cycle5"/>
    <dgm:cxn modelId="{7E316AB1-ECB1-49B0-A9CA-B1F313FBED18}" srcId="{969D6AE0-CFA1-42B4-B7C7-CB896A1F12AF}" destId="{FBE3BC45-6DBE-4662-864C-3FE5C395A719}" srcOrd="1" destOrd="0" parTransId="{86F9EC0A-F078-49E8-8021-89E33B3E5E5D}" sibTransId="{272CF20A-1AC9-4195-A547-8C47BBDB594B}"/>
    <dgm:cxn modelId="{A2CB5BFD-FF25-465D-A5C3-1738B4FDC920}" type="presOf" srcId="{68DC8D73-D0F6-42A2-8D7E-4EBDEEC40DB5}" destId="{065DA1E7-D2C9-4A49-AF14-8E34814DF955}" srcOrd="0" destOrd="0" presId="urn:microsoft.com/office/officeart/2005/8/layout/cycle5"/>
    <dgm:cxn modelId="{672CC5F3-AA89-4A61-BA6F-BCC95ABDFAEF}" type="presOf" srcId="{B1AD65E8-26EA-4E6D-828F-0CC3CCF25529}" destId="{0F35CECB-E2DF-4A57-A336-1C1978C582FE}" srcOrd="0" destOrd="0" presId="urn:microsoft.com/office/officeart/2005/8/layout/cycle5"/>
    <dgm:cxn modelId="{F3813381-4DAA-48F0-B781-47846809C7DE}" type="presOf" srcId="{272CF20A-1AC9-4195-A547-8C47BBDB594B}" destId="{D95D3A28-71E0-4BC5-A2FE-0E241EF18998}" srcOrd="0" destOrd="0" presId="urn:microsoft.com/office/officeart/2005/8/layout/cycle5"/>
    <dgm:cxn modelId="{C67D44D0-1FEA-4FCF-8C3D-43471C7E2CC0}" type="presOf" srcId="{FBE3BC45-6DBE-4662-864C-3FE5C395A719}" destId="{C43389B9-A5A1-43EF-AEEC-D2C61EAC0C9A}" srcOrd="0" destOrd="0" presId="urn:microsoft.com/office/officeart/2005/8/layout/cycle5"/>
    <dgm:cxn modelId="{DAEF89E5-A99F-4C37-8C18-F6759D8E2971}" srcId="{969D6AE0-CFA1-42B4-B7C7-CB896A1F12AF}" destId="{41FDB060-9DDF-41F9-BB53-AC567DE612C4}" srcOrd="3" destOrd="0" parTransId="{E4DFC34E-C523-4E72-B44A-6CAFD44305B5}" sibTransId="{68DC8D73-D0F6-42A2-8D7E-4EBDEEC40DB5}"/>
    <dgm:cxn modelId="{1E3A5625-CFAE-4666-8CF3-9D890E9F11B1}" type="presOf" srcId="{969D6AE0-CFA1-42B4-B7C7-CB896A1F12AF}" destId="{C3210404-9419-4C14-8CEB-6A60CF80370D}" srcOrd="0" destOrd="0" presId="urn:microsoft.com/office/officeart/2005/8/layout/cycle5"/>
    <dgm:cxn modelId="{BB05A77A-D9DC-4649-A7EC-CEBDE111DA88}" type="presOf" srcId="{0A6FAA42-566C-4C22-90CB-3FE47183AE15}" destId="{B3798827-ADFA-4132-8A23-D09F64B5026A}" srcOrd="0" destOrd="0" presId="urn:microsoft.com/office/officeart/2005/8/layout/cycle5"/>
    <dgm:cxn modelId="{A3020C14-11B1-4A3D-A4E2-1FEAFF144098}" srcId="{969D6AE0-CFA1-42B4-B7C7-CB896A1F12AF}" destId="{0A6FAA42-566C-4C22-90CB-3FE47183AE15}" srcOrd="0" destOrd="0" parTransId="{390A3754-D86B-4257-97DF-7A638D68248E}" sibTransId="{B1AD65E8-26EA-4E6D-828F-0CC3CCF25529}"/>
    <dgm:cxn modelId="{63DD10BF-11DD-4671-A567-A05034557284}" srcId="{969D6AE0-CFA1-42B4-B7C7-CB896A1F12AF}" destId="{92E8EE41-D155-4C12-A3B4-561B2418BE99}" srcOrd="2" destOrd="0" parTransId="{F514E9AF-EBD6-4C27-A092-633477194B01}" sibTransId="{14FDF82A-688C-4505-8E41-0D8589042737}"/>
    <dgm:cxn modelId="{D5F28D17-1134-4C88-A771-4A928DF0FE11}" type="presOf" srcId="{41FDB060-9DDF-41F9-BB53-AC567DE612C4}" destId="{6B4FF9B8-8989-469B-A7FC-D88183968340}" srcOrd="0" destOrd="0" presId="urn:microsoft.com/office/officeart/2005/8/layout/cycle5"/>
    <dgm:cxn modelId="{024B1EEC-13BD-4A5E-A3AF-A9EE2F0BF312}" type="presParOf" srcId="{C3210404-9419-4C14-8CEB-6A60CF80370D}" destId="{B3798827-ADFA-4132-8A23-D09F64B5026A}" srcOrd="0" destOrd="0" presId="urn:microsoft.com/office/officeart/2005/8/layout/cycle5"/>
    <dgm:cxn modelId="{2AD23B17-209A-4147-9F2F-590B33D2F789}" type="presParOf" srcId="{C3210404-9419-4C14-8CEB-6A60CF80370D}" destId="{B103C395-A92E-46F9-8189-2570F953BCAE}" srcOrd="1" destOrd="0" presId="urn:microsoft.com/office/officeart/2005/8/layout/cycle5"/>
    <dgm:cxn modelId="{9A9F9A9F-E2E0-4B64-A8AE-47B7523EDF15}" type="presParOf" srcId="{C3210404-9419-4C14-8CEB-6A60CF80370D}" destId="{0F35CECB-E2DF-4A57-A336-1C1978C582FE}" srcOrd="2" destOrd="0" presId="urn:microsoft.com/office/officeart/2005/8/layout/cycle5"/>
    <dgm:cxn modelId="{FB97F7E2-14A3-49B4-9A70-DC4F19496E7B}" type="presParOf" srcId="{C3210404-9419-4C14-8CEB-6A60CF80370D}" destId="{C43389B9-A5A1-43EF-AEEC-D2C61EAC0C9A}" srcOrd="3" destOrd="0" presId="urn:microsoft.com/office/officeart/2005/8/layout/cycle5"/>
    <dgm:cxn modelId="{EECCA0B6-DBC6-4A28-B97B-B4E8F5FA359F}" type="presParOf" srcId="{C3210404-9419-4C14-8CEB-6A60CF80370D}" destId="{6A68AF08-01F7-4FC9-9844-997EBE95F296}" srcOrd="4" destOrd="0" presId="urn:microsoft.com/office/officeart/2005/8/layout/cycle5"/>
    <dgm:cxn modelId="{47E2A0E5-1B19-45F3-B38E-72DE62D74A56}" type="presParOf" srcId="{C3210404-9419-4C14-8CEB-6A60CF80370D}" destId="{D95D3A28-71E0-4BC5-A2FE-0E241EF18998}" srcOrd="5" destOrd="0" presId="urn:microsoft.com/office/officeart/2005/8/layout/cycle5"/>
    <dgm:cxn modelId="{290072FD-4882-420B-85DB-C3A00D45E872}" type="presParOf" srcId="{C3210404-9419-4C14-8CEB-6A60CF80370D}" destId="{09633991-A42F-49C7-9CBF-60111E0B6169}" srcOrd="6" destOrd="0" presId="urn:microsoft.com/office/officeart/2005/8/layout/cycle5"/>
    <dgm:cxn modelId="{74C71EE3-29B8-4B03-9B47-140EC2F8ECCC}" type="presParOf" srcId="{C3210404-9419-4C14-8CEB-6A60CF80370D}" destId="{450C502A-1C90-4AF9-A6DD-7998B6ED9EE4}" srcOrd="7" destOrd="0" presId="urn:microsoft.com/office/officeart/2005/8/layout/cycle5"/>
    <dgm:cxn modelId="{DF7468C5-6B0C-4B6E-A1DC-E0FE7F853736}" type="presParOf" srcId="{C3210404-9419-4C14-8CEB-6A60CF80370D}" destId="{F644D570-0499-4AE4-8E82-D14C92325575}" srcOrd="8" destOrd="0" presId="urn:microsoft.com/office/officeart/2005/8/layout/cycle5"/>
    <dgm:cxn modelId="{8AD9B69A-0ACF-42BF-A885-4BC5E798F6B9}" type="presParOf" srcId="{C3210404-9419-4C14-8CEB-6A60CF80370D}" destId="{6B4FF9B8-8989-469B-A7FC-D88183968340}" srcOrd="9" destOrd="0" presId="urn:microsoft.com/office/officeart/2005/8/layout/cycle5"/>
    <dgm:cxn modelId="{0473539F-B574-4501-B7D5-5EB407C43535}" type="presParOf" srcId="{C3210404-9419-4C14-8CEB-6A60CF80370D}" destId="{40C30377-42E2-41BC-9D58-32E7DD10C72F}" srcOrd="10" destOrd="0" presId="urn:microsoft.com/office/officeart/2005/8/layout/cycle5"/>
    <dgm:cxn modelId="{7AE20D6C-3140-4545-B2AE-3351D831DE5A}" type="presParOf" srcId="{C3210404-9419-4C14-8CEB-6A60CF80370D}" destId="{065DA1E7-D2C9-4A49-AF14-8E34814DF955}" srcOrd="11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798827-ADFA-4132-8A23-D09F64B5026A}">
      <dsp:nvSpPr>
        <dsp:cNvPr id="0" name=""/>
        <dsp:cNvSpPr/>
      </dsp:nvSpPr>
      <dsp:spPr>
        <a:xfrm>
          <a:off x="3306105" y="1624"/>
          <a:ext cx="1617389" cy="105130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kern="1200" dirty="0" smtClean="0"/>
            <a:t> </a:t>
          </a:r>
          <a:r>
            <a:rPr lang="es-MX" sz="1500" b="1" kern="1200" dirty="0" smtClean="0"/>
            <a:t>Estrategias de comunicación</a:t>
          </a:r>
          <a:endParaRPr lang="es-MX" sz="1500" b="1" kern="1200" dirty="0"/>
        </a:p>
      </dsp:txBody>
      <dsp:txXfrm>
        <a:off x="3357425" y="52944"/>
        <a:ext cx="1514749" cy="948663"/>
      </dsp:txXfrm>
    </dsp:sp>
    <dsp:sp modelId="{0F35CECB-E2DF-4A57-A336-1C1978C582FE}">
      <dsp:nvSpPr>
        <dsp:cNvPr id="0" name=""/>
        <dsp:cNvSpPr/>
      </dsp:nvSpPr>
      <dsp:spPr>
        <a:xfrm>
          <a:off x="2379095" y="527276"/>
          <a:ext cx="3471409" cy="3471409"/>
        </a:xfrm>
        <a:custGeom>
          <a:avLst/>
          <a:gdLst/>
          <a:ahLst/>
          <a:cxnLst/>
          <a:rect l="0" t="0" r="0" b="0"/>
          <a:pathLst>
            <a:path>
              <a:moveTo>
                <a:pt x="2767323" y="339841"/>
              </a:moveTo>
              <a:arcTo wR="1735704" hR="1735704" stAng="18387985" swAng="1632487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3389B9-A5A1-43EF-AEEC-D2C61EAC0C9A}">
      <dsp:nvSpPr>
        <dsp:cNvPr id="0" name=""/>
        <dsp:cNvSpPr/>
      </dsp:nvSpPr>
      <dsp:spPr>
        <a:xfrm>
          <a:off x="5041810" y="1737329"/>
          <a:ext cx="1617389" cy="105130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b="1" kern="1200" dirty="0" smtClean="0"/>
            <a:t>Exterior.</a:t>
          </a:r>
          <a:endParaRPr lang="es-MX" sz="1500" b="1" kern="1200" dirty="0"/>
        </a:p>
      </dsp:txBody>
      <dsp:txXfrm>
        <a:off x="5093130" y="1788649"/>
        <a:ext cx="1514749" cy="948663"/>
      </dsp:txXfrm>
    </dsp:sp>
    <dsp:sp modelId="{D95D3A28-71E0-4BC5-A2FE-0E241EF18998}">
      <dsp:nvSpPr>
        <dsp:cNvPr id="0" name=""/>
        <dsp:cNvSpPr/>
      </dsp:nvSpPr>
      <dsp:spPr>
        <a:xfrm>
          <a:off x="2379095" y="527276"/>
          <a:ext cx="3471409" cy="3471409"/>
        </a:xfrm>
        <a:custGeom>
          <a:avLst/>
          <a:gdLst/>
          <a:ahLst/>
          <a:cxnLst/>
          <a:rect l="0" t="0" r="0" b="0"/>
          <a:pathLst>
            <a:path>
              <a:moveTo>
                <a:pt x="3291398" y="2505436"/>
              </a:moveTo>
              <a:arcTo wR="1735704" hR="1735704" stAng="1579527" swAng="1632487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9633991-A42F-49C7-9CBF-60111E0B6169}">
      <dsp:nvSpPr>
        <dsp:cNvPr id="0" name=""/>
        <dsp:cNvSpPr/>
      </dsp:nvSpPr>
      <dsp:spPr>
        <a:xfrm>
          <a:off x="3306105" y="3473034"/>
          <a:ext cx="1617389" cy="105130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b="1" kern="1200" dirty="0" smtClean="0"/>
            <a:t>Investigación de reputación.</a:t>
          </a:r>
          <a:endParaRPr lang="es-MX" sz="1500" b="1" kern="1200" dirty="0"/>
        </a:p>
      </dsp:txBody>
      <dsp:txXfrm>
        <a:off x="3357425" y="3524354"/>
        <a:ext cx="1514749" cy="948663"/>
      </dsp:txXfrm>
    </dsp:sp>
    <dsp:sp modelId="{F644D570-0499-4AE4-8E82-D14C92325575}">
      <dsp:nvSpPr>
        <dsp:cNvPr id="0" name=""/>
        <dsp:cNvSpPr/>
      </dsp:nvSpPr>
      <dsp:spPr>
        <a:xfrm>
          <a:off x="2379095" y="527276"/>
          <a:ext cx="3471409" cy="3471409"/>
        </a:xfrm>
        <a:custGeom>
          <a:avLst/>
          <a:gdLst/>
          <a:ahLst/>
          <a:cxnLst/>
          <a:rect l="0" t="0" r="0" b="0"/>
          <a:pathLst>
            <a:path>
              <a:moveTo>
                <a:pt x="704085" y="3131567"/>
              </a:moveTo>
              <a:arcTo wR="1735704" hR="1735704" stAng="7587985" swAng="1632487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B4FF9B8-8989-469B-A7FC-D88183968340}">
      <dsp:nvSpPr>
        <dsp:cNvPr id="0" name=""/>
        <dsp:cNvSpPr/>
      </dsp:nvSpPr>
      <dsp:spPr>
        <a:xfrm>
          <a:off x="1570400" y="1737329"/>
          <a:ext cx="1617389" cy="105130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b="1" kern="1200" dirty="0" smtClean="0"/>
            <a:t>¿Qué tan expresiva es la comunicación?</a:t>
          </a:r>
          <a:endParaRPr lang="es-MX" sz="1500" b="1" kern="1200" dirty="0"/>
        </a:p>
      </dsp:txBody>
      <dsp:txXfrm>
        <a:off x="1621720" y="1788649"/>
        <a:ext cx="1514749" cy="948663"/>
      </dsp:txXfrm>
    </dsp:sp>
    <dsp:sp modelId="{065DA1E7-D2C9-4A49-AF14-8E34814DF955}">
      <dsp:nvSpPr>
        <dsp:cNvPr id="0" name=""/>
        <dsp:cNvSpPr/>
      </dsp:nvSpPr>
      <dsp:spPr>
        <a:xfrm>
          <a:off x="2379095" y="527276"/>
          <a:ext cx="3471409" cy="3471409"/>
        </a:xfrm>
        <a:custGeom>
          <a:avLst/>
          <a:gdLst/>
          <a:ahLst/>
          <a:cxnLst/>
          <a:rect l="0" t="0" r="0" b="0"/>
          <a:pathLst>
            <a:path>
              <a:moveTo>
                <a:pt x="180010" y="965972"/>
              </a:moveTo>
              <a:arcTo wR="1735704" hR="1735704" stAng="12379527" swAng="1632487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3C30AE-89FA-40FB-B6D2-C3642DF289CA}">
      <dsp:nvSpPr>
        <dsp:cNvPr id="0" name=""/>
        <dsp:cNvSpPr/>
      </dsp:nvSpPr>
      <dsp:spPr>
        <a:xfrm>
          <a:off x="3927440" y="2212948"/>
          <a:ext cx="1289118" cy="128911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100" kern="1200" dirty="0" smtClean="0"/>
            <a:t>Plataforma de oportunidad.</a:t>
          </a:r>
          <a:endParaRPr lang="es-MX" sz="1100" kern="1200" dirty="0"/>
        </a:p>
      </dsp:txBody>
      <dsp:txXfrm>
        <a:off x="4116227" y="2401735"/>
        <a:ext cx="911544" cy="911544"/>
      </dsp:txXfrm>
    </dsp:sp>
    <dsp:sp modelId="{75892795-54B2-47C0-872D-49E835353022}">
      <dsp:nvSpPr>
        <dsp:cNvPr id="0" name=""/>
        <dsp:cNvSpPr/>
      </dsp:nvSpPr>
      <dsp:spPr>
        <a:xfrm rot="16200000">
          <a:off x="4120309" y="1748570"/>
          <a:ext cx="903380" cy="25376"/>
        </a:xfrm>
        <a:custGeom>
          <a:avLst/>
          <a:gdLst/>
          <a:ahLst/>
          <a:cxnLst/>
          <a:rect l="0" t="0" r="0" b="0"/>
          <a:pathLst>
            <a:path>
              <a:moveTo>
                <a:pt x="0" y="12688"/>
              </a:moveTo>
              <a:lnTo>
                <a:pt x="903380" y="12688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4549415" y="1738673"/>
        <a:ext cx="45169" cy="45169"/>
      </dsp:txXfrm>
    </dsp:sp>
    <dsp:sp modelId="{C1CF0E22-337D-43C8-82F4-60F30424F380}">
      <dsp:nvSpPr>
        <dsp:cNvPr id="0" name=""/>
        <dsp:cNvSpPr/>
      </dsp:nvSpPr>
      <dsp:spPr>
        <a:xfrm>
          <a:off x="3927440" y="20449"/>
          <a:ext cx="1289118" cy="128911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/>
            <a:t>Comunidad</a:t>
          </a:r>
          <a:endParaRPr lang="es-MX" sz="1200" kern="1200" dirty="0"/>
        </a:p>
      </dsp:txBody>
      <dsp:txXfrm>
        <a:off x="4116227" y="209236"/>
        <a:ext cx="911544" cy="911544"/>
      </dsp:txXfrm>
    </dsp:sp>
    <dsp:sp modelId="{D8283E67-52E8-4B40-8673-52BCF0DA5B04}">
      <dsp:nvSpPr>
        <dsp:cNvPr id="0" name=""/>
        <dsp:cNvSpPr/>
      </dsp:nvSpPr>
      <dsp:spPr>
        <a:xfrm rot="18900000">
          <a:off x="4895475" y="2069654"/>
          <a:ext cx="903380" cy="25376"/>
        </a:xfrm>
        <a:custGeom>
          <a:avLst/>
          <a:gdLst/>
          <a:ahLst/>
          <a:cxnLst/>
          <a:rect l="0" t="0" r="0" b="0"/>
          <a:pathLst>
            <a:path>
              <a:moveTo>
                <a:pt x="0" y="12688"/>
              </a:moveTo>
              <a:lnTo>
                <a:pt x="903380" y="12688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5324581" y="2059757"/>
        <a:ext cx="45169" cy="45169"/>
      </dsp:txXfrm>
    </dsp:sp>
    <dsp:sp modelId="{20AC78B1-A8C0-49F1-8EEE-44621AA0F2E1}">
      <dsp:nvSpPr>
        <dsp:cNvPr id="0" name=""/>
        <dsp:cNvSpPr/>
      </dsp:nvSpPr>
      <dsp:spPr>
        <a:xfrm>
          <a:off x="5477771" y="662617"/>
          <a:ext cx="1289118" cy="128911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kern="1200" dirty="0" smtClean="0"/>
            <a:t>Medios</a:t>
          </a:r>
          <a:endParaRPr lang="es-MX" sz="2000" kern="1200" dirty="0"/>
        </a:p>
      </dsp:txBody>
      <dsp:txXfrm>
        <a:off x="5666558" y="851404"/>
        <a:ext cx="911544" cy="911544"/>
      </dsp:txXfrm>
    </dsp:sp>
    <dsp:sp modelId="{F3B5FE2F-C8D3-4485-A5C6-B807E3A4A99C}">
      <dsp:nvSpPr>
        <dsp:cNvPr id="0" name=""/>
        <dsp:cNvSpPr/>
      </dsp:nvSpPr>
      <dsp:spPr>
        <a:xfrm>
          <a:off x="5216559" y="2844819"/>
          <a:ext cx="903380" cy="25376"/>
        </a:xfrm>
        <a:custGeom>
          <a:avLst/>
          <a:gdLst/>
          <a:ahLst/>
          <a:cxnLst/>
          <a:rect l="0" t="0" r="0" b="0"/>
          <a:pathLst>
            <a:path>
              <a:moveTo>
                <a:pt x="0" y="12688"/>
              </a:moveTo>
              <a:lnTo>
                <a:pt x="903380" y="12688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5645665" y="2834923"/>
        <a:ext cx="45169" cy="45169"/>
      </dsp:txXfrm>
    </dsp:sp>
    <dsp:sp modelId="{A564CF13-F35B-41C3-B195-C192402C023B}">
      <dsp:nvSpPr>
        <dsp:cNvPr id="0" name=""/>
        <dsp:cNvSpPr/>
      </dsp:nvSpPr>
      <dsp:spPr>
        <a:xfrm>
          <a:off x="6119939" y="2212948"/>
          <a:ext cx="1289118" cy="128911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100" kern="1200" dirty="0" smtClean="0"/>
            <a:t>Reguladores</a:t>
          </a:r>
          <a:endParaRPr lang="es-MX" sz="1100" kern="1200" dirty="0"/>
        </a:p>
      </dsp:txBody>
      <dsp:txXfrm>
        <a:off x="6308726" y="2401735"/>
        <a:ext cx="911544" cy="911544"/>
      </dsp:txXfrm>
    </dsp:sp>
    <dsp:sp modelId="{EE17C600-75AA-4B24-90E4-A7C91CCE9FB2}">
      <dsp:nvSpPr>
        <dsp:cNvPr id="0" name=""/>
        <dsp:cNvSpPr/>
      </dsp:nvSpPr>
      <dsp:spPr>
        <a:xfrm rot="2700000">
          <a:off x="4895475" y="3619985"/>
          <a:ext cx="903380" cy="25376"/>
        </a:xfrm>
        <a:custGeom>
          <a:avLst/>
          <a:gdLst/>
          <a:ahLst/>
          <a:cxnLst/>
          <a:rect l="0" t="0" r="0" b="0"/>
          <a:pathLst>
            <a:path>
              <a:moveTo>
                <a:pt x="0" y="12688"/>
              </a:moveTo>
              <a:lnTo>
                <a:pt x="903380" y="12688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5324581" y="3610089"/>
        <a:ext cx="45169" cy="45169"/>
      </dsp:txXfrm>
    </dsp:sp>
    <dsp:sp modelId="{69E9D632-E8C1-4442-A21A-E106E8AB955D}">
      <dsp:nvSpPr>
        <dsp:cNvPr id="0" name=""/>
        <dsp:cNvSpPr/>
      </dsp:nvSpPr>
      <dsp:spPr>
        <a:xfrm>
          <a:off x="5477771" y="3763279"/>
          <a:ext cx="1289118" cy="128911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Clientes</a:t>
          </a:r>
          <a:endParaRPr lang="es-MX" sz="1800" kern="1200" dirty="0"/>
        </a:p>
      </dsp:txBody>
      <dsp:txXfrm>
        <a:off x="5666558" y="3952066"/>
        <a:ext cx="911544" cy="911544"/>
      </dsp:txXfrm>
    </dsp:sp>
    <dsp:sp modelId="{204437F3-EF0B-4D11-BE23-5DC387ACC717}">
      <dsp:nvSpPr>
        <dsp:cNvPr id="0" name=""/>
        <dsp:cNvSpPr/>
      </dsp:nvSpPr>
      <dsp:spPr>
        <a:xfrm rot="5400000">
          <a:off x="4120309" y="3941069"/>
          <a:ext cx="903380" cy="25376"/>
        </a:xfrm>
        <a:custGeom>
          <a:avLst/>
          <a:gdLst/>
          <a:ahLst/>
          <a:cxnLst/>
          <a:rect l="0" t="0" r="0" b="0"/>
          <a:pathLst>
            <a:path>
              <a:moveTo>
                <a:pt x="0" y="12688"/>
              </a:moveTo>
              <a:lnTo>
                <a:pt x="903380" y="12688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4549415" y="3931173"/>
        <a:ext cx="45169" cy="45169"/>
      </dsp:txXfrm>
    </dsp:sp>
    <dsp:sp modelId="{BF444B43-B9A8-4258-862B-943F848FC526}">
      <dsp:nvSpPr>
        <dsp:cNvPr id="0" name=""/>
        <dsp:cNvSpPr/>
      </dsp:nvSpPr>
      <dsp:spPr>
        <a:xfrm>
          <a:off x="3927440" y="4405447"/>
          <a:ext cx="1289118" cy="128911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kern="1200" dirty="0" smtClean="0"/>
            <a:t>Socios</a:t>
          </a:r>
          <a:endParaRPr lang="es-MX" sz="2000" kern="1200" dirty="0"/>
        </a:p>
      </dsp:txBody>
      <dsp:txXfrm>
        <a:off x="4116227" y="4594234"/>
        <a:ext cx="911544" cy="911544"/>
      </dsp:txXfrm>
    </dsp:sp>
    <dsp:sp modelId="{412B50DE-1066-4BA8-9117-B2E0577245D5}">
      <dsp:nvSpPr>
        <dsp:cNvPr id="0" name=""/>
        <dsp:cNvSpPr/>
      </dsp:nvSpPr>
      <dsp:spPr>
        <a:xfrm rot="8100000">
          <a:off x="3345144" y="3619985"/>
          <a:ext cx="903380" cy="25376"/>
        </a:xfrm>
        <a:custGeom>
          <a:avLst/>
          <a:gdLst/>
          <a:ahLst/>
          <a:cxnLst/>
          <a:rect l="0" t="0" r="0" b="0"/>
          <a:pathLst>
            <a:path>
              <a:moveTo>
                <a:pt x="0" y="12688"/>
              </a:moveTo>
              <a:lnTo>
                <a:pt x="903380" y="12688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 rot="10800000">
        <a:off x="3774249" y="3610089"/>
        <a:ext cx="45169" cy="45169"/>
      </dsp:txXfrm>
    </dsp:sp>
    <dsp:sp modelId="{5268C87E-5A87-40D6-ADC6-DB9946D67E94}">
      <dsp:nvSpPr>
        <dsp:cNvPr id="0" name=""/>
        <dsp:cNvSpPr/>
      </dsp:nvSpPr>
      <dsp:spPr>
        <a:xfrm>
          <a:off x="2377109" y="3763279"/>
          <a:ext cx="1289118" cy="128911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300" kern="1200" dirty="0" smtClean="0"/>
            <a:t>Empleados</a:t>
          </a:r>
          <a:endParaRPr lang="es-MX" sz="1300" kern="1200" dirty="0"/>
        </a:p>
      </dsp:txBody>
      <dsp:txXfrm>
        <a:off x="2565896" y="3952066"/>
        <a:ext cx="911544" cy="911544"/>
      </dsp:txXfrm>
    </dsp:sp>
    <dsp:sp modelId="{9DA8AC3B-BA3A-4FBB-8261-56BF0FE96983}">
      <dsp:nvSpPr>
        <dsp:cNvPr id="0" name=""/>
        <dsp:cNvSpPr/>
      </dsp:nvSpPr>
      <dsp:spPr>
        <a:xfrm rot="10800000">
          <a:off x="3024060" y="2844819"/>
          <a:ext cx="903380" cy="25376"/>
        </a:xfrm>
        <a:custGeom>
          <a:avLst/>
          <a:gdLst/>
          <a:ahLst/>
          <a:cxnLst/>
          <a:rect l="0" t="0" r="0" b="0"/>
          <a:pathLst>
            <a:path>
              <a:moveTo>
                <a:pt x="0" y="12688"/>
              </a:moveTo>
              <a:lnTo>
                <a:pt x="903380" y="12688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 rot="10800000">
        <a:off x="3453165" y="2834923"/>
        <a:ext cx="45169" cy="45169"/>
      </dsp:txXfrm>
    </dsp:sp>
    <dsp:sp modelId="{5607E1E1-6C70-4687-952A-9D1891CF4D36}">
      <dsp:nvSpPr>
        <dsp:cNvPr id="0" name=""/>
        <dsp:cNvSpPr/>
      </dsp:nvSpPr>
      <dsp:spPr>
        <a:xfrm>
          <a:off x="1734941" y="2212948"/>
          <a:ext cx="1289118" cy="128911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050" kern="1200" dirty="0" smtClean="0"/>
            <a:t>Inversionistas</a:t>
          </a:r>
          <a:endParaRPr lang="es-MX" sz="1050" kern="1200" dirty="0"/>
        </a:p>
      </dsp:txBody>
      <dsp:txXfrm>
        <a:off x="1923728" y="2401735"/>
        <a:ext cx="911544" cy="911544"/>
      </dsp:txXfrm>
    </dsp:sp>
    <dsp:sp modelId="{4F783CE8-969E-42B0-8994-208C86D9FC46}">
      <dsp:nvSpPr>
        <dsp:cNvPr id="0" name=""/>
        <dsp:cNvSpPr/>
      </dsp:nvSpPr>
      <dsp:spPr>
        <a:xfrm rot="13500000">
          <a:off x="3345144" y="2069654"/>
          <a:ext cx="903380" cy="25376"/>
        </a:xfrm>
        <a:custGeom>
          <a:avLst/>
          <a:gdLst/>
          <a:ahLst/>
          <a:cxnLst/>
          <a:rect l="0" t="0" r="0" b="0"/>
          <a:pathLst>
            <a:path>
              <a:moveTo>
                <a:pt x="0" y="12688"/>
              </a:moveTo>
              <a:lnTo>
                <a:pt x="903380" y="12688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 rot="10800000">
        <a:off x="3774249" y="2059757"/>
        <a:ext cx="45169" cy="45169"/>
      </dsp:txXfrm>
    </dsp:sp>
    <dsp:sp modelId="{7D851706-89DE-4580-9C38-C4CBC9626F2F}">
      <dsp:nvSpPr>
        <dsp:cNvPr id="0" name=""/>
        <dsp:cNvSpPr/>
      </dsp:nvSpPr>
      <dsp:spPr>
        <a:xfrm>
          <a:off x="2377109" y="662617"/>
          <a:ext cx="1289118" cy="128911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/>
            <a:t>Activistas</a:t>
          </a:r>
          <a:endParaRPr lang="es-MX" sz="1400" kern="1200" dirty="0"/>
        </a:p>
      </dsp:txBody>
      <dsp:txXfrm>
        <a:off x="2565896" y="851404"/>
        <a:ext cx="911544" cy="91154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3C30AE-89FA-40FB-B6D2-C3642DF289CA}">
      <dsp:nvSpPr>
        <dsp:cNvPr id="0" name=""/>
        <dsp:cNvSpPr/>
      </dsp:nvSpPr>
      <dsp:spPr>
        <a:xfrm>
          <a:off x="3927440" y="2212948"/>
          <a:ext cx="1289118" cy="128911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/>
            <a:t>Riesgos en la reputación.</a:t>
          </a:r>
          <a:endParaRPr lang="es-MX" sz="1200" kern="1200" dirty="0"/>
        </a:p>
      </dsp:txBody>
      <dsp:txXfrm>
        <a:off x="4116227" y="2401735"/>
        <a:ext cx="911544" cy="911544"/>
      </dsp:txXfrm>
    </dsp:sp>
    <dsp:sp modelId="{75892795-54B2-47C0-872D-49E835353022}">
      <dsp:nvSpPr>
        <dsp:cNvPr id="0" name=""/>
        <dsp:cNvSpPr/>
      </dsp:nvSpPr>
      <dsp:spPr>
        <a:xfrm rot="16200000">
          <a:off x="4120309" y="1748570"/>
          <a:ext cx="903380" cy="25376"/>
        </a:xfrm>
        <a:custGeom>
          <a:avLst/>
          <a:gdLst/>
          <a:ahLst/>
          <a:cxnLst/>
          <a:rect l="0" t="0" r="0" b="0"/>
          <a:pathLst>
            <a:path>
              <a:moveTo>
                <a:pt x="0" y="12688"/>
              </a:moveTo>
              <a:lnTo>
                <a:pt x="903380" y="12688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4549415" y="1738673"/>
        <a:ext cx="45169" cy="45169"/>
      </dsp:txXfrm>
    </dsp:sp>
    <dsp:sp modelId="{C1CF0E22-337D-43C8-82F4-60F30424F380}">
      <dsp:nvSpPr>
        <dsp:cNvPr id="0" name=""/>
        <dsp:cNvSpPr/>
      </dsp:nvSpPr>
      <dsp:spPr>
        <a:xfrm>
          <a:off x="3927440" y="20449"/>
          <a:ext cx="1289118" cy="128911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/>
            <a:t>Comunidad</a:t>
          </a:r>
          <a:endParaRPr lang="es-MX" sz="1200" kern="1200" dirty="0"/>
        </a:p>
      </dsp:txBody>
      <dsp:txXfrm>
        <a:off x="4116227" y="209236"/>
        <a:ext cx="911544" cy="911544"/>
      </dsp:txXfrm>
    </dsp:sp>
    <dsp:sp modelId="{D8283E67-52E8-4B40-8673-52BCF0DA5B04}">
      <dsp:nvSpPr>
        <dsp:cNvPr id="0" name=""/>
        <dsp:cNvSpPr/>
      </dsp:nvSpPr>
      <dsp:spPr>
        <a:xfrm rot="18900000">
          <a:off x="4895475" y="2069654"/>
          <a:ext cx="903380" cy="25376"/>
        </a:xfrm>
        <a:custGeom>
          <a:avLst/>
          <a:gdLst/>
          <a:ahLst/>
          <a:cxnLst/>
          <a:rect l="0" t="0" r="0" b="0"/>
          <a:pathLst>
            <a:path>
              <a:moveTo>
                <a:pt x="0" y="12688"/>
              </a:moveTo>
              <a:lnTo>
                <a:pt x="903380" y="12688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5324581" y="2059757"/>
        <a:ext cx="45169" cy="45169"/>
      </dsp:txXfrm>
    </dsp:sp>
    <dsp:sp modelId="{20AC78B1-A8C0-49F1-8EEE-44621AA0F2E1}">
      <dsp:nvSpPr>
        <dsp:cNvPr id="0" name=""/>
        <dsp:cNvSpPr/>
      </dsp:nvSpPr>
      <dsp:spPr>
        <a:xfrm>
          <a:off x="5477771" y="662617"/>
          <a:ext cx="1289118" cy="128911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kern="1200" dirty="0" smtClean="0"/>
            <a:t>Medios</a:t>
          </a:r>
          <a:endParaRPr lang="es-MX" sz="2000" kern="1200" dirty="0"/>
        </a:p>
      </dsp:txBody>
      <dsp:txXfrm>
        <a:off x="5666558" y="851404"/>
        <a:ext cx="911544" cy="911544"/>
      </dsp:txXfrm>
    </dsp:sp>
    <dsp:sp modelId="{F3B5FE2F-C8D3-4485-A5C6-B807E3A4A99C}">
      <dsp:nvSpPr>
        <dsp:cNvPr id="0" name=""/>
        <dsp:cNvSpPr/>
      </dsp:nvSpPr>
      <dsp:spPr>
        <a:xfrm>
          <a:off x="5216559" y="2844819"/>
          <a:ext cx="903380" cy="25376"/>
        </a:xfrm>
        <a:custGeom>
          <a:avLst/>
          <a:gdLst/>
          <a:ahLst/>
          <a:cxnLst/>
          <a:rect l="0" t="0" r="0" b="0"/>
          <a:pathLst>
            <a:path>
              <a:moveTo>
                <a:pt x="0" y="12688"/>
              </a:moveTo>
              <a:lnTo>
                <a:pt x="903380" y="12688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5645665" y="2834923"/>
        <a:ext cx="45169" cy="45169"/>
      </dsp:txXfrm>
    </dsp:sp>
    <dsp:sp modelId="{A564CF13-F35B-41C3-B195-C192402C023B}">
      <dsp:nvSpPr>
        <dsp:cNvPr id="0" name=""/>
        <dsp:cNvSpPr/>
      </dsp:nvSpPr>
      <dsp:spPr>
        <a:xfrm>
          <a:off x="6119939" y="2212948"/>
          <a:ext cx="1289118" cy="128911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100" kern="1200" dirty="0" smtClean="0"/>
            <a:t>Reguladores</a:t>
          </a:r>
          <a:endParaRPr lang="es-MX" sz="1100" kern="1200" dirty="0"/>
        </a:p>
      </dsp:txBody>
      <dsp:txXfrm>
        <a:off x="6308726" y="2401735"/>
        <a:ext cx="911544" cy="911544"/>
      </dsp:txXfrm>
    </dsp:sp>
    <dsp:sp modelId="{EE17C600-75AA-4B24-90E4-A7C91CCE9FB2}">
      <dsp:nvSpPr>
        <dsp:cNvPr id="0" name=""/>
        <dsp:cNvSpPr/>
      </dsp:nvSpPr>
      <dsp:spPr>
        <a:xfrm rot="2700000">
          <a:off x="4895475" y="3619985"/>
          <a:ext cx="903380" cy="25376"/>
        </a:xfrm>
        <a:custGeom>
          <a:avLst/>
          <a:gdLst/>
          <a:ahLst/>
          <a:cxnLst/>
          <a:rect l="0" t="0" r="0" b="0"/>
          <a:pathLst>
            <a:path>
              <a:moveTo>
                <a:pt x="0" y="12688"/>
              </a:moveTo>
              <a:lnTo>
                <a:pt x="903380" y="12688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5324581" y="3610089"/>
        <a:ext cx="45169" cy="45169"/>
      </dsp:txXfrm>
    </dsp:sp>
    <dsp:sp modelId="{69E9D632-E8C1-4442-A21A-E106E8AB955D}">
      <dsp:nvSpPr>
        <dsp:cNvPr id="0" name=""/>
        <dsp:cNvSpPr/>
      </dsp:nvSpPr>
      <dsp:spPr>
        <a:xfrm>
          <a:off x="5477771" y="3763279"/>
          <a:ext cx="1289118" cy="128911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Clientes</a:t>
          </a:r>
          <a:endParaRPr lang="es-MX" sz="1800" kern="1200" dirty="0"/>
        </a:p>
      </dsp:txBody>
      <dsp:txXfrm>
        <a:off x="5666558" y="3952066"/>
        <a:ext cx="911544" cy="911544"/>
      </dsp:txXfrm>
    </dsp:sp>
    <dsp:sp modelId="{204437F3-EF0B-4D11-BE23-5DC387ACC717}">
      <dsp:nvSpPr>
        <dsp:cNvPr id="0" name=""/>
        <dsp:cNvSpPr/>
      </dsp:nvSpPr>
      <dsp:spPr>
        <a:xfrm rot="5400000">
          <a:off x="4120309" y="3941069"/>
          <a:ext cx="903380" cy="25376"/>
        </a:xfrm>
        <a:custGeom>
          <a:avLst/>
          <a:gdLst/>
          <a:ahLst/>
          <a:cxnLst/>
          <a:rect l="0" t="0" r="0" b="0"/>
          <a:pathLst>
            <a:path>
              <a:moveTo>
                <a:pt x="0" y="12688"/>
              </a:moveTo>
              <a:lnTo>
                <a:pt x="903380" y="12688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4549415" y="3931173"/>
        <a:ext cx="45169" cy="45169"/>
      </dsp:txXfrm>
    </dsp:sp>
    <dsp:sp modelId="{BF444B43-B9A8-4258-862B-943F848FC526}">
      <dsp:nvSpPr>
        <dsp:cNvPr id="0" name=""/>
        <dsp:cNvSpPr/>
      </dsp:nvSpPr>
      <dsp:spPr>
        <a:xfrm>
          <a:off x="3927440" y="4405447"/>
          <a:ext cx="1289118" cy="128911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kern="1200" dirty="0" smtClean="0"/>
            <a:t>Socios</a:t>
          </a:r>
          <a:endParaRPr lang="es-MX" sz="2000" kern="1200" dirty="0"/>
        </a:p>
      </dsp:txBody>
      <dsp:txXfrm>
        <a:off x="4116227" y="4594234"/>
        <a:ext cx="911544" cy="911544"/>
      </dsp:txXfrm>
    </dsp:sp>
    <dsp:sp modelId="{412B50DE-1066-4BA8-9117-B2E0577245D5}">
      <dsp:nvSpPr>
        <dsp:cNvPr id="0" name=""/>
        <dsp:cNvSpPr/>
      </dsp:nvSpPr>
      <dsp:spPr>
        <a:xfrm rot="8100000">
          <a:off x="3345144" y="3619985"/>
          <a:ext cx="903380" cy="25376"/>
        </a:xfrm>
        <a:custGeom>
          <a:avLst/>
          <a:gdLst/>
          <a:ahLst/>
          <a:cxnLst/>
          <a:rect l="0" t="0" r="0" b="0"/>
          <a:pathLst>
            <a:path>
              <a:moveTo>
                <a:pt x="0" y="12688"/>
              </a:moveTo>
              <a:lnTo>
                <a:pt x="903380" y="12688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 rot="10800000">
        <a:off x="3774249" y="3610089"/>
        <a:ext cx="45169" cy="45169"/>
      </dsp:txXfrm>
    </dsp:sp>
    <dsp:sp modelId="{5268C87E-5A87-40D6-ADC6-DB9946D67E94}">
      <dsp:nvSpPr>
        <dsp:cNvPr id="0" name=""/>
        <dsp:cNvSpPr/>
      </dsp:nvSpPr>
      <dsp:spPr>
        <a:xfrm>
          <a:off x="2377109" y="3763279"/>
          <a:ext cx="1289118" cy="128911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300" kern="1200" dirty="0" smtClean="0"/>
            <a:t>Empleados</a:t>
          </a:r>
          <a:endParaRPr lang="es-MX" sz="1300" kern="1200" dirty="0"/>
        </a:p>
      </dsp:txBody>
      <dsp:txXfrm>
        <a:off x="2565896" y="3952066"/>
        <a:ext cx="911544" cy="911544"/>
      </dsp:txXfrm>
    </dsp:sp>
    <dsp:sp modelId="{9DA8AC3B-BA3A-4FBB-8261-56BF0FE96983}">
      <dsp:nvSpPr>
        <dsp:cNvPr id="0" name=""/>
        <dsp:cNvSpPr/>
      </dsp:nvSpPr>
      <dsp:spPr>
        <a:xfrm rot="10800000">
          <a:off x="3024060" y="2844819"/>
          <a:ext cx="903380" cy="25376"/>
        </a:xfrm>
        <a:custGeom>
          <a:avLst/>
          <a:gdLst/>
          <a:ahLst/>
          <a:cxnLst/>
          <a:rect l="0" t="0" r="0" b="0"/>
          <a:pathLst>
            <a:path>
              <a:moveTo>
                <a:pt x="0" y="12688"/>
              </a:moveTo>
              <a:lnTo>
                <a:pt x="903380" y="12688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 rot="10800000">
        <a:off x="3453165" y="2834923"/>
        <a:ext cx="45169" cy="45169"/>
      </dsp:txXfrm>
    </dsp:sp>
    <dsp:sp modelId="{5607E1E1-6C70-4687-952A-9D1891CF4D36}">
      <dsp:nvSpPr>
        <dsp:cNvPr id="0" name=""/>
        <dsp:cNvSpPr/>
      </dsp:nvSpPr>
      <dsp:spPr>
        <a:xfrm>
          <a:off x="1734941" y="2212948"/>
          <a:ext cx="1289118" cy="128911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050" kern="1200" dirty="0" smtClean="0"/>
            <a:t>Inversionistas</a:t>
          </a:r>
          <a:endParaRPr lang="es-MX" sz="1050" kern="1200" dirty="0"/>
        </a:p>
      </dsp:txBody>
      <dsp:txXfrm>
        <a:off x="1923728" y="2401735"/>
        <a:ext cx="911544" cy="911544"/>
      </dsp:txXfrm>
    </dsp:sp>
    <dsp:sp modelId="{4F783CE8-969E-42B0-8994-208C86D9FC46}">
      <dsp:nvSpPr>
        <dsp:cNvPr id="0" name=""/>
        <dsp:cNvSpPr/>
      </dsp:nvSpPr>
      <dsp:spPr>
        <a:xfrm rot="13500000">
          <a:off x="3345144" y="2069654"/>
          <a:ext cx="903380" cy="25376"/>
        </a:xfrm>
        <a:custGeom>
          <a:avLst/>
          <a:gdLst/>
          <a:ahLst/>
          <a:cxnLst/>
          <a:rect l="0" t="0" r="0" b="0"/>
          <a:pathLst>
            <a:path>
              <a:moveTo>
                <a:pt x="0" y="12688"/>
              </a:moveTo>
              <a:lnTo>
                <a:pt x="903380" y="12688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 rot="10800000">
        <a:off x="3774249" y="2059757"/>
        <a:ext cx="45169" cy="45169"/>
      </dsp:txXfrm>
    </dsp:sp>
    <dsp:sp modelId="{7D851706-89DE-4580-9C38-C4CBC9626F2F}">
      <dsp:nvSpPr>
        <dsp:cNvPr id="0" name=""/>
        <dsp:cNvSpPr/>
      </dsp:nvSpPr>
      <dsp:spPr>
        <a:xfrm>
          <a:off x="2377109" y="662617"/>
          <a:ext cx="1289118" cy="128911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/>
            <a:t>Activistas</a:t>
          </a:r>
          <a:endParaRPr lang="es-MX" sz="1400" kern="1200" dirty="0"/>
        </a:p>
      </dsp:txBody>
      <dsp:txXfrm>
        <a:off x="2565896" y="851404"/>
        <a:ext cx="911544" cy="91154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6631C1-BC96-4307-ADA3-9309BB4AE57B}">
      <dsp:nvSpPr>
        <dsp:cNvPr id="0" name=""/>
        <dsp:cNvSpPr/>
      </dsp:nvSpPr>
      <dsp:spPr>
        <a:xfrm rot="16200000">
          <a:off x="589361" y="-589361"/>
          <a:ext cx="3321855" cy="4500578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700" kern="1200" dirty="0" smtClean="0"/>
            <a:t>1.Responsabilidad social.</a:t>
          </a:r>
        </a:p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2700" kern="1200" dirty="0" smtClean="0"/>
        </a:p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700" kern="1200" dirty="0" smtClean="0"/>
            <a:t>2. Ambiente de Trabajo.</a:t>
          </a:r>
          <a:endParaRPr lang="es-MX" sz="2700" kern="1200" dirty="0"/>
        </a:p>
      </dsp:txBody>
      <dsp:txXfrm rot="5400000">
        <a:off x="0" y="0"/>
        <a:ext cx="4500578" cy="2491391"/>
      </dsp:txXfrm>
    </dsp:sp>
    <dsp:sp modelId="{FB65E5BA-1A4C-4411-8FCB-EF14EEA9AEFC}">
      <dsp:nvSpPr>
        <dsp:cNvPr id="0" name=""/>
        <dsp:cNvSpPr/>
      </dsp:nvSpPr>
      <dsp:spPr>
        <a:xfrm>
          <a:off x="4500578" y="0"/>
          <a:ext cx="4500578" cy="3321855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700" kern="1200" dirty="0" smtClean="0"/>
            <a:t>4. Visión y liderazgo</a:t>
          </a:r>
        </a:p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2700" kern="1200" dirty="0" smtClean="0"/>
        </a:p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700" kern="1200" dirty="0" smtClean="0"/>
            <a:t>5. Carga emocional.</a:t>
          </a:r>
          <a:endParaRPr lang="es-MX" sz="2700" kern="1200" dirty="0"/>
        </a:p>
      </dsp:txBody>
      <dsp:txXfrm>
        <a:off x="4500578" y="0"/>
        <a:ext cx="4500578" cy="2491391"/>
      </dsp:txXfrm>
    </dsp:sp>
    <dsp:sp modelId="{3CCFAFB1-D9D8-4D77-AACB-493F042B854A}">
      <dsp:nvSpPr>
        <dsp:cNvPr id="0" name=""/>
        <dsp:cNvSpPr/>
      </dsp:nvSpPr>
      <dsp:spPr>
        <a:xfrm rot="10800000">
          <a:off x="0" y="3321855"/>
          <a:ext cx="4500578" cy="3321855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700" kern="1200" dirty="0" smtClean="0"/>
            <a:t>3. Desempeño Financiero</a:t>
          </a:r>
        </a:p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2700" kern="1200" dirty="0" smtClean="0"/>
        </a:p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2700" kern="1200" dirty="0"/>
        </a:p>
      </dsp:txBody>
      <dsp:txXfrm rot="10800000">
        <a:off x="0" y="4152318"/>
        <a:ext cx="4500578" cy="2491391"/>
      </dsp:txXfrm>
    </dsp:sp>
    <dsp:sp modelId="{8FAC099D-3F45-4839-9ECD-5C472614F7F4}">
      <dsp:nvSpPr>
        <dsp:cNvPr id="0" name=""/>
        <dsp:cNvSpPr/>
      </dsp:nvSpPr>
      <dsp:spPr>
        <a:xfrm rot="5400000">
          <a:off x="5089939" y="2732493"/>
          <a:ext cx="3321855" cy="4500578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700" kern="1200" dirty="0" smtClean="0"/>
            <a:t>6. Productos y servicios.</a:t>
          </a:r>
        </a:p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2700" kern="1200" dirty="0" smtClean="0"/>
        </a:p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2700" kern="1200" dirty="0"/>
        </a:p>
      </dsp:txBody>
      <dsp:txXfrm rot="-5400000">
        <a:off x="4500578" y="4152318"/>
        <a:ext cx="4500578" cy="2491391"/>
      </dsp:txXfrm>
    </dsp:sp>
    <dsp:sp modelId="{B683B5FC-D1FA-40D3-8E7C-29FC6AA0AF1E}">
      <dsp:nvSpPr>
        <dsp:cNvPr id="0" name=""/>
        <dsp:cNvSpPr/>
      </dsp:nvSpPr>
      <dsp:spPr>
        <a:xfrm>
          <a:off x="3150404" y="2491391"/>
          <a:ext cx="2700346" cy="1660927"/>
        </a:xfrm>
        <a:prstGeom prst="round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700" kern="1200" dirty="0" smtClean="0"/>
            <a:t>Reputación.</a:t>
          </a:r>
          <a:endParaRPr lang="es-MX" sz="2700" kern="1200" dirty="0"/>
        </a:p>
      </dsp:txBody>
      <dsp:txXfrm>
        <a:off x="3231484" y="2572471"/>
        <a:ext cx="2538186" cy="149876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798827-ADFA-4132-8A23-D09F64B5026A}">
      <dsp:nvSpPr>
        <dsp:cNvPr id="0" name=""/>
        <dsp:cNvSpPr/>
      </dsp:nvSpPr>
      <dsp:spPr>
        <a:xfrm>
          <a:off x="3306105" y="1624"/>
          <a:ext cx="1617389" cy="105130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b="1" kern="1200" dirty="0" smtClean="0"/>
            <a:t>2. Soporte</a:t>
          </a:r>
          <a:r>
            <a:rPr lang="es-MX" sz="1500" b="1" kern="1200" baseline="0" dirty="0" smtClean="0"/>
            <a:t> Interno</a:t>
          </a:r>
          <a:endParaRPr lang="es-MX" sz="1500" b="1" kern="1200" dirty="0"/>
        </a:p>
      </dsp:txBody>
      <dsp:txXfrm>
        <a:off x="3357425" y="52944"/>
        <a:ext cx="1514749" cy="948663"/>
      </dsp:txXfrm>
    </dsp:sp>
    <dsp:sp modelId="{0F35CECB-E2DF-4A57-A336-1C1978C582FE}">
      <dsp:nvSpPr>
        <dsp:cNvPr id="0" name=""/>
        <dsp:cNvSpPr/>
      </dsp:nvSpPr>
      <dsp:spPr>
        <a:xfrm>
          <a:off x="2379095" y="527276"/>
          <a:ext cx="3471409" cy="3471409"/>
        </a:xfrm>
        <a:custGeom>
          <a:avLst/>
          <a:gdLst/>
          <a:ahLst/>
          <a:cxnLst/>
          <a:rect l="0" t="0" r="0" b="0"/>
          <a:pathLst>
            <a:path>
              <a:moveTo>
                <a:pt x="2767323" y="339841"/>
              </a:moveTo>
              <a:arcTo wR="1735704" hR="1735704" stAng="18387985" swAng="1632487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3389B9-A5A1-43EF-AEEC-D2C61EAC0C9A}">
      <dsp:nvSpPr>
        <dsp:cNvPr id="0" name=""/>
        <dsp:cNvSpPr/>
      </dsp:nvSpPr>
      <dsp:spPr>
        <a:xfrm>
          <a:off x="5041810" y="1737329"/>
          <a:ext cx="1617389" cy="105130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b="1" kern="1200" dirty="0" smtClean="0"/>
            <a:t>Interior</a:t>
          </a:r>
          <a:endParaRPr lang="es-MX" sz="1500" b="1" kern="1200" dirty="0"/>
        </a:p>
      </dsp:txBody>
      <dsp:txXfrm>
        <a:off x="5093130" y="1788649"/>
        <a:ext cx="1514749" cy="948663"/>
      </dsp:txXfrm>
    </dsp:sp>
    <dsp:sp modelId="{D95D3A28-71E0-4BC5-A2FE-0E241EF18998}">
      <dsp:nvSpPr>
        <dsp:cNvPr id="0" name=""/>
        <dsp:cNvSpPr/>
      </dsp:nvSpPr>
      <dsp:spPr>
        <a:xfrm>
          <a:off x="2379095" y="527276"/>
          <a:ext cx="3471409" cy="3471409"/>
        </a:xfrm>
        <a:custGeom>
          <a:avLst/>
          <a:gdLst/>
          <a:ahLst/>
          <a:cxnLst/>
          <a:rect l="0" t="0" r="0" b="0"/>
          <a:pathLst>
            <a:path>
              <a:moveTo>
                <a:pt x="3291398" y="2505436"/>
              </a:moveTo>
              <a:arcTo wR="1735704" hR="1735704" stAng="1579527" swAng="1632487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9633991-A42F-49C7-9CBF-60111E0B6169}">
      <dsp:nvSpPr>
        <dsp:cNvPr id="0" name=""/>
        <dsp:cNvSpPr/>
      </dsp:nvSpPr>
      <dsp:spPr>
        <a:xfrm>
          <a:off x="3306105" y="3473034"/>
          <a:ext cx="1617389" cy="105130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b="1" kern="1200" dirty="0" smtClean="0"/>
            <a:t>1. Soporte externo.</a:t>
          </a:r>
          <a:endParaRPr lang="es-MX" sz="1500" b="1" kern="1200" dirty="0"/>
        </a:p>
      </dsp:txBody>
      <dsp:txXfrm>
        <a:off x="3357425" y="3524354"/>
        <a:ext cx="1514749" cy="948663"/>
      </dsp:txXfrm>
    </dsp:sp>
    <dsp:sp modelId="{F644D570-0499-4AE4-8E82-D14C92325575}">
      <dsp:nvSpPr>
        <dsp:cNvPr id="0" name=""/>
        <dsp:cNvSpPr/>
      </dsp:nvSpPr>
      <dsp:spPr>
        <a:xfrm>
          <a:off x="2379095" y="527276"/>
          <a:ext cx="3471409" cy="3471409"/>
        </a:xfrm>
        <a:custGeom>
          <a:avLst/>
          <a:gdLst/>
          <a:ahLst/>
          <a:cxnLst/>
          <a:rect l="0" t="0" r="0" b="0"/>
          <a:pathLst>
            <a:path>
              <a:moveTo>
                <a:pt x="704085" y="3131567"/>
              </a:moveTo>
              <a:arcTo wR="1735704" hR="1735704" stAng="7587985" swAng="1632487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B4FF9B8-8989-469B-A7FC-D88183968340}">
      <dsp:nvSpPr>
        <dsp:cNvPr id="0" name=""/>
        <dsp:cNvSpPr/>
      </dsp:nvSpPr>
      <dsp:spPr>
        <a:xfrm>
          <a:off x="1570400" y="1737329"/>
          <a:ext cx="1617389" cy="105130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b="1" kern="1200" dirty="0" smtClean="0"/>
            <a:t>3. ¿Qué tan expresiva es la comunicación?</a:t>
          </a:r>
          <a:endParaRPr lang="es-MX" sz="1500" b="1" kern="1200" dirty="0"/>
        </a:p>
      </dsp:txBody>
      <dsp:txXfrm>
        <a:off x="1621720" y="1788649"/>
        <a:ext cx="1514749" cy="948663"/>
      </dsp:txXfrm>
    </dsp:sp>
    <dsp:sp modelId="{065DA1E7-D2C9-4A49-AF14-8E34814DF955}">
      <dsp:nvSpPr>
        <dsp:cNvPr id="0" name=""/>
        <dsp:cNvSpPr/>
      </dsp:nvSpPr>
      <dsp:spPr>
        <a:xfrm>
          <a:off x="2379095" y="527276"/>
          <a:ext cx="3471409" cy="3471409"/>
        </a:xfrm>
        <a:custGeom>
          <a:avLst/>
          <a:gdLst/>
          <a:ahLst/>
          <a:cxnLst/>
          <a:rect l="0" t="0" r="0" b="0"/>
          <a:pathLst>
            <a:path>
              <a:moveTo>
                <a:pt x="180010" y="965972"/>
              </a:moveTo>
              <a:arcTo wR="1735704" hR="1735704" stAng="12379527" swAng="1632487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798827-ADFA-4132-8A23-D09F64B5026A}">
      <dsp:nvSpPr>
        <dsp:cNvPr id="0" name=""/>
        <dsp:cNvSpPr/>
      </dsp:nvSpPr>
      <dsp:spPr>
        <a:xfrm>
          <a:off x="3306105" y="1624"/>
          <a:ext cx="1617389" cy="105130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b="1" kern="1200" dirty="0" smtClean="0"/>
            <a:t>Conducta</a:t>
          </a:r>
          <a:r>
            <a:rPr lang="es-MX" sz="1500" b="1" kern="1200" baseline="0" dirty="0" smtClean="0"/>
            <a:t> de apoyo.</a:t>
          </a:r>
          <a:endParaRPr lang="es-MX" sz="1500" b="1" kern="1200" dirty="0"/>
        </a:p>
      </dsp:txBody>
      <dsp:txXfrm>
        <a:off x="3357425" y="52944"/>
        <a:ext cx="1514749" cy="948663"/>
      </dsp:txXfrm>
    </dsp:sp>
    <dsp:sp modelId="{0F35CECB-E2DF-4A57-A336-1C1978C582FE}">
      <dsp:nvSpPr>
        <dsp:cNvPr id="0" name=""/>
        <dsp:cNvSpPr/>
      </dsp:nvSpPr>
      <dsp:spPr>
        <a:xfrm>
          <a:off x="2379095" y="527276"/>
          <a:ext cx="3471409" cy="3471409"/>
        </a:xfrm>
        <a:custGeom>
          <a:avLst/>
          <a:gdLst/>
          <a:ahLst/>
          <a:cxnLst/>
          <a:rect l="0" t="0" r="0" b="0"/>
          <a:pathLst>
            <a:path>
              <a:moveTo>
                <a:pt x="2767323" y="339841"/>
              </a:moveTo>
              <a:arcTo wR="1735704" hR="1735704" stAng="18387985" swAng="1632487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3389B9-A5A1-43EF-AEEC-D2C61EAC0C9A}">
      <dsp:nvSpPr>
        <dsp:cNvPr id="0" name=""/>
        <dsp:cNvSpPr/>
      </dsp:nvSpPr>
      <dsp:spPr>
        <a:xfrm>
          <a:off x="5041810" y="1737329"/>
          <a:ext cx="1617389" cy="105130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b="1" kern="1200" dirty="0" smtClean="0"/>
            <a:t>Desarrollo de aptitudes.</a:t>
          </a:r>
          <a:endParaRPr lang="es-MX" sz="1500" b="1" kern="1200" dirty="0"/>
        </a:p>
      </dsp:txBody>
      <dsp:txXfrm>
        <a:off x="5093130" y="1788649"/>
        <a:ext cx="1514749" cy="948663"/>
      </dsp:txXfrm>
    </dsp:sp>
    <dsp:sp modelId="{D95D3A28-71E0-4BC5-A2FE-0E241EF18998}">
      <dsp:nvSpPr>
        <dsp:cNvPr id="0" name=""/>
        <dsp:cNvSpPr/>
      </dsp:nvSpPr>
      <dsp:spPr>
        <a:xfrm>
          <a:off x="2379095" y="527276"/>
          <a:ext cx="3471409" cy="3471409"/>
        </a:xfrm>
        <a:custGeom>
          <a:avLst/>
          <a:gdLst/>
          <a:ahLst/>
          <a:cxnLst/>
          <a:rect l="0" t="0" r="0" b="0"/>
          <a:pathLst>
            <a:path>
              <a:moveTo>
                <a:pt x="3291398" y="2505436"/>
              </a:moveTo>
              <a:arcTo wR="1735704" hR="1735704" stAng="1579527" swAng="1632487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9633991-A42F-49C7-9CBF-60111E0B6169}">
      <dsp:nvSpPr>
        <dsp:cNvPr id="0" name=""/>
        <dsp:cNvSpPr/>
      </dsp:nvSpPr>
      <dsp:spPr>
        <a:xfrm>
          <a:off x="3306105" y="3473034"/>
          <a:ext cx="1617389" cy="105130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b="1" kern="1200" dirty="0" smtClean="0"/>
            <a:t>Consciencia.</a:t>
          </a:r>
          <a:endParaRPr lang="es-MX" sz="1500" b="1" kern="1200" dirty="0"/>
        </a:p>
      </dsp:txBody>
      <dsp:txXfrm>
        <a:off x="3357425" y="3524354"/>
        <a:ext cx="1514749" cy="948663"/>
      </dsp:txXfrm>
    </dsp:sp>
    <dsp:sp modelId="{F644D570-0499-4AE4-8E82-D14C92325575}">
      <dsp:nvSpPr>
        <dsp:cNvPr id="0" name=""/>
        <dsp:cNvSpPr/>
      </dsp:nvSpPr>
      <dsp:spPr>
        <a:xfrm>
          <a:off x="2379095" y="527276"/>
          <a:ext cx="3471409" cy="3471409"/>
        </a:xfrm>
        <a:custGeom>
          <a:avLst/>
          <a:gdLst/>
          <a:ahLst/>
          <a:cxnLst/>
          <a:rect l="0" t="0" r="0" b="0"/>
          <a:pathLst>
            <a:path>
              <a:moveTo>
                <a:pt x="704085" y="3131567"/>
              </a:moveTo>
              <a:arcTo wR="1735704" hR="1735704" stAng="7587985" swAng="1632487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B4FF9B8-8989-469B-A7FC-D88183968340}">
      <dsp:nvSpPr>
        <dsp:cNvPr id="0" name=""/>
        <dsp:cNvSpPr/>
      </dsp:nvSpPr>
      <dsp:spPr>
        <a:xfrm>
          <a:off x="1570400" y="1737329"/>
          <a:ext cx="1617389" cy="105130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b="1" kern="1200" dirty="0" smtClean="0"/>
            <a:t>Entendimiento</a:t>
          </a:r>
          <a:endParaRPr lang="es-MX" sz="1500" b="1" kern="1200" dirty="0"/>
        </a:p>
      </dsp:txBody>
      <dsp:txXfrm>
        <a:off x="1621720" y="1788649"/>
        <a:ext cx="1514749" cy="948663"/>
      </dsp:txXfrm>
    </dsp:sp>
    <dsp:sp modelId="{065DA1E7-D2C9-4A49-AF14-8E34814DF955}">
      <dsp:nvSpPr>
        <dsp:cNvPr id="0" name=""/>
        <dsp:cNvSpPr/>
      </dsp:nvSpPr>
      <dsp:spPr>
        <a:xfrm>
          <a:off x="2379095" y="527276"/>
          <a:ext cx="3471409" cy="3471409"/>
        </a:xfrm>
        <a:custGeom>
          <a:avLst/>
          <a:gdLst/>
          <a:ahLst/>
          <a:cxnLst/>
          <a:rect l="0" t="0" r="0" b="0"/>
          <a:pathLst>
            <a:path>
              <a:moveTo>
                <a:pt x="180010" y="965972"/>
              </a:moveTo>
              <a:arcTo wR="1735704" hR="1735704" stAng="12379527" swAng="1632487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Triángulo rectángulo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grpSp>
        <p:nvGrpSpPr>
          <p:cNvPr id="2" name="1 Grupo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6 Forma libre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7 Forma libre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10 Forma libre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11 Conector recto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37E2171D-67F1-44AD-86A5-B21314CFCA53}" type="datetimeFigureOut">
              <a:rPr lang="es-MX" smtClean="0"/>
              <a:t>09/11/11</a:t>
            </a:fld>
            <a:endParaRPr lang="es-MX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s-MX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46FFEBD4-8693-4911-9047-538C142C33BD}" type="slidenum">
              <a:rPr lang="es-MX" smtClean="0"/>
              <a:t>‹#›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7E2171D-67F1-44AD-86A5-B21314CFCA53}" type="datetimeFigureOut">
              <a:rPr lang="es-MX" smtClean="0"/>
              <a:t>09/11/11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6FFEBD4-8693-4911-9047-538C142C33BD}" type="slidenum">
              <a:rPr lang="es-MX" smtClean="0"/>
              <a:t>‹#›</a:t>
            </a:fld>
            <a:endParaRPr lang="es-MX"/>
          </a:p>
        </p:txBody>
      </p:sp>
      <p:sp>
        <p:nvSpPr>
          <p:cNvPr id="7" name="6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7E2171D-67F1-44AD-86A5-B21314CFCA53}" type="datetimeFigureOut">
              <a:rPr lang="es-MX" smtClean="0"/>
              <a:t>09/11/11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6FFEBD4-8693-4911-9047-538C142C33BD}" type="slidenum">
              <a:rPr lang="es-MX" smtClean="0"/>
              <a:t>‹#›</a:t>
            </a:fld>
            <a:endParaRPr lang="es-MX"/>
          </a:p>
        </p:txBody>
      </p:sp>
      <p:sp>
        <p:nvSpPr>
          <p:cNvPr id="7" name="6 Cheurón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7 Cheurón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7E2171D-67F1-44AD-86A5-B21314CFCA53}" type="datetimeFigureOut">
              <a:rPr lang="es-MX" smtClean="0"/>
              <a:t>09/11/11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6FFEBD4-8693-4911-9047-538C142C33BD}" type="slidenum">
              <a:rPr lang="es-MX" smtClean="0"/>
              <a:t>‹#›</a:t>
            </a:fld>
            <a:endParaRPr lang="es-MX"/>
          </a:p>
        </p:txBody>
      </p:sp>
      <p:sp>
        <p:nvSpPr>
          <p:cNvPr id="8" name="7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7E2171D-67F1-44AD-86A5-B21314CFCA53}" type="datetimeFigureOut">
              <a:rPr lang="es-MX" smtClean="0"/>
              <a:t>09/11/11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6FFEBD4-8693-4911-9047-538C142C33BD}" type="slidenum">
              <a:rPr lang="es-MX" smtClean="0"/>
              <a:t>‹#›</a:t>
            </a:fld>
            <a:endParaRPr lang="es-MX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7E2171D-67F1-44AD-86A5-B21314CFCA53}" type="datetimeFigureOut">
              <a:rPr lang="es-MX" smtClean="0"/>
              <a:t>09/11/11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6FFEBD4-8693-4911-9047-538C142C33BD}" type="slidenum">
              <a:rPr lang="es-MX" smtClean="0"/>
              <a:t>‹#›</a:t>
            </a:fld>
            <a:endParaRPr lang="es-MX"/>
          </a:p>
        </p:txBody>
      </p:sp>
      <p:sp>
        <p:nvSpPr>
          <p:cNvPr id="6" name="5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7E2171D-67F1-44AD-86A5-B21314CFCA53}" type="datetimeFigureOut">
              <a:rPr lang="es-MX" smtClean="0"/>
              <a:t>09/11/11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6FFEBD4-8693-4911-9047-538C142C33BD}" type="slidenum">
              <a:rPr lang="es-MX" smtClean="0"/>
              <a:t>‹#›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37E2171D-67F1-44AD-86A5-B21314CFCA53}" type="datetimeFigureOut">
              <a:rPr lang="es-MX" smtClean="0"/>
              <a:t>09/11/11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6FFEBD4-8693-4911-9047-538C142C33BD}" type="slidenum">
              <a:rPr lang="es-MX" smtClean="0"/>
              <a:t>‹#›</a:t>
            </a:fld>
            <a:endParaRPr lang="es-MX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37E2171D-67F1-44AD-86A5-B21314CFCA53}" type="datetimeFigureOut">
              <a:rPr lang="es-MX" smtClean="0"/>
              <a:t>09/11/11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6FFEBD4-8693-4911-9047-538C142C33BD}" type="slidenum">
              <a:rPr lang="es-MX" smtClean="0"/>
              <a:t>‹#›</a:t>
            </a:fld>
            <a:endParaRPr lang="es-MX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8 Forma libre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9 Triángulo rectángulo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10 Conector recto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11 Cheurón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12 Cheurón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7E2171D-67F1-44AD-86A5-B21314CFCA53}" type="datetimeFigureOut">
              <a:rPr lang="es-MX" smtClean="0"/>
              <a:t>09/11/11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6FFEBD4-8693-4911-9047-538C142C33BD}" type="slidenum">
              <a:rPr lang="es-MX" smtClean="0"/>
              <a:t>‹#›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7E2171D-67F1-44AD-86A5-B21314CFCA53}" type="datetimeFigureOut">
              <a:rPr lang="es-MX" smtClean="0"/>
              <a:t>09/11/11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6FFEBD4-8693-4911-9047-538C142C33BD}" type="slidenum">
              <a:rPr lang="es-MX" smtClean="0"/>
              <a:t>‹#›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Forma libre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11 Forma libre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13 Triángulo rectángulo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14 Conector recto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37E2171D-67F1-44AD-86A5-B21314CFCA53}" type="datetimeFigureOut">
              <a:rPr lang="es-MX" smtClean="0"/>
              <a:t>09/11/11</a:t>
            </a:fld>
            <a:endParaRPr lang="es-MX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s-MX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46FFEBD4-8693-4911-9047-538C142C33BD}" type="slidenum">
              <a:rPr lang="es-MX" smtClean="0"/>
              <a:t>‹#›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Relationship Id="rId3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4" Type="http://schemas.openxmlformats.org/officeDocument/2006/relationships/image" Target="../media/image6.jpeg"/><Relationship Id="rId5" Type="http://schemas.openxmlformats.org/officeDocument/2006/relationships/image" Target="../media/image7.jpeg"/><Relationship Id="rId6" Type="http://schemas.openxmlformats.org/officeDocument/2006/relationships/image" Target="../media/image8.jpeg"/><Relationship Id="rId7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Relationship Id="rId3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Relationship Id="rId6" Type="http://schemas.microsoft.com/office/2007/relationships/diagramDrawing" Target="../diagrams/drawing3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4" Type="http://schemas.openxmlformats.org/officeDocument/2006/relationships/diagramQuickStyle" Target="../diagrams/quickStyle4.xml"/><Relationship Id="rId5" Type="http://schemas.openxmlformats.org/officeDocument/2006/relationships/diagramColors" Target="../diagrams/colors4.xml"/><Relationship Id="rId6" Type="http://schemas.microsoft.com/office/2007/relationships/diagramDrawing" Target="../diagrams/drawing4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4" Type="http://schemas.openxmlformats.org/officeDocument/2006/relationships/diagramQuickStyle" Target="../diagrams/quickStyle5.xml"/><Relationship Id="rId5" Type="http://schemas.openxmlformats.org/officeDocument/2006/relationships/diagramColors" Target="../diagrams/colors5.xml"/><Relationship Id="rId6" Type="http://schemas.microsoft.com/office/2007/relationships/diagramDrawing" Target="../diagrams/drawing5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4" Type="http://schemas.openxmlformats.org/officeDocument/2006/relationships/diagramQuickStyle" Target="../diagrams/quickStyle6.xml"/><Relationship Id="rId5" Type="http://schemas.openxmlformats.org/officeDocument/2006/relationships/diagramColors" Target="../diagrams/colors6.xml"/><Relationship Id="rId6" Type="http://schemas.microsoft.com/office/2007/relationships/diagramDrawing" Target="../diagrams/drawing6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dirty="0" smtClean="0"/>
              <a:t>Manejo de Reputación</a:t>
            </a:r>
            <a:br>
              <a:rPr lang="es-MX" dirty="0" smtClean="0"/>
            </a:br>
            <a:r>
              <a:rPr lang="es-MX" sz="3600" dirty="0" smtClean="0"/>
              <a:t>Evaluación y manejo.</a:t>
            </a:r>
            <a:endParaRPr lang="es-MX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MX" dirty="0" smtClean="0"/>
              <a:t>Isaac Molina</a:t>
            </a:r>
          </a:p>
          <a:p>
            <a:r>
              <a:rPr lang="es-MX" dirty="0" smtClean="0"/>
              <a:t>Eduardo Romo</a:t>
            </a:r>
          </a:p>
          <a:p>
            <a:r>
              <a:rPr lang="es-MX" dirty="0" err="1" smtClean="0"/>
              <a:t>Katsuo</a:t>
            </a:r>
            <a:r>
              <a:rPr lang="es-MX" dirty="0" smtClean="0"/>
              <a:t> Gallardo</a:t>
            </a:r>
            <a:endParaRPr lang="es-MX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Charles J. </a:t>
            </a:r>
            <a:r>
              <a:rPr lang="es-MX" dirty="0" err="1" smtClean="0"/>
              <a:t>Fombrun</a:t>
            </a:r>
            <a:r>
              <a:rPr lang="es-MX" dirty="0" smtClean="0"/>
              <a:t> y Dr. </a:t>
            </a:r>
            <a:r>
              <a:rPr lang="es-MX" dirty="0" err="1" smtClean="0"/>
              <a:t>Cees</a:t>
            </a:r>
            <a:r>
              <a:rPr lang="es-MX" dirty="0" smtClean="0"/>
              <a:t> B.M. van Riel/1997</a:t>
            </a:r>
          </a:p>
          <a:p>
            <a:endParaRPr lang="es-MX" dirty="0" smtClean="0"/>
          </a:p>
          <a:p>
            <a:endParaRPr lang="es-MX" dirty="0" smtClean="0"/>
          </a:p>
          <a:p>
            <a:r>
              <a:rPr lang="es-MX" dirty="0" smtClean="0"/>
              <a:t>Crear </a:t>
            </a:r>
            <a:r>
              <a:rPr lang="es-MX" b="1" dirty="0" smtClean="0"/>
              <a:t>valor</a:t>
            </a:r>
            <a:r>
              <a:rPr lang="es-MX" dirty="0" smtClean="0"/>
              <a:t> a través de una buena </a:t>
            </a:r>
          </a:p>
          <a:p>
            <a:pPr>
              <a:buNone/>
            </a:pPr>
            <a:r>
              <a:rPr lang="es-MX" dirty="0" smtClean="0"/>
              <a:t>  Administración de su reputación.</a:t>
            </a:r>
          </a:p>
          <a:p>
            <a:pPr>
              <a:buNone/>
            </a:pPr>
            <a:endParaRPr lang="es-MX" dirty="0" smtClean="0"/>
          </a:p>
          <a:p>
            <a:endParaRPr lang="es-MX" dirty="0" smtClean="0"/>
          </a:p>
          <a:p>
            <a:endParaRPr lang="es-MX" dirty="0" smtClean="0"/>
          </a:p>
          <a:p>
            <a:endParaRPr lang="es-MX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Historia/Premisa</a:t>
            </a:r>
            <a:endParaRPr lang="es-MX" dirty="0"/>
          </a:p>
        </p:txBody>
      </p:sp>
      <p:pic>
        <p:nvPicPr>
          <p:cNvPr id="4" name="3 Imagen" descr="imag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0958" y="1285860"/>
            <a:ext cx="1426162" cy="2143140"/>
          </a:xfrm>
          <a:prstGeom prst="rect">
            <a:avLst/>
          </a:prstGeom>
        </p:spPr>
      </p:pic>
      <p:pic>
        <p:nvPicPr>
          <p:cNvPr id="5" name="4 Imagen" descr="vanrie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0958" y="3571876"/>
            <a:ext cx="1414473" cy="214314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¿Por qué hay individuos con buena o mala reputación? (Plano micro)</a:t>
            </a:r>
          </a:p>
          <a:p>
            <a:endParaRPr lang="es-MX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La importancia de la reputación.</a:t>
            </a:r>
            <a:endParaRPr lang="es-MX" dirty="0"/>
          </a:p>
        </p:txBody>
      </p:sp>
      <p:pic>
        <p:nvPicPr>
          <p:cNvPr id="4" name="3 Imagen" descr="job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910" y="2643182"/>
            <a:ext cx="1143008" cy="19718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4 Imagen" descr="jorda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0232" y="2640031"/>
            <a:ext cx="1428760" cy="19748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5 Imagen" descr="burns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5206" y="2500306"/>
            <a:ext cx="1628780" cy="1912046"/>
          </a:xfrm>
          <a:prstGeom prst="rect">
            <a:avLst/>
          </a:prstGeom>
        </p:spPr>
      </p:pic>
      <p:pic>
        <p:nvPicPr>
          <p:cNvPr id="7" name="6 Imagen" descr="bush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8" y="2525706"/>
            <a:ext cx="1432356" cy="18938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7 Imagen" descr="lind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00826" y="4643446"/>
            <a:ext cx="1472128" cy="18383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8 Imagen" descr="superman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28728" y="4857760"/>
            <a:ext cx="1313981" cy="17837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9 CuadroTexto"/>
          <p:cNvSpPr txBox="1"/>
          <p:nvPr/>
        </p:nvSpPr>
        <p:spPr>
          <a:xfrm>
            <a:off x="4143372" y="3786190"/>
            <a:ext cx="92869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400" dirty="0" smtClean="0"/>
              <a:t>Vs</a:t>
            </a:r>
            <a:endParaRPr lang="es-MX" sz="4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b="1" dirty="0" smtClean="0"/>
              <a:t>  Componentes de la reputación:</a:t>
            </a:r>
          </a:p>
          <a:p>
            <a:pPr marL="624078" indent="-514350">
              <a:buFont typeface="+mj-lt"/>
              <a:buAutoNum type="arabicPeriod"/>
            </a:pPr>
            <a:r>
              <a:rPr lang="es-MX" dirty="0" smtClean="0"/>
              <a:t>Desempeño y conducta actual.</a:t>
            </a:r>
          </a:p>
          <a:p>
            <a:pPr marL="624078" indent="-514350">
              <a:buFont typeface="+mj-lt"/>
              <a:buAutoNum type="arabicPeriod"/>
            </a:pPr>
            <a:r>
              <a:rPr lang="es-MX" dirty="0" smtClean="0"/>
              <a:t>Comunicación.</a:t>
            </a:r>
          </a:p>
          <a:p>
            <a:pPr marL="624078" indent="-514350">
              <a:buFont typeface="+mj-lt"/>
              <a:buAutoNum type="arabicPeriod"/>
            </a:pPr>
            <a:r>
              <a:rPr lang="es-MX" dirty="0" smtClean="0"/>
              <a:t>Contexto.</a:t>
            </a:r>
          </a:p>
          <a:p>
            <a:pPr marL="624078" indent="-514350"/>
            <a:r>
              <a:rPr lang="es-MX" b="1" dirty="0" smtClean="0"/>
              <a:t>Beneficios de la reputación:</a:t>
            </a:r>
          </a:p>
          <a:p>
            <a:pPr marL="624078" indent="-514350">
              <a:buFont typeface="+mj-lt"/>
              <a:buAutoNum type="arabicPeriod"/>
            </a:pPr>
            <a:r>
              <a:rPr lang="es-MX" dirty="0" smtClean="0"/>
              <a:t>Empleos atractivos y motivacionales.</a:t>
            </a:r>
          </a:p>
          <a:p>
            <a:pPr marL="624078" indent="-514350">
              <a:buFont typeface="+mj-lt"/>
              <a:buAutoNum type="arabicPeriod"/>
            </a:pPr>
            <a:r>
              <a:rPr lang="es-MX" dirty="0" smtClean="0"/>
              <a:t>Creación de mercado y </a:t>
            </a:r>
            <a:r>
              <a:rPr lang="es-MX" dirty="0" err="1" smtClean="0"/>
              <a:t>branding</a:t>
            </a:r>
            <a:r>
              <a:rPr lang="es-MX" dirty="0" smtClean="0"/>
              <a:t>.</a:t>
            </a:r>
          </a:p>
          <a:p>
            <a:pPr marL="624078" indent="-514350">
              <a:buFont typeface="+mj-lt"/>
              <a:buAutoNum type="arabicPeriod"/>
            </a:pPr>
            <a:r>
              <a:rPr lang="es-MX" dirty="0" smtClean="0"/>
              <a:t>Inversión.</a:t>
            </a:r>
          </a:p>
          <a:p>
            <a:pPr marL="624078" indent="-514350">
              <a:buFont typeface="+mj-lt"/>
              <a:buAutoNum type="arabicPeriod"/>
            </a:pPr>
            <a:r>
              <a:rPr lang="es-MX" dirty="0" smtClean="0"/>
              <a:t>Genera ayuda del público y la prensa.</a:t>
            </a:r>
          </a:p>
          <a:p>
            <a:pPr marL="624078" indent="-514350"/>
            <a:endParaRPr lang="es-MX" dirty="0" smtClean="0"/>
          </a:p>
          <a:p>
            <a:pPr marL="624078" indent="-514350">
              <a:buFont typeface="+mj-lt"/>
              <a:buAutoNum type="arabicPeriod"/>
            </a:pPr>
            <a:endParaRPr lang="es-MX" dirty="0" smtClean="0"/>
          </a:p>
          <a:p>
            <a:pPr marL="624078" indent="-514350">
              <a:buNone/>
            </a:pPr>
            <a:endParaRPr lang="es-MX" dirty="0" smtClean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La importancia de la reputación.</a:t>
            </a:r>
            <a:endParaRPr lang="es-MX" dirty="0"/>
          </a:p>
        </p:txBody>
      </p:sp>
      <p:pic>
        <p:nvPicPr>
          <p:cNvPr id="4" name="3 Imagen" descr="mone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29454" y="1428736"/>
            <a:ext cx="1990108" cy="14906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4 Imagen" descr="dolla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8082" y="3143248"/>
            <a:ext cx="1647949" cy="231933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457200" y="1481138"/>
          <a:ext cx="82296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Administración de la reputación.</a:t>
            </a:r>
            <a:endParaRPr lang="es-MX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La reputación es percepción de los consumidores.</a:t>
            </a:r>
          </a:p>
          <a:p>
            <a:r>
              <a:rPr lang="es-MX" dirty="0" smtClean="0"/>
              <a:t>   Crean expectativas.</a:t>
            </a:r>
          </a:p>
          <a:p>
            <a:pPr marL="624078" indent="-514350">
              <a:buFont typeface="Wingdings" pitchFamily="2" charset="2"/>
              <a:buChar char="q"/>
            </a:pPr>
            <a:r>
              <a:rPr lang="es-MX" dirty="0" smtClean="0"/>
              <a:t>Clientes, inversionistas, empleados, proveedores, público, medios y analistas.</a:t>
            </a:r>
          </a:p>
          <a:p>
            <a:pPr marL="624078" indent="-514350"/>
            <a:r>
              <a:rPr lang="es-MX" dirty="0" smtClean="0"/>
              <a:t>Respecto a:</a:t>
            </a:r>
          </a:p>
          <a:p>
            <a:pPr marL="624078" indent="-514350">
              <a:buFont typeface="Wingdings" pitchFamily="2" charset="2"/>
              <a:buChar char="q"/>
            </a:pPr>
            <a:r>
              <a:rPr lang="es-MX" dirty="0" smtClean="0"/>
              <a:t>Desempeño, productos, servicios, actividades, empleados y organización.</a:t>
            </a:r>
          </a:p>
          <a:p>
            <a:pPr marL="624078" indent="-514350">
              <a:buFont typeface="+mj-lt"/>
              <a:buAutoNum type="arabicPeriod"/>
            </a:pPr>
            <a:endParaRPr lang="es-MX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Medición y manejo del soporte externo.</a:t>
            </a:r>
            <a:endParaRPr lang="es-MX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s-MX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Percepción del accionista.</a:t>
            </a:r>
            <a:endParaRPr lang="es-MX" dirty="0"/>
          </a:p>
        </p:txBody>
      </p:sp>
      <p:graphicFrame>
        <p:nvGraphicFramePr>
          <p:cNvPr id="4" name="3 Diagrama"/>
          <p:cNvGraphicFramePr/>
          <p:nvPr/>
        </p:nvGraphicFramePr>
        <p:xfrm>
          <a:off x="0" y="1142984"/>
          <a:ext cx="9144000" cy="57150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7" name="6 Conector recto de flecha"/>
          <p:cNvCxnSpPr/>
          <p:nvPr/>
        </p:nvCxnSpPr>
        <p:spPr>
          <a:xfrm rot="10800000">
            <a:off x="2000232" y="2786058"/>
            <a:ext cx="1500198" cy="121444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" name="8 Conector recto de flecha"/>
          <p:cNvCxnSpPr/>
          <p:nvPr/>
        </p:nvCxnSpPr>
        <p:spPr>
          <a:xfrm rot="10800000" flipV="1">
            <a:off x="1714480" y="4786322"/>
            <a:ext cx="2071702" cy="7143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" name="10 Conector recto de flecha"/>
          <p:cNvCxnSpPr/>
          <p:nvPr/>
        </p:nvCxnSpPr>
        <p:spPr>
          <a:xfrm rot="16200000" flipV="1">
            <a:off x="2786050" y="2214554"/>
            <a:ext cx="1857388" cy="14287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12 Conector recto de flecha"/>
          <p:cNvCxnSpPr/>
          <p:nvPr/>
        </p:nvCxnSpPr>
        <p:spPr>
          <a:xfrm rot="5400000" flipH="1" flipV="1">
            <a:off x="4536281" y="1464455"/>
            <a:ext cx="1428760" cy="135732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14 Conector recto de flecha"/>
          <p:cNvCxnSpPr/>
          <p:nvPr/>
        </p:nvCxnSpPr>
        <p:spPr>
          <a:xfrm flipV="1">
            <a:off x="5286380" y="3071810"/>
            <a:ext cx="1928826" cy="21431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16 Conector recto de flecha"/>
          <p:cNvCxnSpPr/>
          <p:nvPr/>
        </p:nvCxnSpPr>
        <p:spPr>
          <a:xfrm>
            <a:off x="5572132" y="4000504"/>
            <a:ext cx="1285884" cy="10001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" name="18 Conector recto de flecha"/>
          <p:cNvCxnSpPr/>
          <p:nvPr/>
        </p:nvCxnSpPr>
        <p:spPr>
          <a:xfrm rot="16200000" flipH="1">
            <a:off x="4500562" y="5357826"/>
            <a:ext cx="1785950" cy="35719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" name="20 Conector recto de flecha"/>
          <p:cNvCxnSpPr/>
          <p:nvPr/>
        </p:nvCxnSpPr>
        <p:spPr>
          <a:xfrm rot="5400000">
            <a:off x="3536149" y="5179231"/>
            <a:ext cx="1143008" cy="9286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3" name="22 CuadroTexto"/>
          <p:cNvSpPr txBox="1"/>
          <p:nvPr/>
        </p:nvSpPr>
        <p:spPr>
          <a:xfrm>
            <a:off x="6000760" y="1214422"/>
            <a:ext cx="2571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Legitimidad</a:t>
            </a:r>
            <a:endParaRPr lang="es-MX" dirty="0"/>
          </a:p>
        </p:txBody>
      </p:sp>
      <p:sp>
        <p:nvSpPr>
          <p:cNvPr id="24" name="23 CuadroTexto"/>
          <p:cNvSpPr txBox="1"/>
          <p:nvPr/>
        </p:nvSpPr>
        <p:spPr>
          <a:xfrm>
            <a:off x="7215206" y="2928934"/>
            <a:ext cx="19287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Cobertura favorable</a:t>
            </a:r>
            <a:endParaRPr lang="es-MX" dirty="0"/>
          </a:p>
        </p:txBody>
      </p:sp>
      <p:sp>
        <p:nvSpPr>
          <p:cNvPr id="25" name="24 CuadroTexto"/>
          <p:cNvSpPr txBox="1"/>
          <p:nvPr/>
        </p:nvSpPr>
        <p:spPr>
          <a:xfrm>
            <a:off x="6929454" y="4929198"/>
            <a:ext cx="1643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Acción legal</a:t>
            </a:r>
            <a:endParaRPr lang="es-MX" dirty="0"/>
          </a:p>
        </p:txBody>
      </p:sp>
      <p:sp>
        <p:nvSpPr>
          <p:cNvPr id="26" name="25 CuadroTexto"/>
          <p:cNvSpPr txBox="1"/>
          <p:nvPr/>
        </p:nvSpPr>
        <p:spPr>
          <a:xfrm>
            <a:off x="5715008" y="6286520"/>
            <a:ext cx="23574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Lealtad </a:t>
            </a:r>
            <a:endParaRPr lang="es-MX" dirty="0"/>
          </a:p>
        </p:txBody>
      </p:sp>
      <p:sp>
        <p:nvSpPr>
          <p:cNvPr id="27" name="26 CuadroTexto"/>
          <p:cNvSpPr txBox="1"/>
          <p:nvPr/>
        </p:nvSpPr>
        <p:spPr>
          <a:xfrm>
            <a:off x="2143108" y="6143644"/>
            <a:ext cx="1714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Colaboración</a:t>
            </a:r>
            <a:endParaRPr lang="es-MX" dirty="0"/>
          </a:p>
        </p:txBody>
      </p:sp>
      <p:sp>
        <p:nvSpPr>
          <p:cNvPr id="28" name="27 CuadroTexto"/>
          <p:cNvSpPr txBox="1"/>
          <p:nvPr/>
        </p:nvSpPr>
        <p:spPr>
          <a:xfrm>
            <a:off x="0" y="4643446"/>
            <a:ext cx="16430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Compromiso</a:t>
            </a:r>
            <a:endParaRPr lang="es-MX" dirty="0"/>
          </a:p>
        </p:txBody>
      </p:sp>
      <p:sp>
        <p:nvSpPr>
          <p:cNvPr id="30" name="29 CuadroTexto"/>
          <p:cNvSpPr txBox="1"/>
          <p:nvPr/>
        </p:nvSpPr>
        <p:spPr>
          <a:xfrm>
            <a:off x="1071538" y="2428868"/>
            <a:ext cx="785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Valor</a:t>
            </a:r>
            <a:endParaRPr lang="es-MX" dirty="0"/>
          </a:p>
        </p:txBody>
      </p:sp>
      <p:sp>
        <p:nvSpPr>
          <p:cNvPr id="31" name="30 CuadroTexto"/>
          <p:cNvSpPr txBox="1"/>
          <p:nvPr/>
        </p:nvSpPr>
        <p:spPr>
          <a:xfrm>
            <a:off x="2143108" y="1071546"/>
            <a:ext cx="1571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Ayuda legal</a:t>
            </a:r>
            <a:endParaRPr lang="es-MX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s-MX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Percepción del accionista.</a:t>
            </a:r>
            <a:endParaRPr lang="es-MX" dirty="0"/>
          </a:p>
        </p:txBody>
      </p:sp>
      <p:graphicFrame>
        <p:nvGraphicFramePr>
          <p:cNvPr id="4" name="3 Diagrama"/>
          <p:cNvGraphicFramePr/>
          <p:nvPr/>
        </p:nvGraphicFramePr>
        <p:xfrm>
          <a:off x="0" y="1142984"/>
          <a:ext cx="9144000" cy="57150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7" name="6 Conector recto de flecha"/>
          <p:cNvCxnSpPr/>
          <p:nvPr/>
        </p:nvCxnSpPr>
        <p:spPr>
          <a:xfrm rot="10800000">
            <a:off x="2000232" y="2786058"/>
            <a:ext cx="1500198" cy="121444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" name="8 Conector recto de flecha"/>
          <p:cNvCxnSpPr/>
          <p:nvPr/>
        </p:nvCxnSpPr>
        <p:spPr>
          <a:xfrm rot="10800000" flipV="1">
            <a:off x="1714480" y="4786322"/>
            <a:ext cx="2071702" cy="7143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" name="10 Conector recto de flecha"/>
          <p:cNvCxnSpPr/>
          <p:nvPr/>
        </p:nvCxnSpPr>
        <p:spPr>
          <a:xfrm rot="16200000" flipV="1">
            <a:off x="2786050" y="2214554"/>
            <a:ext cx="1857388" cy="14287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12 Conector recto de flecha"/>
          <p:cNvCxnSpPr/>
          <p:nvPr/>
        </p:nvCxnSpPr>
        <p:spPr>
          <a:xfrm rot="5400000" flipH="1" flipV="1">
            <a:off x="4536281" y="1464455"/>
            <a:ext cx="1428760" cy="135732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14 Conector recto de flecha"/>
          <p:cNvCxnSpPr/>
          <p:nvPr/>
        </p:nvCxnSpPr>
        <p:spPr>
          <a:xfrm flipV="1">
            <a:off x="5286380" y="3071810"/>
            <a:ext cx="1928826" cy="21431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16 Conector recto de flecha"/>
          <p:cNvCxnSpPr/>
          <p:nvPr/>
        </p:nvCxnSpPr>
        <p:spPr>
          <a:xfrm>
            <a:off x="5572132" y="4000504"/>
            <a:ext cx="1285884" cy="10001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" name="18 Conector recto de flecha"/>
          <p:cNvCxnSpPr/>
          <p:nvPr/>
        </p:nvCxnSpPr>
        <p:spPr>
          <a:xfrm rot="16200000" flipH="1">
            <a:off x="4500562" y="5357826"/>
            <a:ext cx="1785950" cy="35719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" name="20 Conector recto de flecha"/>
          <p:cNvCxnSpPr/>
          <p:nvPr/>
        </p:nvCxnSpPr>
        <p:spPr>
          <a:xfrm rot="5400000">
            <a:off x="3536149" y="5179231"/>
            <a:ext cx="1143008" cy="9286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3" name="22 CuadroTexto"/>
          <p:cNvSpPr txBox="1"/>
          <p:nvPr/>
        </p:nvSpPr>
        <p:spPr>
          <a:xfrm>
            <a:off x="6000760" y="1214422"/>
            <a:ext cx="2571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Desconfianza</a:t>
            </a:r>
            <a:endParaRPr lang="es-MX" dirty="0"/>
          </a:p>
        </p:txBody>
      </p:sp>
      <p:sp>
        <p:nvSpPr>
          <p:cNvPr id="24" name="23 CuadroTexto"/>
          <p:cNvSpPr txBox="1"/>
          <p:nvPr/>
        </p:nvSpPr>
        <p:spPr>
          <a:xfrm>
            <a:off x="7215206" y="2928934"/>
            <a:ext cx="1928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Ser expuesto</a:t>
            </a:r>
            <a:endParaRPr lang="es-MX" dirty="0"/>
          </a:p>
        </p:txBody>
      </p:sp>
      <p:sp>
        <p:nvSpPr>
          <p:cNvPr id="25" name="24 CuadroTexto"/>
          <p:cNvSpPr txBox="1"/>
          <p:nvPr/>
        </p:nvSpPr>
        <p:spPr>
          <a:xfrm>
            <a:off x="6929454" y="4929198"/>
            <a:ext cx="1643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Acción legal</a:t>
            </a:r>
            <a:endParaRPr lang="es-MX" dirty="0"/>
          </a:p>
        </p:txBody>
      </p:sp>
      <p:sp>
        <p:nvSpPr>
          <p:cNvPr id="26" name="25 CuadroTexto"/>
          <p:cNvSpPr txBox="1"/>
          <p:nvPr/>
        </p:nvSpPr>
        <p:spPr>
          <a:xfrm>
            <a:off x="5715008" y="6286520"/>
            <a:ext cx="23574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Mal entendidos </a:t>
            </a:r>
            <a:endParaRPr lang="es-MX" dirty="0"/>
          </a:p>
        </p:txBody>
      </p:sp>
      <p:sp>
        <p:nvSpPr>
          <p:cNvPr id="27" name="26 CuadroTexto"/>
          <p:cNvSpPr txBox="1"/>
          <p:nvPr/>
        </p:nvSpPr>
        <p:spPr>
          <a:xfrm>
            <a:off x="2500298" y="6143644"/>
            <a:ext cx="1143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Rechazo</a:t>
            </a:r>
            <a:endParaRPr lang="es-MX" dirty="0"/>
          </a:p>
        </p:txBody>
      </p:sp>
      <p:sp>
        <p:nvSpPr>
          <p:cNvPr id="28" name="27 CuadroTexto"/>
          <p:cNvSpPr txBox="1"/>
          <p:nvPr/>
        </p:nvSpPr>
        <p:spPr>
          <a:xfrm>
            <a:off x="285720" y="4572008"/>
            <a:ext cx="13572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Malas conductas</a:t>
            </a:r>
            <a:endParaRPr lang="es-MX" dirty="0"/>
          </a:p>
        </p:txBody>
      </p:sp>
      <p:sp>
        <p:nvSpPr>
          <p:cNvPr id="30" name="29 CuadroTexto"/>
          <p:cNvSpPr txBox="1"/>
          <p:nvPr/>
        </p:nvSpPr>
        <p:spPr>
          <a:xfrm>
            <a:off x="1071538" y="2428868"/>
            <a:ext cx="785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Valor</a:t>
            </a:r>
            <a:endParaRPr lang="es-MX" dirty="0"/>
          </a:p>
        </p:txBody>
      </p:sp>
      <p:sp>
        <p:nvSpPr>
          <p:cNvPr id="31" name="30 CuadroTexto"/>
          <p:cNvSpPr txBox="1"/>
          <p:nvPr/>
        </p:nvSpPr>
        <p:spPr>
          <a:xfrm>
            <a:off x="2143108" y="1071546"/>
            <a:ext cx="1571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err="1" smtClean="0"/>
              <a:t>Boycott</a:t>
            </a:r>
            <a:endParaRPr lang="es-MX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142844" y="214290"/>
          <a:ext cx="9001156" cy="66437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/>
            </a:r>
            <a:br>
              <a:rPr lang="es-MX" dirty="0" smtClean="0"/>
            </a:br>
            <a:endParaRPr lang="es-MX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Pasos para el manejo de la reputación.</a:t>
            </a:r>
            <a:endParaRPr lang="es-MX" dirty="0"/>
          </a:p>
        </p:txBody>
      </p:sp>
      <p:graphicFrame>
        <p:nvGraphicFramePr>
          <p:cNvPr id="4" name="3 Marcador de contenido"/>
          <p:cNvGraphicFramePr>
            <a:graphicFrameLocks/>
          </p:cNvGraphicFramePr>
          <p:nvPr/>
        </p:nvGraphicFramePr>
        <p:xfrm>
          <a:off x="457200" y="1481138"/>
          <a:ext cx="82296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Involucra crear apoyos para el empleado, en las iniciativas estratégicas que las compañías desean.</a:t>
            </a:r>
            <a:r>
              <a:rPr lang="es-MX" dirty="0" smtClean="0">
                <a:solidFill>
                  <a:schemeClr val="accent1"/>
                </a:solidFill>
              </a:rPr>
              <a:t>(Asesorías respecto a la iniciativa estratégica)</a:t>
            </a:r>
          </a:p>
          <a:p>
            <a:endParaRPr lang="es-MX" dirty="0" smtClean="0">
              <a:solidFill>
                <a:schemeClr val="accent1"/>
              </a:solidFill>
            </a:endParaRPr>
          </a:p>
          <a:p>
            <a:r>
              <a:rPr lang="es-MX" dirty="0" smtClean="0">
                <a:solidFill>
                  <a:srgbClr val="FF0000"/>
                </a:solidFill>
              </a:rPr>
              <a:t>Es vital debido a que las compañías dependen de los empleados.</a:t>
            </a:r>
          </a:p>
          <a:p>
            <a:r>
              <a:rPr lang="es-MX" dirty="0" smtClean="0">
                <a:solidFill>
                  <a:srgbClr val="FF0000"/>
                </a:solidFill>
              </a:rPr>
              <a:t>Permite un mejor desempeño organizacional.</a:t>
            </a:r>
          </a:p>
          <a:p>
            <a:endParaRPr lang="es-MX" dirty="0">
              <a:solidFill>
                <a:srgbClr val="FF0000"/>
              </a:solidFill>
            </a:endParaRPr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¿Qué es la alineación estructural?</a:t>
            </a:r>
            <a:endParaRPr lang="es-MX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Todos deben de compartir la visión de la empresa.</a:t>
            </a:r>
          </a:p>
          <a:p>
            <a:r>
              <a:rPr lang="es-MX" dirty="0" smtClean="0"/>
              <a:t>Crear sistemas integrales.</a:t>
            </a:r>
          </a:p>
          <a:p>
            <a:r>
              <a:rPr lang="es-MX" dirty="0" smtClean="0"/>
              <a:t>Rotación en el personal.</a:t>
            </a:r>
          </a:p>
          <a:p>
            <a:r>
              <a:rPr lang="es-MX" dirty="0" smtClean="0"/>
              <a:t>Contratos en razón al rendimiento.</a:t>
            </a:r>
          </a:p>
          <a:p>
            <a:endParaRPr lang="es-MX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¿Cómo se crea la alineación estructural?</a:t>
            </a:r>
            <a:endParaRPr lang="es-MX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4 pasos para la alineación estratégica.</a:t>
            </a:r>
            <a:endParaRPr lang="es-MX" dirty="0"/>
          </a:p>
        </p:txBody>
      </p:sp>
      <p:graphicFrame>
        <p:nvGraphicFramePr>
          <p:cNvPr id="4" name="3 Marcador de contenido"/>
          <p:cNvGraphicFramePr>
            <a:graphicFrameLocks/>
          </p:cNvGraphicFramePr>
          <p:nvPr/>
        </p:nvGraphicFramePr>
        <p:xfrm>
          <a:off x="457200" y="1481138"/>
          <a:ext cx="82296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Visibilidad</a:t>
            </a:r>
          </a:p>
          <a:p>
            <a:r>
              <a:rPr lang="es-MX" dirty="0" smtClean="0"/>
              <a:t>Acercarse a las emociones</a:t>
            </a:r>
          </a:p>
          <a:p>
            <a:r>
              <a:rPr lang="es-MX" dirty="0" smtClean="0"/>
              <a:t>Autenticidad del propósito empresarial</a:t>
            </a:r>
          </a:p>
          <a:p>
            <a:r>
              <a:rPr lang="es-MX" dirty="0" smtClean="0"/>
              <a:t>Consistencia y alineación: entre la imagen e identidad</a:t>
            </a:r>
          </a:p>
          <a:p>
            <a:r>
              <a:rPr lang="es-MX" dirty="0" smtClean="0"/>
              <a:t>Transparencia a todos los públicos</a:t>
            </a:r>
          </a:p>
          <a:p>
            <a:endParaRPr lang="es-MX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3200" dirty="0" smtClean="0"/>
              <a:t>La reputación viene de:</a:t>
            </a:r>
            <a:endParaRPr lang="es-MX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s-MX" dirty="0" smtClean="0"/>
              <a:t>Dominar en el dominio público</a:t>
            </a:r>
          </a:p>
          <a:p>
            <a:pPr>
              <a:buFont typeface="Arial" pitchFamily="34" charset="0"/>
              <a:buChar char="•"/>
            </a:pPr>
            <a:r>
              <a:rPr lang="es-MX" dirty="0" smtClean="0"/>
              <a:t>Presencia pública</a:t>
            </a:r>
          </a:p>
          <a:p>
            <a:pPr>
              <a:buFont typeface="Arial" pitchFamily="34" charset="0"/>
              <a:buChar char="•"/>
            </a:pPr>
            <a:r>
              <a:rPr lang="es-MX" dirty="0" smtClean="0"/>
              <a:t>Herencia nacional</a:t>
            </a:r>
          </a:p>
          <a:p>
            <a:pPr>
              <a:buFont typeface="Arial" pitchFamily="34" charset="0"/>
              <a:buChar char="•"/>
            </a:pPr>
            <a:r>
              <a:rPr lang="es-MX" dirty="0" smtClean="0"/>
              <a:t>Presencia en los medios</a:t>
            </a:r>
          </a:p>
          <a:p>
            <a:pPr>
              <a:buFont typeface="Arial" pitchFamily="34" charset="0"/>
              <a:buChar char="•"/>
            </a:pPr>
            <a:endParaRPr lang="es-MX" dirty="0" smtClean="0"/>
          </a:p>
          <a:p>
            <a:pPr>
              <a:buNone/>
            </a:pPr>
            <a:r>
              <a:rPr lang="es-MX" dirty="0" smtClean="0"/>
              <a:t>Dominar el mercado</a:t>
            </a:r>
          </a:p>
          <a:p>
            <a:pPr>
              <a:buFont typeface="Arial" pitchFamily="34" charset="0"/>
              <a:buChar char="•"/>
            </a:pPr>
            <a:r>
              <a:rPr lang="es-MX" dirty="0" smtClean="0"/>
              <a:t>Fuerza de la marca</a:t>
            </a:r>
          </a:p>
          <a:p>
            <a:pPr>
              <a:buFont typeface="Arial" pitchFamily="34" charset="0"/>
              <a:buChar char="•"/>
            </a:pPr>
            <a:r>
              <a:rPr lang="es-MX" dirty="0" smtClean="0"/>
              <a:t>Responsabilidad social</a:t>
            </a:r>
          </a:p>
          <a:p>
            <a:pPr>
              <a:buFont typeface="Arial" pitchFamily="34" charset="0"/>
              <a:buChar char="•"/>
            </a:pPr>
            <a:r>
              <a:rPr lang="es-MX" dirty="0" smtClean="0"/>
              <a:t>Listado en la bolsa de valores</a:t>
            </a:r>
            <a:endParaRPr lang="es-MX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Visibilidad</a:t>
            </a:r>
            <a:endParaRPr lang="es-MX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Intangibles </a:t>
            </a:r>
            <a:r>
              <a:rPr lang="en-US" dirty="0" err="1" smtClean="0"/>
              <a:t>Vs</a:t>
            </a:r>
            <a:r>
              <a:rPr lang="en-US" dirty="0" smtClean="0"/>
              <a:t> Tangibles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b="1" dirty="0"/>
              <a:t>Las </a:t>
            </a:r>
            <a:r>
              <a:rPr lang="en-US" b="1" dirty="0" err="1"/>
              <a:t>empresas</a:t>
            </a:r>
            <a:r>
              <a:rPr lang="en-US" b="1" dirty="0"/>
              <a:t> </a:t>
            </a:r>
            <a:r>
              <a:rPr lang="en-US" b="1" dirty="0" err="1"/>
              <a:t>poseen</a:t>
            </a:r>
            <a:r>
              <a:rPr lang="en-US" b="1" dirty="0"/>
              <a:t> dos </a:t>
            </a:r>
            <a:r>
              <a:rPr lang="en-US" b="1" dirty="0" err="1"/>
              <a:t>tipos</a:t>
            </a:r>
            <a:r>
              <a:rPr lang="en-US" b="1" dirty="0"/>
              <a:t> de </a:t>
            </a:r>
            <a:r>
              <a:rPr lang="en-US" b="1" dirty="0" err="1"/>
              <a:t>activos</a:t>
            </a:r>
            <a:r>
              <a:rPr lang="en-US" b="1" dirty="0"/>
              <a:t>: tangibles e intangibles</a:t>
            </a:r>
            <a:r>
              <a:rPr lang="en-US" b="1" dirty="0" smtClean="0"/>
              <a:t>.</a:t>
            </a:r>
          </a:p>
          <a:p>
            <a:endParaRPr lang="en-US" b="1" dirty="0"/>
          </a:p>
          <a:p>
            <a:r>
              <a:rPr lang="en-US" b="1" dirty="0" err="1"/>
              <a:t>Tradicionalmente</a:t>
            </a:r>
            <a:r>
              <a:rPr lang="en-US" b="1" dirty="0"/>
              <a:t> el valor de la </a:t>
            </a:r>
            <a:r>
              <a:rPr lang="en-US" b="1" dirty="0" err="1"/>
              <a:t>empresa</a:t>
            </a:r>
            <a:r>
              <a:rPr lang="en-US" b="1" dirty="0"/>
              <a:t> </a:t>
            </a:r>
            <a:r>
              <a:rPr lang="en-US" b="1" dirty="0" err="1"/>
              <a:t>radicaba</a:t>
            </a:r>
            <a:r>
              <a:rPr lang="en-US" b="1" dirty="0"/>
              <a:t> en </a:t>
            </a:r>
            <a:r>
              <a:rPr lang="en-US" b="1" dirty="0" err="1"/>
              <a:t>su</a:t>
            </a:r>
            <a:r>
              <a:rPr lang="en-US" b="1" dirty="0"/>
              <a:t> </a:t>
            </a:r>
            <a:r>
              <a:rPr lang="en-US" b="1" i="1" dirty="0" err="1"/>
              <a:t>capacidad</a:t>
            </a:r>
            <a:r>
              <a:rPr lang="en-US" b="1" i="1" dirty="0"/>
              <a:t> de </a:t>
            </a:r>
            <a:r>
              <a:rPr lang="en-US" b="1" i="1" dirty="0" err="1"/>
              <a:t>hacer</a:t>
            </a:r>
            <a:r>
              <a:rPr lang="en-US" b="1" i="1" dirty="0"/>
              <a:t> </a:t>
            </a:r>
            <a:r>
              <a:rPr lang="en-US" b="1" dirty="0"/>
              <a:t>(la </a:t>
            </a:r>
            <a:r>
              <a:rPr lang="en-US" b="1" dirty="0" err="1"/>
              <a:t>exclusividad</a:t>
            </a:r>
            <a:r>
              <a:rPr lang="en-US" b="1" dirty="0"/>
              <a:t> </a:t>
            </a:r>
            <a:r>
              <a:rPr lang="en-US" b="1" dirty="0" err="1"/>
              <a:t>asociada</a:t>
            </a:r>
            <a:r>
              <a:rPr lang="en-US" b="1" dirty="0"/>
              <a:t> a los </a:t>
            </a:r>
            <a:r>
              <a:rPr lang="en-US" b="1" dirty="0" err="1"/>
              <a:t>recursos</a:t>
            </a:r>
            <a:r>
              <a:rPr lang="en-US" b="1" dirty="0"/>
              <a:t> </a:t>
            </a:r>
            <a:r>
              <a:rPr lang="en-US" b="1" dirty="0" err="1"/>
              <a:t>materiales</a:t>
            </a:r>
            <a:r>
              <a:rPr lang="en-US" b="1" dirty="0"/>
              <a:t>), </a:t>
            </a:r>
            <a:r>
              <a:rPr lang="en-US" b="1" dirty="0" err="1"/>
              <a:t>mientras</a:t>
            </a:r>
            <a:r>
              <a:rPr lang="en-US" b="1" dirty="0"/>
              <a:t> </a:t>
            </a:r>
            <a:r>
              <a:rPr lang="en-US" b="1" dirty="0" err="1"/>
              <a:t>que</a:t>
            </a:r>
            <a:r>
              <a:rPr lang="en-US" b="1" dirty="0"/>
              <a:t> </a:t>
            </a:r>
            <a:r>
              <a:rPr lang="en-US" b="1" dirty="0" err="1"/>
              <a:t>ahora</a:t>
            </a:r>
            <a:r>
              <a:rPr lang="en-US" b="1" dirty="0"/>
              <a:t> se </a:t>
            </a:r>
            <a:r>
              <a:rPr lang="en-US" b="1" dirty="0" err="1"/>
              <a:t>basa</a:t>
            </a:r>
            <a:r>
              <a:rPr lang="en-US" b="1" dirty="0"/>
              <a:t> en la </a:t>
            </a:r>
            <a:r>
              <a:rPr lang="en-US" b="1" i="1" dirty="0" err="1"/>
              <a:t>potencia</a:t>
            </a:r>
            <a:r>
              <a:rPr lang="en-US" b="1" i="1" dirty="0"/>
              <a:t> del saber </a:t>
            </a:r>
            <a:r>
              <a:rPr lang="en-US" b="1" i="1" dirty="0" err="1"/>
              <a:t>hacer</a:t>
            </a:r>
            <a:r>
              <a:rPr lang="en-US" b="1" i="1" dirty="0"/>
              <a:t> </a:t>
            </a:r>
            <a:r>
              <a:rPr lang="en-US" b="1" dirty="0"/>
              <a:t>(la </a:t>
            </a:r>
            <a:r>
              <a:rPr lang="en-US" b="1" dirty="0" err="1"/>
              <a:t>exclusividad</a:t>
            </a:r>
            <a:r>
              <a:rPr lang="en-US" b="1" dirty="0"/>
              <a:t> reside en el </a:t>
            </a:r>
            <a:r>
              <a:rPr lang="en-US" b="1" dirty="0" err="1"/>
              <a:t>conocimiento</a:t>
            </a:r>
            <a:r>
              <a:rPr lang="en-US" b="1" dirty="0"/>
              <a:t> </a:t>
            </a:r>
            <a:r>
              <a:rPr lang="en-US" b="1" dirty="0" err="1"/>
              <a:t>protegido</a:t>
            </a:r>
            <a:r>
              <a:rPr lang="en-US" b="1" dirty="0"/>
              <a:t>)</a:t>
            </a:r>
            <a:r>
              <a:rPr lang="en-US" b="1" dirty="0" smtClean="0"/>
              <a:t>.</a:t>
            </a:r>
          </a:p>
          <a:p>
            <a:endParaRPr lang="en-US" b="1" dirty="0"/>
          </a:p>
          <a:p>
            <a:r>
              <a:rPr lang="en-US" b="1" dirty="0"/>
              <a:t>La </a:t>
            </a:r>
            <a:r>
              <a:rPr lang="en-US" b="1" dirty="0" err="1"/>
              <a:t>implantación</a:t>
            </a:r>
            <a:r>
              <a:rPr lang="en-US" b="1" dirty="0"/>
              <a:t> de la NIC (</a:t>
            </a:r>
            <a:r>
              <a:rPr lang="en-US" b="1" dirty="0" err="1"/>
              <a:t>normas</a:t>
            </a:r>
            <a:r>
              <a:rPr lang="en-US" b="1" dirty="0"/>
              <a:t> </a:t>
            </a:r>
            <a:r>
              <a:rPr lang="en-US" b="1" dirty="0" err="1"/>
              <a:t>internacionales</a:t>
            </a:r>
            <a:r>
              <a:rPr lang="en-US" b="1" dirty="0"/>
              <a:t> de </a:t>
            </a:r>
            <a:r>
              <a:rPr lang="en-US" b="1" dirty="0" err="1"/>
              <a:t>contabilidad</a:t>
            </a:r>
            <a:r>
              <a:rPr lang="en-US" b="1" dirty="0"/>
              <a:t>) en 2005 </a:t>
            </a:r>
            <a:r>
              <a:rPr lang="en-US" b="1" dirty="0" err="1"/>
              <a:t>exige</a:t>
            </a:r>
            <a:r>
              <a:rPr lang="en-US" b="1" dirty="0"/>
              <a:t> </a:t>
            </a:r>
            <a:r>
              <a:rPr lang="en-US" b="1" dirty="0" err="1"/>
              <a:t>una</a:t>
            </a:r>
            <a:r>
              <a:rPr lang="en-US" b="1" dirty="0"/>
              <a:t> </a:t>
            </a:r>
            <a:r>
              <a:rPr lang="en-US" b="1" dirty="0" err="1"/>
              <a:t>nueva</a:t>
            </a:r>
            <a:r>
              <a:rPr lang="en-US" b="1" dirty="0"/>
              <a:t> </a:t>
            </a:r>
            <a:r>
              <a:rPr lang="en-US" b="1" dirty="0" err="1"/>
              <a:t>definición</a:t>
            </a:r>
            <a:r>
              <a:rPr lang="en-US" b="1" dirty="0"/>
              <a:t> de intangible y </a:t>
            </a:r>
            <a:r>
              <a:rPr lang="en-US" b="1" dirty="0" err="1"/>
              <a:t>diferenciar</a:t>
            </a:r>
            <a:r>
              <a:rPr lang="en-US" b="1" dirty="0"/>
              <a:t> entre </a:t>
            </a:r>
            <a:r>
              <a:rPr lang="en-US" b="1" dirty="0" err="1"/>
              <a:t>activo</a:t>
            </a:r>
            <a:r>
              <a:rPr lang="en-US" b="1" dirty="0"/>
              <a:t> y </a:t>
            </a:r>
            <a:r>
              <a:rPr lang="en-US" b="1" dirty="0" err="1"/>
              <a:t>recurso</a:t>
            </a:r>
            <a:r>
              <a:rPr lang="en-US" b="1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88192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Activo</a:t>
            </a:r>
            <a:r>
              <a:rPr lang="en-US" dirty="0" smtClean="0"/>
              <a:t> </a:t>
            </a:r>
            <a:r>
              <a:rPr lang="en-US" dirty="0" err="1" smtClean="0"/>
              <a:t>Vs</a:t>
            </a:r>
            <a:r>
              <a:rPr lang="en-US" dirty="0" smtClean="0"/>
              <a:t> </a:t>
            </a:r>
            <a:r>
              <a:rPr lang="en-US" dirty="0" err="1" smtClean="0"/>
              <a:t>Recurso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Activo</a:t>
            </a:r>
            <a:r>
              <a:rPr lang="en-US" dirty="0"/>
              <a:t> intangible: evaluable </a:t>
            </a:r>
            <a:r>
              <a:rPr lang="en-US" dirty="0" err="1"/>
              <a:t>contablemente</a:t>
            </a:r>
            <a:r>
              <a:rPr lang="en-US" dirty="0"/>
              <a:t>. </a:t>
            </a:r>
            <a:r>
              <a:rPr lang="en-US" dirty="0" smtClean="0"/>
              <a:t> </a:t>
            </a:r>
          </a:p>
          <a:p>
            <a:endParaRPr lang="en-US" dirty="0"/>
          </a:p>
          <a:p>
            <a:r>
              <a:rPr lang="en-US" dirty="0" err="1" smtClean="0"/>
              <a:t>Recurso</a:t>
            </a:r>
            <a:r>
              <a:rPr lang="en-US" dirty="0" smtClean="0"/>
              <a:t> </a:t>
            </a:r>
            <a:r>
              <a:rPr lang="en-US" dirty="0"/>
              <a:t>intangible: no evaluable </a:t>
            </a:r>
            <a:r>
              <a:rPr lang="en-US" dirty="0" err="1"/>
              <a:t>contablemente</a:t>
            </a:r>
            <a:r>
              <a:rPr lang="en-US" dirty="0"/>
              <a:t> </a:t>
            </a:r>
            <a:r>
              <a:rPr lang="en-US" dirty="0" err="1"/>
              <a:t>pero</a:t>
            </a:r>
            <a:r>
              <a:rPr lang="en-US" dirty="0"/>
              <a:t> </a:t>
            </a:r>
            <a:r>
              <a:rPr lang="en-US" dirty="0" err="1"/>
              <a:t>sí</a:t>
            </a:r>
            <a:r>
              <a:rPr lang="en-US" dirty="0"/>
              <a:t> </a:t>
            </a:r>
            <a:r>
              <a:rPr lang="en-US" dirty="0" smtClean="0"/>
              <a:t>con </a:t>
            </a:r>
            <a:r>
              <a:rPr lang="en-US" dirty="0" err="1" smtClean="0"/>
              <a:t>criterios</a:t>
            </a:r>
            <a:r>
              <a:rPr lang="en-US" dirty="0" smtClean="0"/>
              <a:t> </a:t>
            </a:r>
            <a:r>
              <a:rPr lang="en-US" dirty="0" err="1"/>
              <a:t>económico</a:t>
            </a:r>
            <a:r>
              <a:rPr lang="en-US" dirty="0"/>
              <a:t> </a:t>
            </a:r>
            <a:r>
              <a:rPr lang="en-US" dirty="0" err="1"/>
              <a:t>financieros</a:t>
            </a:r>
            <a:r>
              <a:rPr lang="en-US" dirty="0" smtClean="0"/>
              <a:t>.</a:t>
            </a:r>
          </a:p>
          <a:p>
            <a:pPr marL="114300" indent="0">
              <a:buNone/>
            </a:pPr>
            <a:endParaRPr lang="en-US" dirty="0" smtClean="0"/>
          </a:p>
          <a:p>
            <a:r>
              <a:rPr lang="en-US" b="1" dirty="0"/>
              <a:t>En la </a:t>
            </a:r>
            <a:r>
              <a:rPr lang="en-US" b="1" dirty="0" err="1"/>
              <a:t>actualidad</a:t>
            </a:r>
            <a:r>
              <a:rPr lang="en-US" b="1" dirty="0"/>
              <a:t> los </a:t>
            </a:r>
            <a:r>
              <a:rPr lang="en-US" b="1" i="1" dirty="0" err="1"/>
              <a:t>recursos</a:t>
            </a:r>
            <a:r>
              <a:rPr lang="en-US" b="1" i="1" dirty="0"/>
              <a:t> intangibles </a:t>
            </a:r>
            <a:r>
              <a:rPr lang="en-US" b="1" i="1" dirty="0" err="1"/>
              <a:t>constituyen</a:t>
            </a:r>
            <a:r>
              <a:rPr lang="en-US" b="1" i="1" dirty="0"/>
              <a:t> la principal </a:t>
            </a:r>
            <a:r>
              <a:rPr lang="en-US" b="1" i="1" dirty="0" err="1"/>
              <a:t>fuente</a:t>
            </a:r>
            <a:r>
              <a:rPr lang="en-US" b="1" i="1" dirty="0"/>
              <a:t> de valor </a:t>
            </a:r>
            <a:r>
              <a:rPr lang="en-US" b="1" i="1" dirty="0" err="1"/>
              <a:t>económico</a:t>
            </a:r>
            <a:r>
              <a:rPr lang="en-US" b="1" i="1" dirty="0"/>
              <a:t> </a:t>
            </a:r>
            <a:r>
              <a:rPr lang="en-US" b="1" dirty="0"/>
              <a:t>de </a:t>
            </a:r>
            <a:r>
              <a:rPr lang="en-US" b="1" dirty="0" err="1"/>
              <a:t>las</a:t>
            </a:r>
            <a:r>
              <a:rPr lang="en-US" b="1" dirty="0"/>
              <a:t> </a:t>
            </a:r>
            <a:r>
              <a:rPr lang="en-US" b="1" dirty="0" err="1"/>
              <a:t>empresas</a:t>
            </a:r>
            <a:r>
              <a:rPr lang="en-US" b="1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20518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Activos</a:t>
            </a:r>
            <a:r>
              <a:rPr lang="en-US" dirty="0" smtClean="0"/>
              <a:t> intangibles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•</a:t>
            </a:r>
            <a:r>
              <a:rPr lang="en-US" b="1" dirty="0" smtClean="0"/>
              <a:t>La </a:t>
            </a:r>
            <a:r>
              <a:rPr lang="en-US" b="1" dirty="0" err="1"/>
              <a:t>diferencia</a:t>
            </a:r>
            <a:r>
              <a:rPr lang="en-US" b="1" dirty="0"/>
              <a:t> </a:t>
            </a:r>
            <a:r>
              <a:rPr lang="en-US" b="1" dirty="0" err="1"/>
              <a:t>es</a:t>
            </a:r>
            <a:r>
              <a:rPr lang="en-US" b="1" dirty="0"/>
              <a:t> </a:t>
            </a:r>
            <a:r>
              <a:rPr lang="en-US" b="1" dirty="0" err="1"/>
              <a:t>que</a:t>
            </a:r>
            <a:r>
              <a:rPr lang="en-US" b="1" dirty="0"/>
              <a:t> los AI son </a:t>
            </a:r>
            <a:r>
              <a:rPr lang="en-US" b="1" dirty="0" err="1"/>
              <a:t>una</a:t>
            </a:r>
            <a:r>
              <a:rPr lang="en-US" b="1" dirty="0"/>
              <a:t> </a:t>
            </a:r>
            <a:r>
              <a:rPr lang="en-US" b="1" dirty="0" err="1"/>
              <a:t>subcategoría</a:t>
            </a:r>
            <a:r>
              <a:rPr lang="en-US" b="1" dirty="0"/>
              <a:t> de los RI</a:t>
            </a:r>
            <a:r>
              <a:rPr lang="en-US" b="1" dirty="0" smtClean="0"/>
              <a:t>.</a:t>
            </a:r>
          </a:p>
          <a:p>
            <a:endParaRPr lang="en-US" b="1" dirty="0"/>
          </a:p>
          <a:p>
            <a:r>
              <a:rPr lang="en-US" dirty="0" smtClean="0"/>
              <a:t>•</a:t>
            </a:r>
            <a:r>
              <a:rPr lang="en-US" b="1" dirty="0" smtClean="0"/>
              <a:t>Los </a:t>
            </a:r>
            <a:r>
              <a:rPr lang="en-US" b="1" dirty="0"/>
              <a:t>AI </a:t>
            </a:r>
            <a:r>
              <a:rPr lang="en-US" b="1" dirty="0" err="1"/>
              <a:t>permiten</a:t>
            </a:r>
            <a:r>
              <a:rPr lang="en-US" b="1" dirty="0"/>
              <a:t> </a:t>
            </a:r>
            <a:r>
              <a:rPr lang="en-US" b="1" dirty="0" err="1"/>
              <a:t>una</a:t>
            </a:r>
            <a:r>
              <a:rPr lang="en-US" b="1" dirty="0"/>
              <a:t> </a:t>
            </a:r>
            <a:r>
              <a:rPr lang="en-US" b="1" dirty="0" err="1"/>
              <a:t>evaluación</a:t>
            </a:r>
            <a:r>
              <a:rPr lang="en-US" b="1" dirty="0"/>
              <a:t> </a:t>
            </a:r>
            <a:r>
              <a:rPr lang="en-US" b="1" dirty="0" err="1"/>
              <a:t>contable</a:t>
            </a:r>
            <a:r>
              <a:rPr lang="en-US" b="1" dirty="0"/>
              <a:t> y </a:t>
            </a:r>
            <a:r>
              <a:rPr lang="en-US" b="1" dirty="0" err="1"/>
              <a:t>su</a:t>
            </a:r>
            <a:r>
              <a:rPr lang="en-US" b="1" dirty="0"/>
              <a:t> valor </a:t>
            </a:r>
            <a:r>
              <a:rPr lang="en-US" b="1" dirty="0" err="1"/>
              <a:t>puede</a:t>
            </a:r>
            <a:r>
              <a:rPr lang="en-US" b="1" dirty="0"/>
              <a:t> </a:t>
            </a:r>
            <a:r>
              <a:rPr lang="en-US" b="1" dirty="0" err="1"/>
              <a:t>figurar</a:t>
            </a:r>
            <a:r>
              <a:rPr lang="en-US" b="1" dirty="0"/>
              <a:t> en el balance de </a:t>
            </a:r>
            <a:r>
              <a:rPr lang="en-US" b="1" dirty="0" err="1"/>
              <a:t>las</a:t>
            </a:r>
            <a:r>
              <a:rPr lang="en-US" b="1" dirty="0"/>
              <a:t> </a:t>
            </a:r>
            <a:r>
              <a:rPr lang="en-US" b="1" dirty="0" err="1"/>
              <a:t>empresas</a:t>
            </a:r>
            <a:r>
              <a:rPr lang="en-US" b="1" dirty="0"/>
              <a:t>. Los RI, </a:t>
            </a:r>
            <a:r>
              <a:rPr lang="en-US" b="1" dirty="0" err="1"/>
              <a:t>por</a:t>
            </a:r>
            <a:r>
              <a:rPr lang="en-US" b="1" dirty="0"/>
              <a:t> el </a:t>
            </a:r>
            <a:r>
              <a:rPr lang="en-US" b="1" dirty="0" err="1"/>
              <a:t>contrario</a:t>
            </a:r>
            <a:r>
              <a:rPr lang="en-US" b="1" dirty="0"/>
              <a:t>, no son </a:t>
            </a:r>
            <a:r>
              <a:rPr lang="en-US" b="1" dirty="0" err="1"/>
              <a:t>evaluables</a:t>
            </a:r>
            <a:r>
              <a:rPr lang="en-US" b="1" dirty="0"/>
              <a:t> </a:t>
            </a:r>
            <a:r>
              <a:rPr lang="en-US" b="1" dirty="0" err="1"/>
              <a:t>contablemente</a:t>
            </a:r>
            <a:r>
              <a:rPr lang="en-US" b="1" dirty="0"/>
              <a:t> </a:t>
            </a:r>
            <a:r>
              <a:rPr lang="en-US" b="1" dirty="0" err="1"/>
              <a:t>pero</a:t>
            </a:r>
            <a:r>
              <a:rPr lang="en-US" b="1" dirty="0"/>
              <a:t> </a:t>
            </a:r>
            <a:r>
              <a:rPr lang="en-US" b="1" dirty="0" err="1"/>
              <a:t>sí</a:t>
            </a:r>
            <a:r>
              <a:rPr lang="en-US" b="1" dirty="0"/>
              <a:t> con </a:t>
            </a:r>
            <a:r>
              <a:rPr lang="en-US" b="1" dirty="0" err="1"/>
              <a:t>criterios</a:t>
            </a:r>
            <a:r>
              <a:rPr lang="en-US" b="1" dirty="0"/>
              <a:t> </a:t>
            </a:r>
            <a:r>
              <a:rPr lang="en-US" b="1" dirty="0" err="1"/>
              <a:t>económico</a:t>
            </a:r>
            <a:r>
              <a:rPr lang="en-US" b="1" dirty="0"/>
              <a:t> </a:t>
            </a:r>
            <a:r>
              <a:rPr lang="en-US" b="1" dirty="0" err="1"/>
              <a:t>financieros</a:t>
            </a:r>
            <a:r>
              <a:rPr lang="en-US" b="1" dirty="0" smtClean="0"/>
              <a:t>.</a:t>
            </a:r>
          </a:p>
          <a:p>
            <a:endParaRPr lang="en-US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11843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Reputaci</a:t>
            </a:r>
            <a:r>
              <a:rPr lang="en-US" dirty="0" err="1" smtClean="0"/>
              <a:t>ón</a:t>
            </a:r>
            <a:r>
              <a:rPr lang="en-US" dirty="0" smtClean="0"/>
              <a:t> </a:t>
            </a:r>
            <a:r>
              <a:rPr lang="en-US" dirty="0" err="1" smtClean="0"/>
              <a:t>corporativa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/>
              <a:t>La </a:t>
            </a:r>
            <a:r>
              <a:rPr lang="en-US" b="1" dirty="0" err="1"/>
              <a:t>reputación</a:t>
            </a:r>
            <a:r>
              <a:rPr lang="en-US" b="1" dirty="0"/>
              <a:t> </a:t>
            </a:r>
            <a:r>
              <a:rPr lang="en-US" b="1" dirty="0" err="1"/>
              <a:t>es</a:t>
            </a:r>
            <a:r>
              <a:rPr lang="en-US" b="1" dirty="0"/>
              <a:t> el </a:t>
            </a:r>
            <a:r>
              <a:rPr lang="en-US" b="1" dirty="0" err="1"/>
              <a:t>reconocimiento</a:t>
            </a:r>
            <a:r>
              <a:rPr lang="en-US" b="1" dirty="0"/>
              <a:t> </a:t>
            </a:r>
            <a:r>
              <a:rPr lang="en-US" b="1" dirty="0" err="1"/>
              <a:t>que</a:t>
            </a:r>
            <a:r>
              <a:rPr lang="en-US" b="1" dirty="0"/>
              <a:t> los stakeholders de </a:t>
            </a:r>
            <a:r>
              <a:rPr lang="en-US" b="1" dirty="0" err="1"/>
              <a:t>una</a:t>
            </a:r>
            <a:r>
              <a:rPr lang="en-US" b="1" dirty="0"/>
              <a:t> </a:t>
            </a:r>
            <a:r>
              <a:rPr lang="en-US" b="1" dirty="0" err="1"/>
              <a:t>empresa</a:t>
            </a:r>
            <a:r>
              <a:rPr lang="en-US" b="1" dirty="0"/>
              <a:t> </a:t>
            </a:r>
            <a:r>
              <a:rPr lang="en-US" b="1" dirty="0" err="1"/>
              <a:t>hacen</a:t>
            </a:r>
            <a:r>
              <a:rPr lang="en-US" b="1" dirty="0"/>
              <a:t> de </a:t>
            </a:r>
            <a:r>
              <a:rPr lang="en-US" b="1" dirty="0" err="1"/>
              <a:t>su</a:t>
            </a:r>
            <a:r>
              <a:rPr lang="en-US" b="1" dirty="0"/>
              <a:t> </a:t>
            </a:r>
            <a:r>
              <a:rPr lang="en-US" b="1" dirty="0" err="1"/>
              <a:t>comportamiento</a:t>
            </a:r>
            <a:r>
              <a:rPr lang="en-US" b="1" dirty="0"/>
              <a:t> </a:t>
            </a:r>
            <a:r>
              <a:rPr lang="en-US" b="1" dirty="0" err="1"/>
              <a:t>corporativo</a:t>
            </a:r>
            <a:r>
              <a:rPr lang="en-US" b="1" dirty="0"/>
              <a:t> a </a:t>
            </a:r>
            <a:r>
              <a:rPr lang="en-US" b="1" dirty="0" err="1"/>
              <a:t>partir</a:t>
            </a:r>
            <a:r>
              <a:rPr lang="en-US" b="1" dirty="0"/>
              <a:t> del </a:t>
            </a:r>
            <a:r>
              <a:rPr lang="en-US" b="1" dirty="0" err="1"/>
              <a:t>grado</a:t>
            </a:r>
            <a:r>
              <a:rPr lang="en-US" b="1" dirty="0"/>
              <a:t> de </a:t>
            </a:r>
            <a:r>
              <a:rPr lang="en-US" b="1" dirty="0" err="1"/>
              <a:t>cumplimiento</a:t>
            </a:r>
            <a:r>
              <a:rPr lang="en-US" b="1" dirty="0"/>
              <a:t> de </a:t>
            </a:r>
            <a:r>
              <a:rPr lang="en-US" b="1" dirty="0" err="1"/>
              <a:t>sus</a:t>
            </a:r>
            <a:r>
              <a:rPr lang="en-US" b="1" dirty="0"/>
              <a:t> </a:t>
            </a:r>
            <a:r>
              <a:rPr lang="en-US" b="1" dirty="0" err="1"/>
              <a:t>compromisos</a:t>
            </a:r>
            <a:r>
              <a:rPr lang="en-US" b="1" dirty="0"/>
              <a:t> con </a:t>
            </a:r>
            <a:r>
              <a:rPr lang="en-US" b="1" dirty="0" err="1"/>
              <a:t>relación</a:t>
            </a:r>
            <a:r>
              <a:rPr lang="en-US" b="1" dirty="0"/>
              <a:t> a </a:t>
            </a:r>
            <a:r>
              <a:rPr lang="en-US" b="1" dirty="0" err="1"/>
              <a:t>sus</a:t>
            </a:r>
            <a:r>
              <a:rPr lang="en-US" b="1" dirty="0"/>
              <a:t> </a:t>
            </a:r>
            <a:r>
              <a:rPr lang="en-US" b="1" dirty="0" err="1"/>
              <a:t>clientes</a:t>
            </a:r>
            <a:r>
              <a:rPr lang="en-US" b="1" dirty="0"/>
              <a:t>, </a:t>
            </a:r>
            <a:r>
              <a:rPr lang="en-US" b="1" dirty="0" err="1"/>
              <a:t>empleados</a:t>
            </a:r>
            <a:r>
              <a:rPr lang="en-US" b="1" dirty="0"/>
              <a:t>, </a:t>
            </a:r>
            <a:r>
              <a:rPr lang="en-US" b="1" dirty="0" err="1"/>
              <a:t>accionistas</a:t>
            </a:r>
            <a:r>
              <a:rPr lang="en-US" b="1" dirty="0"/>
              <a:t> </a:t>
            </a:r>
            <a:r>
              <a:rPr lang="en-US" b="1" dirty="0" err="1"/>
              <a:t>si</a:t>
            </a:r>
            <a:r>
              <a:rPr lang="en-US" b="1" dirty="0"/>
              <a:t> los </a:t>
            </a:r>
            <a:r>
              <a:rPr lang="en-US" b="1" dirty="0" err="1"/>
              <a:t>hubiere</a:t>
            </a:r>
            <a:r>
              <a:rPr lang="en-US" b="1" dirty="0"/>
              <a:t>, y con la </a:t>
            </a:r>
            <a:r>
              <a:rPr lang="en-US" b="1" dirty="0" err="1"/>
              <a:t>comunidad</a:t>
            </a:r>
            <a:r>
              <a:rPr lang="en-US" b="1" dirty="0"/>
              <a:t> en general</a:t>
            </a:r>
            <a:r>
              <a:rPr lang="en-US" b="1" dirty="0" smtClean="0"/>
              <a:t>.</a:t>
            </a:r>
          </a:p>
          <a:p>
            <a:endParaRPr lang="en-US" b="1" dirty="0"/>
          </a:p>
          <a:p>
            <a:r>
              <a:rPr lang="en-US" dirty="0" smtClean="0"/>
              <a:t>• </a:t>
            </a:r>
            <a:r>
              <a:rPr lang="en-US" b="1" dirty="0" smtClean="0"/>
              <a:t>La </a:t>
            </a:r>
            <a:r>
              <a:rPr lang="en-US" b="1" dirty="0" err="1"/>
              <a:t>buena</a:t>
            </a:r>
            <a:r>
              <a:rPr lang="en-US" b="1" dirty="0"/>
              <a:t> </a:t>
            </a:r>
            <a:r>
              <a:rPr lang="en-US" b="1" dirty="0" err="1"/>
              <a:t>reputación</a:t>
            </a:r>
            <a:r>
              <a:rPr lang="en-US" b="1" dirty="0"/>
              <a:t> </a:t>
            </a:r>
            <a:r>
              <a:rPr lang="en-US" b="1" dirty="0" err="1"/>
              <a:t>exige</a:t>
            </a:r>
            <a:r>
              <a:rPr lang="en-US" b="1" dirty="0"/>
              <a:t> </a:t>
            </a:r>
            <a:r>
              <a:rPr lang="en-US" b="1" dirty="0" err="1"/>
              <a:t>tres</a:t>
            </a:r>
            <a:r>
              <a:rPr lang="en-US" b="1" dirty="0"/>
              <a:t> </a:t>
            </a:r>
            <a:r>
              <a:rPr lang="en-US" b="1" i="1" dirty="0" err="1"/>
              <a:t>conditio</a:t>
            </a:r>
            <a:r>
              <a:rPr lang="en-US" b="1" i="1" dirty="0"/>
              <a:t> sine qua non</a:t>
            </a:r>
            <a:r>
              <a:rPr lang="en-US" b="1" dirty="0"/>
              <a:t>:</a:t>
            </a:r>
          </a:p>
          <a:p>
            <a:r>
              <a:rPr lang="en-US" dirty="0"/>
              <a:t>1.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dimensión</a:t>
            </a:r>
            <a:r>
              <a:rPr lang="en-US" dirty="0"/>
              <a:t> </a:t>
            </a:r>
            <a:r>
              <a:rPr lang="en-US" dirty="0" err="1"/>
              <a:t>axiológica</a:t>
            </a:r>
            <a:r>
              <a:rPr lang="en-US" dirty="0"/>
              <a:t> en la </a:t>
            </a:r>
            <a:r>
              <a:rPr lang="en-US" dirty="0" err="1"/>
              <a:t>empresa</a:t>
            </a:r>
            <a:r>
              <a:rPr lang="en-US" dirty="0"/>
              <a:t>.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2</a:t>
            </a:r>
            <a:r>
              <a:rPr lang="en-US" dirty="0"/>
              <a:t>. Un </a:t>
            </a:r>
            <a:r>
              <a:rPr lang="en-US" dirty="0" err="1"/>
              <a:t>comportamiento</a:t>
            </a:r>
            <a:r>
              <a:rPr lang="en-US" dirty="0"/>
              <a:t> </a:t>
            </a:r>
            <a:r>
              <a:rPr lang="en-US" dirty="0" err="1"/>
              <a:t>corporativo</a:t>
            </a:r>
            <a:r>
              <a:rPr lang="en-US" dirty="0"/>
              <a:t> </a:t>
            </a:r>
            <a:r>
              <a:rPr lang="en-US" dirty="0" err="1"/>
              <a:t>comprometido</a:t>
            </a:r>
            <a:r>
              <a:rPr lang="en-US" dirty="0"/>
              <a:t> y </a:t>
            </a:r>
            <a:r>
              <a:rPr lang="en-US" dirty="0" err="1"/>
              <a:t>explícito</a:t>
            </a:r>
            <a:r>
              <a:rPr lang="en-US" dirty="0"/>
              <a:t>. 3. La </a:t>
            </a:r>
            <a:r>
              <a:rPr lang="en-US" dirty="0" err="1"/>
              <a:t>propia</a:t>
            </a:r>
            <a:r>
              <a:rPr lang="en-US" dirty="0"/>
              <a:t> </a:t>
            </a:r>
            <a:r>
              <a:rPr lang="en-US" dirty="0" err="1"/>
              <a:t>gestión</a:t>
            </a:r>
            <a:r>
              <a:rPr lang="en-US" dirty="0"/>
              <a:t> de la </a:t>
            </a:r>
            <a:r>
              <a:rPr lang="en-US" dirty="0" err="1"/>
              <a:t>reputación</a:t>
            </a:r>
            <a:r>
              <a:rPr lang="en-US" dirty="0"/>
              <a:t> y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ésta</a:t>
            </a:r>
            <a:r>
              <a:rPr lang="en-US" dirty="0"/>
              <a:t> sea </a:t>
            </a:r>
            <a:r>
              <a:rPr lang="en-US" dirty="0" err="1"/>
              <a:t>proactiva</a:t>
            </a:r>
            <a:r>
              <a:rPr lang="en-US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4075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¿</a:t>
            </a:r>
            <a:r>
              <a:rPr lang="en-US" dirty="0" err="1" smtClean="0"/>
              <a:t>Qu</a:t>
            </a:r>
            <a:r>
              <a:rPr lang="en-US" dirty="0" err="1" smtClean="0"/>
              <a:t>é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US" dirty="0" smtClean="0"/>
              <a:t> </a:t>
            </a:r>
            <a:r>
              <a:rPr lang="en-US" dirty="0"/>
              <a:t>La </a:t>
            </a:r>
            <a:r>
              <a:rPr lang="en-US" dirty="0" err="1"/>
              <a:t>integración</a:t>
            </a:r>
            <a:r>
              <a:rPr lang="en-US" dirty="0"/>
              <a:t> de un </a:t>
            </a:r>
            <a:r>
              <a:rPr lang="en-US" dirty="0" err="1"/>
              <a:t>proceso</a:t>
            </a:r>
            <a:r>
              <a:rPr lang="en-US" dirty="0"/>
              <a:t> </a:t>
            </a:r>
            <a:r>
              <a:rPr lang="en-US" dirty="0" err="1"/>
              <a:t>secuencial</a:t>
            </a:r>
            <a:r>
              <a:rPr lang="en-US" dirty="0"/>
              <a:t>: </a:t>
            </a:r>
            <a:r>
              <a:rPr lang="en-US" dirty="0" err="1"/>
              <a:t>imagen</a:t>
            </a:r>
            <a:r>
              <a:rPr lang="en-US" dirty="0"/>
              <a:t>, </a:t>
            </a:r>
            <a:r>
              <a:rPr lang="en-US" dirty="0" err="1"/>
              <a:t>percepción</a:t>
            </a:r>
            <a:r>
              <a:rPr lang="en-US" dirty="0"/>
              <a:t>, </a:t>
            </a:r>
            <a:r>
              <a:rPr lang="en-US" dirty="0" err="1"/>
              <a:t>creencias</a:t>
            </a:r>
            <a:r>
              <a:rPr lang="en-US" dirty="0"/>
              <a:t> y </a:t>
            </a:r>
            <a:r>
              <a:rPr lang="en-US" dirty="0" err="1" smtClean="0"/>
              <a:t>carácter</a:t>
            </a:r>
            <a:endParaRPr lang="en-US" dirty="0" smtClean="0"/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r>
              <a:rPr lang="en-US" dirty="0" smtClean="0"/>
              <a:t> </a:t>
            </a:r>
            <a:r>
              <a:rPr lang="en-US" dirty="0"/>
              <a:t>El </a:t>
            </a:r>
            <a:r>
              <a:rPr lang="en-US" dirty="0" err="1"/>
              <a:t>reconocimiento</a:t>
            </a:r>
            <a:r>
              <a:rPr lang="en-US" dirty="0"/>
              <a:t> del </a:t>
            </a:r>
            <a:r>
              <a:rPr lang="en-US" dirty="0" err="1"/>
              <a:t>carácter</a:t>
            </a:r>
            <a:r>
              <a:rPr lang="en-US" dirty="0"/>
              <a:t> de la </a:t>
            </a:r>
            <a:r>
              <a:rPr lang="en-US" dirty="0" err="1"/>
              <a:t>empresa</a:t>
            </a:r>
            <a:r>
              <a:rPr lang="en-US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2705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• </a:t>
            </a:r>
            <a:r>
              <a:rPr lang="en-US" b="1" dirty="0" smtClean="0"/>
              <a:t>La </a:t>
            </a:r>
            <a:r>
              <a:rPr lang="en-US" b="1" dirty="0" err="1"/>
              <a:t>reputación</a:t>
            </a:r>
            <a:r>
              <a:rPr lang="en-US" b="1" dirty="0"/>
              <a:t> </a:t>
            </a:r>
            <a:r>
              <a:rPr lang="en-US" b="1" dirty="0" err="1"/>
              <a:t>exige</a:t>
            </a:r>
            <a:r>
              <a:rPr lang="en-US" b="1" dirty="0"/>
              <a:t> un </a:t>
            </a:r>
            <a:r>
              <a:rPr lang="en-US" b="1" dirty="0" err="1"/>
              <a:t>comportamiento</a:t>
            </a:r>
            <a:r>
              <a:rPr lang="en-US" b="1" dirty="0"/>
              <a:t> </a:t>
            </a:r>
            <a:r>
              <a:rPr lang="en-US" b="1" dirty="0" err="1"/>
              <a:t>corporativo</a:t>
            </a:r>
            <a:r>
              <a:rPr lang="en-US" b="1" dirty="0"/>
              <a:t> </a:t>
            </a:r>
            <a:r>
              <a:rPr lang="en-US" b="1" dirty="0" err="1"/>
              <a:t>comprometido</a:t>
            </a:r>
            <a:r>
              <a:rPr lang="en-US" b="1" dirty="0"/>
              <a:t> y </a:t>
            </a:r>
            <a:r>
              <a:rPr lang="en-US" b="1" dirty="0" err="1"/>
              <a:t>explícito</a:t>
            </a:r>
            <a:r>
              <a:rPr lang="en-US" b="1" dirty="0" smtClean="0"/>
              <a:t>.</a:t>
            </a:r>
          </a:p>
          <a:p>
            <a:endParaRPr lang="en-US" b="1" dirty="0"/>
          </a:p>
          <a:p>
            <a:r>
              <a:rPr lang="en-US" dirty="0" smtClean="0"/>
              <a:t>• </a:t>
            </a:r>
            <a:r>
              <a:rPr lang="en-US" b="1" dirty="0" smtClean="0"/>
              <a:t>Los </a:t>
            </a:r>
            <a:r>
              <a:rPr lang="en-US" b="1" dirty="0" err="1"/>
              <a:t>compromisos</a:t>
            </a:r>
            <a:r>
              <a:rPr lang="en-US" b="1" dirty="0"/>
              <a:t> </a:t>
            </a:r>
            <a:r>
              <a:rPr lang="en-US" b="1" dirty="0" err="1"/>
              <a:t>deben</a:t>
            </a:r>
            <a:r>
              <a:rPr lang="en-US" b="1" dirty="0"/>
              <a:t> </a:t>
            </a:r>
            <a:r>
              <a:rPr lang="en-US" b="1" dirty="0" err="1"/>
              <a:t>establecerse</a:t>
            </a:r>
            <a:r>
              <a:rPr lang="en-US" b="1" dirty="0"/>
              <a:t> con </a:t>
            </a:r>
            <a:r>
              <a:rPr lang="en-US" b="1" dirty="0" err="1"/>
              <a:t>relación</a:t>
            </a:r>
            <a:r>
              <a:rPr lang="en-US" b="1" dirty="0"/>
              <a:t> a </a:t>
            </a:r>
            <a:r>
              <a:rPr lang="en-US" b="1" dirty="0" err="1"/>
              <a:t>cada</a:t>
            </a:r>
            <a:r>
              <a:rPr lang="en-US" b="1" dirty="0"/>
              <a:t> stakeholder </a:t>
            </a:r>
            <a:r>
              <a:rPr lang="en-US" b="1" dirty="0" err="1"/>
              <a:t>estratégico</a:t>
            </a:r>
            <a:r>
              <a:rPr lang="en-US" b="1" dirty="0"/>
              <a:t> de la </a:t>
            </a:r>
            <a:r>
              <a:rPr lang="en-US" b="1" dirty="0" err="1"/>
              <a:t>empresa</a:t>
            </a:r>
            <a:r>
              <a:rPr lang="en-US" b="1" dirty="0"/>
              <a:t>, o al </a:t>
            </a:r>
            <a:r>
              <a:rPr lang="en-US" b="1" dirty="0" err="1"/>
              <a:t>menos</a:t>
            </a:r>
            <a:r>
              <a:rPr lang="en-US" b="1" dirty="0"/>
              <a:t> con los </a:t>
            </a:r>
            <a:r>
              <a:rPr lang="en-US" b="1" dirty="0" err="1"/>
              <a:t>cuatro</a:t>
            </a:r>
            <a:r>
              <a:rPr lang="en-US" b="1" dirty="0"/>
              <a:t> </a:t>
            </a:r>
            <a:r>
              <a:rPr lang="en-US" b="1" dirty="0" err="1"/>
              <a:t>básicos</a:t>
            </a:r>
            <a:r>
              <a:rPr lang="en-US" b="1" dirty="0" smtClean="0"/>
              <a:t>:</a:t>
            </a:r>
          </a:p>
          <a:p>
            <a:endParaRPr lang="en-US" b="1" dirty="0"/>
          </a:p>
          <a:p>
            <a:r>
              <a:rPr lang="en-US" dirty="0"/>
              <a:t>1. </a:t>
            </a:r>
            <a:r>
              <a:rPr lang="en-US" dirty="0" err="1"/>
              <a:t>Clientes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2. </a:t>
            </a:r>
            <a:r>
              <a:rPr lang="en-US" dirty="0" err="1"/>
              <a:t>Empleados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3</a:t>
            </a:r>
            <a:r>
              <a:rPr lang="en-US" dirty="0"/>
              <a:t>. </a:t>
            </a:r>
            <a:r>
              <a:rPr lang="en-US" dirty="0" err="1"/>
              <a:t>Inversores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4. </a:t>
            </a:r>
            <a:r>
              <a:rPr lang="en-US" dirty="0" err="1"/>
              <a:t>Sociedad</a:t>
            </a:r>
            <a:r>
              <a:rPr lang="en-US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14782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Gesti</a:t>
            </a:r>
            <a:r>
              <a:rPr lang="en-US" dirty="0" err="1" smtClean="0"/>
              <a:t>ón</a:t>
            </a:r>
            <a:r>
              <a:rPr lang="en-US" dirty="0" smtClean="0"/>
              <a:t> de la RC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 </a:t>
            </a:r>
            <a:r>
              <a:rPr lang="en-US" b="1" dirty="0"/>
              <a:t>La </a:t>
            </a:r>
            <a:r>
              <a:rPr lang="en-US" b="1" dirty="0" err="1"/>
              <a:t>gestión</a:t>
            </a:r>
            <a:r>
              <a:rPr lang="en-US" b="1" dirty="0"/>
              <a:t> de la </a:t>
            </a:r>
            <a:r>
              <a:rPr lang="en-US" b="1" dirty="0" err="1"/>
              <a:t>reputación</a:t>
            </a:r>
            <a:r>
              <a:rPr lang="en-US" b="1" dirty="0"/>
              <a:t> </a:t>
            </a:r>
            <a:r>
              <a:rPr lang="en-US" b="1" dirty="0" err="1"/>
              <a:t>pivota</a:t>
            </a:r>
            <a:r>
              <a:rPr lang="en-US" b="1" dirty="0"/>
              <a:t> entre </a:t>
            </a:r>
            <a:r>
              <a:rPr lang="en-US" b="1" dirty="0" err="1"/>
              <a:t>una</a:t>
            </a:r>
            <a:r>
              <a:rPr lang="en-US" b="1" dirty="0"/>
              <a:t> </a:t>
            </a:r>
            <a:r>
              <a:rPr lang="en-US" b="1" i="1" dirty="0" err="1"/>
              <a:t>visión</a:t>
            </a:r>
            <a:r>
              <a:rPr lang="en-US" b="1" i="1" dirty="0"/>
              <a:t> </a:t>
            </a:r>
            <a:r>
              <a:rPr lang="en-US" b="1" i="1" dirty="0" err="1"/>
              <a:t>reactiva</a:t>
            </a:r>
            <a:r>
              <a:rPr lang="en-US" b="1" i="1" dirty="0"/>
              <a:t> </a:t>
            </a:r>
            <a:r>
              <a:rPr lang="en-US" b="1" dirty="0"/>
              <a:t>de </a:t>
            </a:r>
            <a:r>
              <a:rPr lang="en-US" b="1" dirty="0" err="1"/>
              <a:t>ésta</a:t>
            </a:r>
            <a:r>
              <a:rPr lang="en-US" b="1" dirty="0"/>
              <a:t>, </a:t>
            </a:r>
            <a:r>
              <a:rPr lang="en-US" b="1" dirty="0" err="1"/>
              <a:t>que</a:t>
            </a:r>
            <a:r>
              <a:rPr lang="en-US" b="1" dirty="0"/>
              <a:t> </a:t>
            </a:r>
            <a:r>
              <a:rPr lang="en-US" b="1" dirty="0" err="1"/>
              <a:t>enfatiza</a:t>
            </a:r>
            <a:r>
              <a:rPr lang="en-US" b="1" dirty="0"/>
              <a:t> la </a:t>
            </a:r>
            <a:r>
              <a:rPr lang="en-US" b="1" dirty="0" err="1"/>
              <a:t>importancia</a:t>
            </a:r>
            <a:r>
              <a:rPr lang="en-US" b="1" dirty="0"/>
              <a:t> de </a:t>
            </a:r>
            <a:r>
              <a:rPr lang="en-US" b="1" dirty="0" err="1"/>
              <a:t>minorar</a:t>
            </a:r>
            <a:r>
              <a:rPr lang="en-US" b="1" dirty="0"/>
              <a:t> los </a:t>
            </a:r>
            <a:r>
              <a:rPr lang="en-US" b="1" dirty="0" err="1"/>
              <a:t>riesgos</a:t>
            </a:r>
            <a:r>
              <a:rPr lang="en-US" b="1" dirty="0"/>
              <a:t> </a:t>
            </a:r>
            <a:r>
              <a:rPr lang="en-US" b="1" dirty="0" err="1"/>
              <a:t>para</a:t>
            </a:r>
            <a:r>
              <a:rPr lang="en-US" b="1" dirty="0"/>
              <a:t> la </a:t>
            </a:r>
            <a:r>
              <a:rPr lang="en-US" b="1" dirty="0" err="1"/>
              <a:t>reputación</a:t>
            </a:r>
            <a:r>
              <a:rPr lang="en-US" b="1" dirty="0"/>
              <a:t>, y </a:t>
            </a:r>
            <a:r>
              <a:rPr lang="en-US" b="1" dirty="0" err="1"/>
              <a:t>otra</a:t>
            </a:r>
            <a:r>
              <a:rPr lang="en-US" b="1" dirty="0"/>
              <a:t> </a:t>
            </a:r>
            <a:r>
              <a:rPr lang="en-US" b="1" i="1" dirty="0" err="1"/>
              <a:t>proactiva</a:t>
            </a:r>
            <a:r>
              <a:rPr lang="en-US" b="1" i="1" dirty="0"/>
              <a:t> </a:t>
            </a:r>
            <a:r>
              <a:rPr lang="en-US" b="1" dirty="0" err="1"/>
              <a:t>que</a:t>
            </a:r>
            <a:r>
              <a:rPr lang="en-US" b="1" dirty="0"/>
              <a:t> </a:t>
            </a:r>
            <a:r>
              <a:rPr lang="en-US" b="1" dirty="0" err="1"/>
              <a:t>busca</a:t>
            </a:r>
            <a:r>
              <a:rPr lang="en-US" b="1" dirty="0"/>
              <a:t> </a:t>
            </a:r>
            <a:r>
              <a:rPr lang="en-US" b="1" dirty="0" err="1"/>
              <a:t>poner</a:t>
            </a:r>
            <a:r>
              <a:rPr lang="en-US" b="1" dirty="0"/>
              <a:t> en valor </a:t>
            </a:r>
            <a:r>
              <a:rPr lang="en-US" b="1" dirty="0" err="1"/>
              <a:t>las</a:t>
            </a:r>
            <a:r>
              <a:rPr lang="en-US" b="1" dirty="0"/>
              <a:t> </a:t>
            </a:r>
            <a:r>
              <a:rPr lang="en-US" b="1" dirty="0" err="1"/>
              <a:t>oportunidades</a:t>
            </a:r>
            <a:r>
              <a:rPr lang="en-US" b="1" dirty="0"/>
              <a:t> </a:t>
            </a:r>
            <a:r>
              <a:rPr lang="en-US" b="1" dirty="0" err="1"/>
              <a:t>reputacionales</a:t>
            </a:r>
            <a:r>
              <a:rPr lang="en-US" b="1" dirty="0" smtClean="0"/>
              <a:t>.</a:t>
            </a:r>
          </a:p>
          <a:p>
            <a:endParaRPr lang="en-US" b="1" dirty="0"/>
          </a:p>
          <a:p>
            <a:r>
              <a:rPr lang="en-US" dirty="0" smtClean="0"/>
              <a:t> </a:t>
            </a:r>
            <a:r>
              <a:rPr lang="en-US" b="1" dirty="0"/>
              <a:t>La </a:t>
            </a:r>
            <a:r>
              <a:rPr lang="en-US" b="1" dirty="0" err="1"/>
              <a:t>proactividad</a:t>
            </a:r>
            <a:r>
              <a:rPr lang="en-US" b="1" dirty="0"/>
              <a:t> </a:t>
            </a:r>
            <a:r>
              <a:rPr lang="en-US" b="1" dirty="0" err="1"/>
              <a:t>implica</a:t>
            </a:r>
            <a:r>
              <a:rPr lang="en-US" b="1" dirty="0"/>
              <a:t> </a:t>
            </a:r>
            <a:r>
              <a:rPr lang="en-US" b="1" dirty="0" err="1"/>
              <a:t>hacer</a:t>
            </a:r>
            <a:r>
              <a:rPr lang="en-US" b="1" dirty="0"/>
              <a:t> </a:t>
            </a:r>
            <a:r>
              <a:rPr lang="en-US" b="1" dirty="0" err="1"/>
              <a:t>algo</a:t>
            </a:r>
            <a:r>
              <a:rPr lang="en-US" b="1" dirty="0"/>
              <a:t> </a:t>
            </a:r>
            <a:r>
              <a:rPr lang="en-US" b="1" dirty="0" err="1"/>
              <a:t>más</a:t>
            </a:r>
            <a:r>
              <a:rPr lang="en-US" b="1" dirty="0"/>
              <a:t> de </a:t>
            </a:r>
            <a:r>
              <a:rPr lang="en-US" b="1" dirty="0" err="1"/>
              <a:t>aquello</a:t>
            </a:r>
            <a:r>
              <a:rPr lang="en-US" b="1" dirty="0"/>
              <a:t> a lo </a:t>
            </a:r>
            <a:r>
              <a:rPr lang="en-US" b="1" dirty="0" err="1"/>
              <a:t>que</a:t>
            </a:r>
            <a:r>
              <a:rPr lang="en-US" b="1" dirty="0"/>
              <a:t> se </a:t>
            </a:r>
            <a:r>
              <a:rPr lang="en-US" b="1" dirty="0" err="1"/>
              <a:t>está</a:t>
            </a:r>
            <a:r>
              <a:rPr lang="en-US" b="1" dirty="0"/>
              <a:t> </a:t>
            </a:r>
            <a:r>
              <a:rPr lang="en-US" b="1" dirty="0" err="1"/>
              <a:t>obligado</a:t>
            </a:r>
            <a:r>
              <a:rPr lang="en-US" b="1" dirty="0" smtClean="0"/>
              <a:t>.</a:t>
            </a:r>
          </a:p>
          <a:p>
            <a:endParaRPr lang="en-US" b="1" dirty="0"/>
          </a:p>
          <a:p>
            <a:r>
              <a:rPr lang="en-US" b="1" dirty="0" err="1" smtClean="0"/>
              <a:t>Seg</a:t>
            </a:r>
            <a:r>
              <a:rPr lang="en-US" b="1" dirty="0" err="1" smtClean="0"/>
              <a:t>ín</a:t>
            </a:r>
            <a:r>
              <a:rPr lang="en-US" b="1" dirty="0" smtClean="0"/>
              <a:t> PwC la </a:t>
            </a:r>
            <a:r>
              <a:rPr lang="en-US" b="1" dirty="0" err="1" smtClean="0"/>
              <a:t>reputación</a:t>
            </a:r>
            <a:r>
              <a:rPr lang="en-US" b="1" dirty="0" smtClean="0"/>
              <a:t> </a:t>
            </a:r>
            <a:r>
              <a:rPr lang="en-US" b="1" dirty="0" err="1" smtClean="0"/>
              <a:t>corporativa</a:t>
            </a:r>
            <a:r>
              <a:rPr lang="en-US" b="1" dirty="0" smtClean="0"/>
              <a:t> </a:t>
            </a:r>
            <a:r>
              <a:rPr lang="en-US" b="1" dirty="0" err="1" smtClean="0"/>
              <a:t>es</a:t>
            </a:r>
            <a:r>
              <a:rPr lang="en-US" b="1" dirty="0" smtClean="0"/>
              <a:t> el factor </a:t>
            </a:r>
            <a:r>
              <a:rPr lang="en-US" b="1" dirty="0" err="1" smtClean="0"/>
              <a:t>más</a:t>
            </a:r>
            <a:r>
              <a:rPr lang="en-US" b="1" dirty="0" smtClean="0"/>
              <a:t> </a:t>
            </a:r>
            <a:r>
              <a:rPr lang="en-US" b="1" dirty="0" err="1" smtClean="0"/>
              <a:t>importante</a:t>
            </a:r>
            <a:r>
              <a:rPr lang="en-US" b="1" dirty="0" smtClean="0"/>
              <a:t> </a:t>
            </a:r>
            <a:r>
              <a:rPr lang="en-US" b="1" dirty="0" err="1" smtClean="0"/>
              <a:t>para</a:t>
            </a:r>
            <a:r>
              <a:rPr lang="en-US" b="1" dirty="0" smtClean="0"/>
              <a:t> la </a:t>
            </a:r>
            <a:r>
              <a:rPr lang="en-US" b="1" dirty="0" err="1" smtClean="0"/>
              <a:t>inversión</a:t>
            </a:r>
            <a:r>
              <a:rPr lang="en-US" b="1" dirty="0" smtClean="0"/>
              <a:t> </a:t>
            </a:r>
            <a:r>
              <a:rPr lang="en-US" b="1" dirty="0" err="1" smtClean="0"/>
              <a:t>extranjera</a:t>
            </a:r>
            <a:r>
              <a:rPr lang="en-US" b="1" dirty="0" smtClean="0"/>
              <a:t> en un </a:t>
            </a:r>
            <a:r>
              <a:rPr lang="en-US" b="1" dirty="0" err="1" smtClean="0"/>
              <a:t>país</a:t>
            </a:r>
            <a:r>
              <a:rPr lang="en-US" b="1" dirty="0" smtClean="0"/>
              <a:t>.</a:t>
            </a:r>
            <a:br>
              <a:rPr lang="en-US" b="1" dirty="0" smtClean="0"/>
            </a:br>
            <a:r>
              <a:rPr lang="en-US" b="1" dirty="0" smtClean="0"/>
              <a:t>La </a:t>
            </a:r>
            <a:r>
              <a:rPr lang="en-US" b="1" dirty="0" err="1" smtClean="0"/>
              <a:t>reputación</a:t>
            </a:r>
            <a:r>
              <a:rPr lang="en-US" b="1" dirty="0" smtClean="0"/>
              <a:t> </a:t>
            </a:r>
            <a:r>
              <a:rPr lang="en-US" b="1" dirty="0" err="1" smtClean="0"/>
              <a:t>gubernamental</a:t>
            </a:r>
            <a:r>
              <a:rPr lang="en-US" b="1" dirty="0" smtClean="0"/>
              <a:t> y del </a:t>
            </a:r>
            <a:r>
              <a:rPr lang="en-US" b="1" dirty="0" err="1" smtClean="0"/>
              <a:t>país</a:t>
            </a:r>
            <a:r>
              <a:rPr lang="en-US" b="1" dirty="0" smtClean="0"/>
              <a:t> son 10 y 11 </a:t>
            </a:r>
            <a:r>
              <a:rPr lang="en-US" b="1" dirty="0" err="1" smtClean="0"/>
              <a:t>respectivamente</a:t>
            </a:r>
            <a:endParaRPr lang="en-US" b="1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48274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74638"/>
            <a:ext cx="7620000" cy="6126162"/>
          </a:xfrm>
        </p:spPr>
        <p:txBody>
          <a:bodyPr>
            <a:normAutofit fontScale="92500" lnSpcReduction="20000"/>
          </a:bodyPr>
          <a:lstStyle/>
          <a:p>
            <a:pPr marL="114300" indent="0">
              <a:buNone/>
            </a:pPr>
            <a:r>
              <a:rPr lang="en-US" b="1" dirty="0" smtClean="0"/>
              <a:t>La </a:t>
            </a:r>
            <a:r>
              <a:rPr lang="en-US" b="1" dirty="0"/>
              <a:t>clave de la </a:t>
            </a:r>
            <a:r>
              <a:rPr lang="en-US" b="1" dirty="0" err="1"/>
              <a:t>reputación</a:t>
            </a:r>
            <a:r>
              <a:rPr lang="en-US" b="1" dirty="0"/>
              <a:t> </a:t>
            </a:r>
            <a:r>
              <a:rPr lang="en-US" b="1" dirty="0" err="1"/>
              <a:t>es</a:t>
            </a:r>
            <a:r>
              <a:rPr lang="en-US" b="1" dirty="0"/>
              <a:t> </a:t>
            </a:r>
            <a:r>
              <a:rPr lang="en-US" b="1" dirty="0" err="1"/>
              <a:t>lograr</a:t>
            </a:r>
            <a:r>
              <a:rPr lang="en-US" b="1" dirty="0"/>
              <a:t> el </a:t>
            </a:r>
            <a:r>
              <a:rPr lang="en-US" b="1" dirty="0" err="1"/>
              <a:t>reconocimiento</a:t>
            </a:r>
            <a:r>
              <a:rPr lang="en-US" b="1" dirty="0"/>
              <a:t> </a:t>
            </a:r>
            <a:r>
              <a:rPr lang="en-US" b="1" dirty="0" err="1"/>
              <a:t>por</a:t>
            </a:r>
            <a:r>
              <a:rPr lang="en-US" b="1" dirty="0"/>
              <a:t> parte de los </a:t>
            </a:r>
            <a:r>
              <a:rPr lang="en-US" b="1" dirty="0" err="1"/>
              <a:t>grupos</a:t>
            </a:r>
            <a:r>
              <a:rPr lang="en-US" b="1" dirty="0"/>
              <a:t> de </a:t>
            </a:r>
            <a:r>
              <a:rPr lang="en-US" b="1" dirty="0" err="1"/>
              <a:t>interés</a:t>
            </a:r>
            <a:r>
              <a:rPr lang="en-US" b="1" dirty="0"/>
              <a:t> del </a:t>
            </a:r>
            <a:r>
              <a:rPr lang="en-US" b="1" dirty="0" err="1"/>
              <a:t>comportamiento</a:t>
            </a:r>
            <a:r>
              <a:rPr lang="en-US" b="1" dirty="0"/>
              <a:t> de la </a:t>
            </a:r>
            <a:r>
              <a:rPr lang="en-US" b="1" dirty="0" err="1"/>
              <a:t>empresa</a:t>
            </a:r>
            <a:r>
              <a:rPr lang="en-US" b="1" dirty="0" smtClean="0"/>
              <a:t>.</a:t>
            </a:r>
          </a:p>
          <a:p>
            <a:pPr marL="114300" indent="0">
              <a:buNone/>
            </a:pPr>
            <a:endParaRPr lang="en-US" b="1" dirty="0"/>
          </a:p>
          <a:p>
            <a:pPr marL="114300" indent="0">
              <a:buNone/>
            </a:pPr>
            <a:r>
              <a:rPr lang="en-US" b="1" dirty="0"/>
              <a:t>La </a:t>
            </a:r>
            <a:r>
              <a:rPr lang="en-US" b="1" dirty="0" err="1"/>
              <a:t>reputación</a:t>
            </a:r>
            <a:r>
              <a:rPr lang="en-US" b="1" dirty="0"/>
              <a:t> </a:t>
            </a:r>
            <a:r>
              <a:rPr lang="en-US" b="1" dirty="0" err="1"/>
              <a:t>exige</a:t>
            </a:r>
            <a:r>
              <a:rPr lang="en-US" b="1" dirty="0"/>
              <a:t>:</a:t>
            </a:r>
          </a:p>
          <a:p>
            <a:pPr marL="114300" indent="0">
              <a:buNone/>
            </a:pPr>
            <a:r>
              <a:rPr lang="en-US" dirty="0"/>
              <a:t>1. </a:t>
            </a:r>
            <a:r>
              <a:rPr lang="en-US" dirty="0" err="1"/>
              <a:t>Una</a:t>
            </a:r>
            <a:r>
              <a:rPr lang="en-US" dirty="0"/>
              <a:t> base </a:t>
            </a:r>
            <a:r>
              <a:rPr lang="en-US" dirty="0" err="1"/>
              <a:t>axiológica</a:t>
            </a:r>
            <a:r>
              <a:rPr lang="en-US" dirty="0"/>
              <a:t> de </a:t>
            </a:r>
            <a:r>
              <a:rPr lang="en-US" dirty="0" err="1"/>
              <a:t>sentido</a:t>
            </a:r>
            <a:r>
              <a:rPr lang="en-US" dirty="0"/>
              <a:t> y </a:t>
            </a:r>
            <a:r>
              <a:rPr lang="en-US" dirty="0" err="1"/>
              <a:t>significado</a:t>
            </a:r>
            <a:r>
              <a:rPr lang="en-US" dirty="0"/>
              <a:t> al </a:t>
            </a:r>
            <a:r>
              <a:rPr lang="en-US" dirty="0" err="1"/>
              <a:t>comportamiento</a:t>
            </a:r>
            <a:r>
              <a:rPr lang="en-US" dirty="0"/>
              <a:t> de la </a:t>
            </a:r>
            <a:r>
              <a:rPr lang="en-US" dirty="0" err="1"/>
              <a:t>empresa</a:t>
            </a:r>
            <a:r>
              <a:rPr lang="en-US" dirty="0"/>
              <a:t>.</a:t>
            </a:r>
          </a:p>
          <a:p>
            <a:pPr marL="114300" indent="0">
              <a:buNone/>
            </a:pPr>
            <a:r>
              <a:rPr lang="en-US" dirty="0"/>
              <a:t>2. Un </a:t>
            </a:r>
            <a:r>
              <a:rPr lang="en-US" dirty="0" err="1"/>
              <a:t>comportamiento</a:t>
            </a:r>
            <a:r>
              <a:rPr lang="en-US" dirty="0"/>
              <a:t> superior a la media del sector al </a:t>
            </a:r>
            <a:r>
              <a:rPr lang="en-US" dirty="0" err="1"/>
              <a:t>menos</a:t>
            </a:r>
            <a:r>
              <a:rPr lang="en-US" dirty="0"/>
              <a:t> en </a:t>
            </a:r>
            <a:r>
              <a:rPr lang="en-US" dirty="0" err="1"/>
              <a:t>cuatro</a:t>
            </a:r>
            <a:r>
              <a:rPr lang="en-US" dirty="0"/>
              <a:t> </a:t>
            </a:r>
            <a:r>
              <a:rPr lang="en-US" dirty="0" err="1"/>
              <a:t>ámbitos</a:t>
            </a:r>
            <a:r>
              <a:rPr lang="en-US" dirty="0"/>
              <a:t>:</a:t>
            </a:r>
          </a:p>
          <a:p>
            <a:pPr marL="114300" indent="0">
              <a:buNone/>
            </a:pPr>
            <a:r>
              <a:rPr lang="en-US" dirty="0"/>
              <a:t>3</a:t>
            </a:r>
            <a:r>
              <a:rPr lang="en-US" dirty="0" smtClean="0"/>
              <a:t>. </a:t>
            </a:r>
            <a:r>
              <a:rPr lang="en-US" dirty="0"/>
              <a:t>El </a:t>
            </a:r>
            <a:r>
              <a:rPr lang="en-US" dirty="0" err="1"/>
              <a:t>mercado</a:t>
            </a:r>
            <a:r>
              <a:rPr lang="en-US" dirty="0"/>
              <a:t> (</a:t>
            </a:r>
            <a:r>
              <a:rPr lang="en-US" dirty="0" err="1"/>
              <a:t>Clientes</a:t>
            </a:r>
            <a:r>
              <a:rPr lang="en-US" dirty="0"/>
              <a:t>).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4. </a:t>
            </a:r>
            <a:r>
              <a:rPr lang="en-US" dirty="0"/>
              <a:t>Los </a:t>
            </a:r>
            <a:r>
              <a:rPr lang="en-US" dirty="0" err="1"/>
              <a:t>resultados</a:t>
            </a:r>
            <a:r>
              <a:rPr lang="en-US" dirty="0"/>
              <a:t> </a:t>
            </a:r>
            <a:r>
              <a:rPr lang="en-US" dirty="0" err="1"/>
              <a:t>económico</a:t>
            </a:r>
            <a:r>
              <a:rPr lang="en-US" dirty="0"/>
              <a:t> </a:t>
            </a:r>
            <a:r>
              <a:rPr lang="en-US" dirty="0" err="1"/>
              <a:t>financieros</a:t>
            </a:r>
            <a:r>
              <a:rPr lang="en-US" dirty="0"/>
              <a:t> (</a:t>
            </a:r>
            <a:r>
              <a:rPr lang="en-US" dirty="0" err="1"/>
              <a:t>Inversores</a:t>
            </a:r>
            <a:r>
              <a:rPr lang="en-US" dirty="0"/>
              <a:t>)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5. </a:t>
            </a:r>
            <a:r>
              <a:rPr lang="en-US" dirty="0"/>
              <a:t>La </a:t>
            </a:r>
            <a:r>
              <a:rPr lang="en-US" dirty="0" err="1"/>
              <a:t>calidad</a:t>
            </a:r>
            <a:r>
              <a:rPr lang="en-US" dirty="0"/>
              <a:t> </a:t>
            </a:r>
            <a:r>
              <a:rPr lang="en-US" dirty="0" err="1"/>
              <a:t>laboral</a:t>
            </a:r>
            <a:r>
              <a:rPr lang="en-US" dirty="0"/>
              <a:t> (</a:t>
            </a:r>
            <a:r>
              <a:rPr lang="en-US" dirty="0" err="1"/>
              <a:t>Empleados</a:t>
            </a:r>
            <a:r>
              <a:rPr lang="en-US" dirty="0"/>
              <a:t>)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6. </a:t>
            </a:r>
            <a:r>
              <a:rPr lang="en-US" dirty="0"/>
              <a:t>La </a:t>
            </a:r>
            <a:r>
              <a:rPr lang="en-US" dirty="0" err="1"/>
              <a:t>sociedad</a:t>
            </a:r>
            <a:r>
              <a:rPr lang="en-US" dirty="0"/>
              <a:t> (</a:t>
            </a:r>
            <a:r>
              <a:rPr lang="en-US" dirty="0" err="1"/>
              <a:t>Ciudadanos</a:t>
            </a:r>
            <a:r>
              <a:rPr lang="en-US" dirty="0"/>
              <a:t>)</a:t>
            </a:r>
          </a:p>
          <a:p>
            <a:pPr marL="114300" indent="0">
              <a:buNone/>
            </a:pPr>
            <a:r>
              <a:rPr lang="en-US" dirty="0"/>
              <a:t>7</a:t>
            </a:r>
            <a:r>
              <a:rPr lang="en-US" dirty="0" smtClean="0"/>
              <a:t>.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gestión</a:t>
            </a:r>
            <a:r>
              <a:rPr lang="en-US" dirty="0"/>
              <a:t> </a:t>
            </a:r>
            <a:r>
              <a:rPr lang="en-US" dirty="0" err="1"/>
              <a:t>proactiva</a:t>
            </a:r>
            <a:r>
              <a:rPr lang="en-US" dirty="0"/>
              <a:t> de la </a:t>
            </a:r>
            <a:r>
              <a:rPr lang="en-US" dirty="0" err="1"/>
              <a:t>reputación</a:t>
            </a:r>
            <a:r>
              <a:rPr lang="en-US" dirty="0"/>
              <a:t> </a:t>
            </a:r>
            <a:r>
              <a:rPr lang="en-US" dirty="0" err="1"/>
              <a:t>orientada</a:t>
            </a:r>
            <a:r>
              <a:rPr lang="en-US" dirty="0"/>
              <a:t> a </a:t>
            </a:r>
            <a:r>
              <a:rPr lang="en-US" dirty="0" err="1"/>
              <a:t>lograr</a:t>
            </a:r>
            <a:r>
              <a:rPr lang="en-US" dirty="0"/>
              <a:t> el </a:t>
            </a:r>
            <a:r>
              <a:rPr lang="en-US" dirty="0" err="1"/>
              <a:t>reconocimiento</a:t>
            </a:r>
            <a:r>
              <a:rPr lang="en-US" dirty="0"/>
              <a:t> de </a:t>
            </a:r>
            <a:r>
              <a:rPr lang="en-US" dirty="0" err="1"/>
              <a:t>ese</a:t>
            </a:r>
            <a:r>
              <a:rPr lang="en-US" dirty="0"/>
              <a:t> </a:t>
            </a:r>
            <a:r>
              <a:rPr lang="en-US" dirty="0" err="1"/>
              <a:t>comportamiento</a:t>
            </a:r>
            <a:r>
              <a:rPr lang="en-US" dirty="0"/>
              <a:t> </a:t>
            </a:r>
            <a:r>
              <a:rPr lang="en-US" dirty="0" err="1"/>
              <a:t>corporativo</a:t>
            </a:r>
            <a:r>
              <a:rPr lang="en-US" dirty="0"/>
              <a:t>. </a:t>
            </a:r>
            <a:r>
              <a:rPr lang="en-US" dirty="0" err="1"/>
              <a:t>Aquí</a:t>
            </a:r>
            <a:r>
              <a:rPr lang="en-US" dirty="0"/>
              <a:t> la </a:t>
            </a:r>
            <a:r>
              <a:rPr lang="en-US" dirty="0" err="1"/>
              <a:t>comunicación</a:t>
            </a:r>
            <a:r>
              <a:rPr lang="en-US" dirty="0"/>
              <a:t> </a:t>
            </a:r>
            <a:r>
              <a:rPr lang="en-US" dirty="0" err="1"/>
              <a:t>juega</a:t>
            </a:r>
            <a:r>
              <a:rPr lang="en-US" dirty="0"/>
              <a:t> un </a:t>
            </a:r>
            <a:r>
              <a:rPr lang="en-US" dirty="0" err="1"/>
              <a:t>papel</a:t>
            </a:r>
            <a:r>
              <a:rPr lang="en-US" dirty="0"/>
              <a:t> </a:t>
            </a:r>
            <a:r>
              <a:rPr lang="en-US" dirty="0" err="1"/>
              <a:t>determinante</a:t>
            </a:r>
            <a:r>
              <a:rPr lang="en-US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7874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Fuentes de valor de la RC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114300" indent="0">
              <a:buNone/>
            </a:pPr>
            <a:r>
              <a:rPr lang="en-US" dirty="0" smtClean="0"/>
              <a:t>•</a:t>
            </a:r>
            <a:r>
              <a:rPr lang="en-US" b="1" dirty="0" smtClean="0"/>
              <a:t>Lo </a:t>
            </a:r>
            <a:r>
              <a:rPr lang="en-US" b="1" dirty="0" err="1"/>
              <a:t>que</a:t>
            </a:r>
            <a:r>
              <a:rPr lang="en-US" b="1" dirty="0"/>
              <a:t> </a:t>
            </a:r>
            <a:r>
              <a:rPr lang="en-US" b="1" dirty="0" err="1"/>
              <a:t>es</a:t>
            </a:r>
            <a:r>
              <a:rPr lang="en-US" b="1" dirty="0"/>
              <a:t> un </a:t>
            </a:r>
            <a:r>
              <a:rPr lang="en-US" b="1" dirty="0" err="1"/>
              <a:t>hecho</a:t>
            </a:r>
            <a:r>
              <a:rPr lang="en-US" b="1" dirty="0"/>
              <a:t> </a:t>
            </a:r>
            <a:r>
              <a:rPr lang="en-US" b="1" dirty="0" err="1"/>
              <a:t>probado</a:t>
            </a:r>
            <a:r>
              <a:rPr lang="en-US" b="1" dirty="0"/>
              <a:t> </a:t>
            </a:r>
            <a:r>
              <a:rPr lang="en-US" b="1" dirty="0" err="1"/>
              <a:t>es</a:t>
            </a:r>
            <a:r>
              <a:rPr lang="en-US" b="1" dirty="0"/>
              <a:t> el alto valor </a:t>
            </a:r>
            <a:r>
              <a:rPr lang="en-US" b="1" dirty="0" err="1"/>
              <a:t>que</a:t>
            </a:r>
            <a:r>
              <a:rPr lang="en-US" b="1" dirty="0"/>
              <a:t> los CEO’s </a:t>
            </a:r>
            <a:r>
              <a:rPr lang="en-US" b="1" dirty="0" err="1"/>
              <a:t>dan</a:t>
            </a:r>
            <a:r>
              <a:rPr lang="en-US" b="1" dirty="0"/>
              <a:t> a la </a:t>
            </a:r>
            <a:r>
              <a:rPr lang="en-US" b="1" dirty="0" err="1"/>
              <a:t>reputación</a:t>
            </a:r>
            <a:r>
              <a:rPr lang="en-US" b="1" dirty="0"/>
              <a:t> en </a:t>
            </a:r>
            <a:r>
              <a:rPr lang="en-US" b="1" dirty="0" err="1"/>
              <a:t>todo</a:t>
            </a:r>
            <a:r>
              <a:rPr lang="en-US" b="1" dirty="0"/>
              <a:t> el </a:t>
            </a:r>
            <a:r>
              <a:rPr lang="en-US" b="1" dirty="0" err="1"/>
              <a:t>mundo</a:t>
            </a:r>
            <a:r>
              <a:rPr lang="en-US" b="1" dirty="0" smtClean="0"/>
              <a:t>.</a:t>
            </a:r>
          </a:p>
          <a:p>
            <a:pPr marL="114300" indent="0">
              <a:buNone/>
            </a:pPr>
            <a:endParaRPr lang="en-US" b="1" dirty="0"/>
          </a:p>
          <a:p>
            <a:pPr marL="114300" indent="0">
              <a:buNone/>
            </a:pPr>
            <a:r>
              <a:rPr lang="en-US" dirty="0"/>
              <a:t>*</a:t>
            </a:r>
            <a:r>
              <a:rPr lang="en-US" dirty="0" smtClean="0"/>
              <a:t> </a:t>
            </a:r>
            <a:r>
              <a:rPr lang="en-US" b="1" dirty="0" err="1" smtClean="0"/>
              <a:t>Según</a:t>
            </a:r>
            <a:r>
              <a:rPr lang="en-US" b="1" dirty="0" smtClean="0"/>
              <a:t> </a:t>
            </a:r>
            <a:r>
              <a:rPr lang="en-US" b="1" dirty="0"/>
              <a:t>el Global Awareness Tracking 2005 de Accenture: </a:t>
            </a:r>
            <a:endParaRPr lang="en-US" b="1" dirty="0" smtClean="0"/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r>
              <a:rPr lang="en-US" dirty="0" smtClean="0"/>
              <a:t> </a:t>
            </a:r>
            <a:r>
              <a:rPr lang="en-US" dirty="0"/>
              <a:t>La </a:t>
            </a:r>
            <a:r>
              <a:rPr lang="en-US" dirty="0" err="1"/>
              <a:t>reputación</a:t>
            </a:r>
            <a:r>
              <a:rPr lang="en-US" dirty="0"/>
              <a:t> </a:t>
            </a:r>
            <a:r>
              <a:rPr lang="en-US" dirty="0" err="1"/>
              <a:t>es</a:t>
            </a:r>
            <a:r>
              <a:rPr lang="en-US" dirty="0"/>
              <a:t> la </a:t>
            </a:r>
            <a:r>
              <a:rPr lang="en-US" dirty="0" err="1"/>
              <a:t>tercera</a:t>
            </a:r>
            <a:r>
              <a:rPr lang="en-US" dirty="0"/>
              <a:t> </a:t>
            </a:r>
            <a:r>
              <a:rPr lang="en-US" dirty="0" err="1"/>
              <a:t>preocupación</a:t>
            </a:r>
            <a:r>
              <a:rPr lang="en-US" dirty="0"/>
              <a:t> de los </a:t>
            </a:r>
            <a:r>
              <a:rPr lang="en-US" dirty="0" smtClean="0"/>
              <a:t>altos </a:t>
            </a:r>
            <a:r>
              <a:rPr lang="en-US" dirty="0" err="1" smtClean="0"/>
              <a:t>Directivos</a:t>
            </a:r>
            <a:r>
              <a:rPr lang="en-US" dirty="0" smtClean="0"/>
              <a:t> </a:t>
            </a:r>
            <a:r>
              <a:rPr lang="en-US" dirty="0" err="1"/>
              <a:t>empresariales</a:t>
            </a:r>
            <a:r>
              <a:rPr lang="en-US" dirty="0"/>
              <a:t> en los 8 </a:t>
            </a:r>
            <a:r>
              <a:rPr lang="en-US" dirty="0" err="1"/>
              <a:t>principales</a:t>
            </a:r>
            <a:r>
              <a:rPr lang="en-US" dirty="0"/>
              <a:t> </a:t>
            </a:r>
            <a:r>
              <a:rPr lang="en-US" dirty="0" err="1"/>
              <a:t>países</a:t>
            </a:r>
            <a:r>
              <a:rPr lang="en-US" dirty="0" smtClean="0"/>
              <a:t>:</a:t>
            </a:r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r>
              <a:rPr lang="en-US" dirty="0" smtClean="0"/>
              <a:t>. </a:t>
            </a:r>
            <a:r>
              <a:rPr lang="en-US" dirty="0"/>
              <a:t>La </a:t>
            </a:r>
            <a:r>
              <a:rPr lang="en-US" dirty="0" err="1"/>
              <a:t>salud</a:t>
            </a:r>
            <a:r>
              <a:rPr lang="en-US" dirty="0"/>
              <a:t> de la </a:t>
            </a:r>
            <a:r>
              <a:rPr lang="en-US" dirty="0" err="1"/>
              <a:t>economía</a:t>
            </a:r>
            <a:r>
              <a:rPr lang="en-US" dirty="0"/>
              <a:t> global (75% de los </a:t>
            </a:r>
            <a:r>
              <a:rPr lang="en-US" dirty="0" err="1"/>
              <a:t>directivos</a:t>
            </a:r>
            <a:r>
              <a:rPr lang="en-US" dirty="0"/>
              <a:t>) 2. La </a:t>
            </a:r>
            <a:r>
              <a:rPr lang="en-US" dirty="0" err="1"/>
              <a:t>competencia</a:t>
            </a:r>
            <a:r>
              <a:rPr lang="en-US" dirty="0"/>
              <a:t> (71%) 3. La </a:t>
            </a:r>
            <a:r>
              <a:rPr lang="en-US" dirty="0" err="1"/>
              <a:t>reputación</a:t>
            </a:r>
            <a:r>
              <a:rPr lang="en-US" dirty="0"/>
              <a:t> de la </a:t>
            </a:r>
            <a:r>
              <a:rPr lang="en-US" dirty="0" err="1"/>
              <a:t>empresa</a:t>
            </a:r>
            <a:r>
              <a:rPr lang="en-US" dirty="0"/>
              <a:t> (61%)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91400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81381"/>
            <a:ext cx="7620000" cy="5819419"/>
          </a:xfrm>
        </p:spPr>
        <p:txBody>
          <a:bodyPr>
            <a:normAutofit fontScale="85000" lnSpcReduction="20000"/>
          </a:bodyPr>
          <a:lstStyle/>
          <a:p>
            <a:r>
              <a:rPr lang="en-US" b="1" dirty="0" err="1" smtClean="0"/>
              <a:t>Incrementa</a:t>
            </a:r>
            <a:r>
              <a:rPr lang="en-US" b="1" dirty="0" smtClean="0"/>
              <a:t> el Valor </a:t>
            </a:r>
            <a:r>
              <a:rPr lang="en-US" b="1" dirty="0" err="1" smtClean="0"/>
              <a:t>bust</a:t>
            </a:r>
            <a:r>
              <a:rPr lang="en-US" b="1" dirty="0" err="1" smtClean="0"/>
              <a:t>átil</a:t>
            </a:r>
            <a:r>
              <a:rPr lang="en-US" b="1" dirty="0" smtClean="0"/>
              <a:t>. </a:t>
            </a:r>
            <a:r>
              <a:rPr lang="en-US" dirty="0" smtClean="0"/>
              <a:t>E</a:t>
            </a:r>
            <a:r>
              <a:rPr lang="en-US" dirty="0" smtClean="0"/>
              <a:t>l </a:t>
            </a:r>
            <a:r>
              <a:rPr lang="en-US" dirty="0"/>
              <a:t>valor </a:t>
            </a:r>
            <a:r>
              <a:rPr lang="en-US" dirty="0" err="1"/>
              <a:t>bursátil</a:t>
            </a:r>
            <a:r>
              <a:rPr lang="en-US" dirty="0"/>
              <a:t> de </a:t>
            </a:r>
            <a:r>
              <a:rPr lang="en-US" dirty="0" err="1"/>
              <a:t>las</a:t>
            </a:r>
            <a:r>
              <a:rPr lang="en-US" dirty="0"/>
              <a:t> </a:t>
            </a:r>
            <a:r>
              <a:rPr lang="en-US" dirty="0" err="1"/>
              <a:t>empresas</a:t>
            </a:r>
            <a:r>
              <a:rPr lang="en-US" dirty="0"/>
              <a:t> del </a:t>
            </a:r>
            <a:r>
              <a:rPr lang="en-US" i="1" dirty="0"/>
              <a:t>top ten </a:t>
            </a:r>
            <a:r>
              <a:rPr lang="en-US" dirty="0"/>
              <a:t>de Fortune se </a:t>
            </a:r>
            <a:r>
              <a:rPr lang="en-US" dirty="0" err="1"/>
              <a:t>incrementó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media del 20% </a:t>
            </a:r>
            <a:r>
              <a:rPr lang="en-US" dirty="0" err="1"/>
              <a:t>más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las</a:t>
            </a:r>
            <a:r>
              <a:rPr lang="en-US" dirty="0"/>
              <a:t> 10 </a:t>
            </a:r>
            <a:r>
              <a:rPr lang="en-US" dirty="0" err="1"/>
              <a:t>empresas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ocuparon</a:t>
            </a:r>
            <a:r>
              <a:rPr lang="en-US" dirty="0"/>
              <a:t> los </a:t>
            </a:r>
            <a:r>
              <a:rPr lang="en-US" dirty="0" err="1"/>
              <a:t>últimos</a:t>
            </a:r>
            <a:r>
              <a:rPr lang="en-US" dirty="0"/>
              <a:t> </a:t>
            </a:r>
            <a:r>
              <a:rPr lang="en-US" dirty="0" err="1"/>
              <a:t>puestos</a:t>
            </a:r>
            <a:r>
              <a:rPr lang="en-US" dirty="0"/>
              <a:t> del ranking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b="1" dirty="0" err="1" smtClean="0"/>
              <a:t>Mejora</a:t>
            </a:r>
            <a:r>
              <a:rPr lang="en-US" b="1" dirty="0" smtClean="0"/>
              <a:t> la </a:t>
            </a:r>
            <a:r>
              <a:rPr lang="en-US" b="1" dirty="0" err="1" smtClean="0"/>
              <a:t>oferta</a:t>
            </a:r>
            <a:r>
              <a:rPr lang="en-US" b="1" dirty="0" smtClean="0"/>
              <a:t> </a:t>
            </a:r>
            <a:r>
              <a:rPr lang="en-US" b="1" dirty="0" err="1" smtClean="0"/>
              <a:t>comercial</a:t>
            </a:r>
            <a:r>
              <a:rPr lang="en-US" b="1" dirty="0" smtClean="0"/>
              <a:t>. </a:t>
            </a:r>
            <a:r>
              <a:rPr lang="en-US" dirty="0"/>
              <a:t>La </a:t>
            </a:r>
            <a:r>
              <a:rPr lang="en-US" dirty="0" err="1"/>
              <a:t>reputación</a:t>
            </a:r>
            <a:r>
              <a:rPr lang="en-US" dirty="0"/>
              <a:t> </a:t>
            </a:r>
            <a:r>
              <a:rPr lang="en-US" dirty="0" err="1"/>
              <a:t>corporativa</a:t>
            </a:r>
            <a:r>
              <a:rPr lang="en-US" dirty="0"/>
              <a:t> </a:t>
            </a:r>
            <a:r>
              <a:rPr lang="en-US" dirty="0" err="1"/>
              <a:t>tiene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poderosa</a:t>
            </a:r>
            <a:r>
              <a:rPr lang="en-US" dirty="0"/>
              <a:t> </a:t>
            </a:r>
            <a:r>
              <a:rPr lang="en-US" dirty="0" err="1"/>
              <a:t>capacidad</a:t>
            </a:r>
            <a:r>
              <a:rPr lang="en-US" dirty="0"/>
              <a:t> de </a:t>
            </a:r>
            <a:r>
              <a:rPr lang="en-US" dirty="0" err="1"/>
              <a:t>diferenciación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llega</a:t>
            </a:r>
            <a:r>
              <a:rPr lang="en-US" dirty="0"/>
              <a:t> a la </a:t>
            </a:r>
            <a:r>
              <a:rPr lang="en-US" dirty="0" err="1"/>
              <a:t>diferenciación</a:t>
            </a:r>
            <a:r>
              <a:rPr lang="en-US" dirty="0"/>
              <a:t> del </a:t>
            </a:r>
            <a:r>
              <a:rPr lang="en-US" dirty="0" err="1"/>
              <a:t>producto</a:t>
            </a:r>
            <a:r>
              <a:rPr lang="en-US" dirty="0"/>
              <a:t> o </a:t>
            </a:r>
            <a:r>
              <a:rPr lang="en-US" dirty="0" err="1"/>
              <a:t>servicio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comercializa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empresa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dirty="0" err="1" smtClean="0"/>
              <a:t>A</a:t>
            </a:r>
            <a:r>
              <a:rPr lang="en-US" b="1" dirty="0" err="1" smtClean="0"/>
              <a:t>trae</a:t>
            </a:r>
            <a:r>
              <a:rPr lang="en-US" b="1" dirty="0" smtClean="0"/>
              <a:t> el </a:t>
            </a:r>
            <a:r>
              <a:rPr lang="en-US" b="1" dirty="0" err="1" smtClean="0"/>
              <a:t>talento</a:t>
            </a:r>
            <a:r>
              <a:rPr lang="en-US" b="1" dirty="0" smtClean="0"/>
              <a:t> de </a:t>
            </a:r>
            <a:r>
              <a:rPr lang="en-US" b="1" dirty="0" err="1" smtClean="0"/>
              <a:t>las</a:t>
            </a:r>
            <a:r>
              <a:rPr lang="en-US" b="1" dirty="0" smtClean="0"/>
              <a:t> </a:t>
            </a:r>
            <a:r>
              <a:rPr lang="en-US" b="1" dirty="0" err="1" smtClean="0"/>
              <a:t>organizaciones</a:t>
            </a:r>
            <a:r>
              <a:rPr lang="en-US" dirty="0" smtClean="0"/>
              <a:t>. </a:t>
            </a:r>
            <a:r>
              <a:rPr lang="en-US" dirty="0"/>
              <a:t>La </a:t>
            </a:r>
            <a:r>
              <a:rPr lang="en-US" dirty="0" err="1"/>
              <a:t>proliferación</a:t>
            </a:r>
            <a:r>
              <a:rPr lang="en-US" dirty="0"/>
              <a:t> en </a:t>
            </a:r>
            <a:r>
              <a:rPr lang="en-US" dirty="0" err="1"/>
              <a:t>Estados</a:t>
            </a:r>
            <a:r>
              <a:rPr lang="en-US" dirty="0"/>
              <a:t> </a:t>
            </a:r>
            <a:r>
              <a:rPr lang="en-US" dirty="0" err="1"/>
              <a:t>Unidos</a:t>
            </a:r>
            <a:r>
              <a:rPr lang="en-US" dirty="0"/>
              <a:t> de </a:t>
            </a:r>
            <a:r>
              <a:rPr lang="en-US" dirty="0" err="1"/>
              <a:t>monitores</a:t>
            </a:r>
            <a:r>
              <a:rPr lang="en-US" dirty="0"/>
              <a:t> </a:t>
            </a:r>
            <a:r>
              <a:rPr lang="en-US" dirty="0" err="1"/>
              <a:t>sobre</a:t>
            </a:r>
            <a:r>
              <a:rPr lang="en-US" dirty="0"/>
              <a:t> </a:t>
            </a:r>
            <a:r>
              <a:rPr lang="en-US" dirty="0" err="1"/>
              <a:t>las</a:t>
            </a:r>
            <a:r>
              <a:rPr lang="en-US" dirty="0"/>
              <a:t> </a:t>
            </a:r>
            <a:r>
              <a:rPr lang="en-US" dirty="0" err="1"/>
              <a:t>mejores</a:t>
            </a:r>
            <a:r>
              <a:rPr lang="en-US" dirty="0"/>
              <a:t> </a:t>
            </a:r>
            <a:r>
              <a:rPr lang="en-US" dirty="0" err="1"/>
              <a:t>empresas</a:t>
            </a:r>
            <a:r>
              <a:rPr lang="en-US" dirty="0"/>
              <a:t> </a:t>
            </a:r>
            <a:r>
              <a:rPr lang="en-US" dirty="0" err="1"/>
              <a:t>para</a:t>
            </a:r>
            <a:r>
              <a:rPr lang="en-US" dirty="0"/>
              <a:t> </a:t>
            </a:r>
            <a:r>
              <a:rPr lang="en-US" dirty="0" err="1"/>
              <a:t>trabajar</a:t>
            </a:r>
            <a:r>
              <a:rPr lang="en-US" dirty="0"/>
              <a:t> (</a:t>
            </a:r>
            <a:r>
              <a:rPr lang="en-US" i="1" dirty="0"/>
              <a:t>the great place to work</a:t>
            </a:r>
            <a:r>
              <a:rPr lang="en-US" dirty="0"/>
              <a:t>) </a:t>
            </a:r>
            <a:r>
              <a:rPr lang="en-US" dirty="0" err="1"/>
              <a:t>elaborados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el </a:t>
            </a:r>
            <a:r>
              <a:rPr lang="en-US" dirty="0" err="1"/>
              <a:t>prestigioso</a:t>
            </a:r>
            <a:r>
              <a:rPr lang="en-US" dirty="0"/>
              <a:t> Council for Economic Priorities y </a:t>
            </a:r>
            <a:r>
              <a:rPr lang="en-US" dirty="0" err="1"/>
              <a:t>publicados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Fortune </a:t>
            </a:r>
            <a:r>
              <a:rPr lang="en-US" dirty="0" err="1"/>
              <a:t>demuestra</a:t>
            </a:r>
            <a:r>
              <a:rPr lang="en-US" dirty="0"/>
              <a:t> la </a:t>
            </a:r>
            <a:r>
              <a:rPr lang="en-US" dirty="0" err="1"/>
              <a:t>importancia</a:t>
            </a:r>
            <a:r>
              <a:rPr lang="en-US" dirty="0"/>
              <a:t> de la </a:t>
            </a:r>
            <a:r>
              <a:rPr lang="en-US" dirty="0" err="1"/>
              <a:t>reputación</a:t>
            </a:r>
            <a:r>
              <a:rPr lang="en-US" dirty="0"/>
              <a:t> a la </a:t>
            </a:r>
            <a:r>
              <a:rPr lang="en-US" dirty="0" err="1"/>
              <a:t>hora</a:t>
            </a:r>
            <a:r>
              <a:rPr lang="en-US" dirty="0"/>
              <a:t> de </a:t>
            </a:r>
            <a:r>
              <a:rPr lang="en-US" dirty="0" err="1"/>
              <a:t>elegir</a:t>
            </a:r>
            <a:r>
              <a:rPr lang="en-US" dirty="0"/>
              <a:t> </a:t>
            </a:r>
            <a:r>
              <a:rPr lang="en-US" dirty="0" err="1"/>
              <a:t>trabajo</a:t>
            </a:r>
            <a:endParaRPr lang="en-US" dirty="0" smtClean="0"/>
          </a:p>
          <a:p>
            <a:endParaRPr lang="en-US" dirty="0"/>
          </a:p>
          <a:p>
            <a:pPr marL="11430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47477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50782"/>
            <a:ext cx="7620000" cy="5850018"/>
          </a:xfrm>
        </p:spPr>
        <p:txBody>
          <a:bodyPr/>
          <a:lstStyle/>
          <a:p>
            <a:r>
              <a:rPr lang="en-US" b="1" dirty="0" err="1" smtClean="0"/>
              <a:t>Minora</a:t>
            </a:r>
            <a:r>
              <a:rPr lang="en-US" b="1" dirty="0" smtClean="0"/>
              <a:t> </a:t>
            </a:r>
            <a:r>
              <a:rPr lang="en-US" b="1" dirty="0" err="1" smtClean="0"/>
              <a:t>las</a:t>
            </a:r>
            <a:r>
              <a:rPr lang="en-US" b="1" dirty="0" smtClean="0"/>
              <a:t> crisis </a:t>
            </a:r>
            <a:r>
              <a:rPr lang="en-US" b="1" dirty="0" err="1" smtClean="0"/>
              <a:t>empresariales</a:t>
            </a:r>
            <a:r>
              <a:rPr lang="en-US" b="1" dirty="0" smtClean="0"/>
              <a:t>. </a:t>
            </a:r>
            <a:r>
              <a:rPr lang="en-US" dirty="0" err="1"/>
              <a:t>Constituye</a:t>
            </a:r>
            <a:r>
              <a:rPr lang="en-US" dirty="0"/>
              <a:t> un </a:t>
            </a:r>
            <a:r>
              <a:rPr lang="en-US" dirty="0" err="1"/>
              <a:t>auténtico</a:t>
            </a:r>
            <a:r>
              <a:rPr lang="en-US" dirty="0"/>
              <a:t> escudo </a:t>
            </a:r>
            <a:r>
              <a:rPr lang="en-US" dirty="0" err="1"/>
              <a:t>anticrisis</a:t>
            </a:r>
            <a:r>
              <a:rPr lang="en-US" dirty="0"/>
              <a:t> </a:t>
            </a:r>
            <a:r>
              <a:rPr lang="en-US" dirty="0" err="1"/>
              <a:t>porque</a:t>
            </a:r>
            <a:r>
              <a:rPr lang="en-US" dirty="0"/>
              <a:t> </a:t>
            </a:r>
            <a:r>
              <a:rPr lang="en-US" dirty="0" err="1"/>
              <a:t>supone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reserva</a:t>
            </a:r>
            <a:r>
              <a:rPr lang="en-US" dirty="0"/>
              <a:t> de </a:t>
            </a:r>
            <a:r>
              <a:rPr lang="en-US" dirty="0" err="1"/>
              <a:t>confianza</a:t>
            </a:r>
            <a:r>
              <a:rPr lang="en-US" dirty="0"/>
              <a:t> con los </a:t>
            </a:r>
            <a:r>
              <a:rPr lang="en-US" i="1" dirty="0"/>
              <a:t>stakeholders </a:t>
            </a:r>
            <a:r>
              <a:rPr lang="en-US" dirty="0" err="1"/>
              <a:t>estratégicos</a:t>
            </a:r>
            <a:r>
              <a:rPr lang="en-US" dirty="0"/>
              <a:t> de la </a:t>
            </a:r>
            <a:r>
              <a:rPr lang="en-US" dirty="0" err="1"/>
              <a:t>empresa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b="1" dirty="0" smtClean="0"/>
              <a:t>Factor de </a:t>
            </a:r>
            <a:r>
              <a:rPr lang="en-US" b="1" dirty="0" err="1" smtClean="0"/>
              <a:t>liderazgo</a:t>
            </a:r>
            <a:r>
              <a:rPr lang="en-US" b="1" dirty="0" smtClean="0"/>
              <a:t>. </a:t>
            </a:r>
            <a:r>
              <a:rPr lang="en-US" dirty="0"/>
              <a:t>El </a:t>
            </a:r>
            <a:r>
              <a:rPr lang="en-US" dirty="0" err="1"/>
              <a:t>liderazgo</a:t>
            </a:r>
            <a:r>
              <a:rPr lang="en-US" dirty="0"/>
              <a:t> </a:t>
            </a:r>
            <a:r>
              <a:rPr lang="en-US" dirty="0" err="1"/>
              <a:t>reputacional</a:t>
            </a:r>
            <a:r>
              <a:rPr lang="en-US" dirty="0"/>
              <a:t> </a:t>
            </a:r>
            <a:r>
              <a:rPr lang="en-US" dirty="0" err="1"/>
              <a:t>es</a:t>
            </a:r>
            <a:r>
              <a:rPr lang="en-US" dirty="0"/>
              <a:t> la </a:t>
            </a:r>
            <a:r>
              <a:rPr lang="en-US" dirty="0" err="1"/>
              <a:t>atracción</a:t>
            </a:r>
            <a:r>
              <a:rPr lang="en-US" dirty="0"/>
              <a:t> </a:t>
            </a:r>
            <a:r>
              <a:rPr lang="en-US" dirty="0" err="1"/>
              <a:t>racional</a:t>
            </a:r>
            <a:r>
              <a:rPr lang="en-US" dirty="0"/>
              <a:t> y </a:t>
            </a:r>
            <a:r>
              <a:rPr lang="en-US" dirty="0" err="1"/>
              <a:t>emocional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hace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empresa</a:t>
            </a:r>
            <a:r>
              <a:rPr lang="en-US" dirty="0"/>
              <a:t> sea la </a:t>
            </a:r>
            <a:r>
              <a:rPr lang="en-US" dirty="0" err="1"/>
              <a:t>opción</a:t>
            </a:r>
            <a:r>
              <a:rPr lang="en-US" dirty="0"/>
              <a:t> </a:t>
            </a:r>
            <a:r>
              <a:rPr lang="en-US" dirty="0" err="1"/>
              <a:t>preferida</a:t>
            </a:r>
            <a:r>
              <a:rPr lang="en-US" dirty="0"/>
              <a:t> </a:t>
            </a:r>
            <a:r>
              <a:rPr lang="en-US" dirty="0" err="1"/>
              <a:t>para</a:t>
            </a:r>
            <a:r>
              <a:rPr lang="en-US" dirty="0"/>
              <a:t> </a:t>
            </a:r>
            <a:r>
              <a:rPr lang="en-US" dirty="0" err="1"/>
              <a:t>trabajar</a:t>
            </a:r>
            <a:r>
              <a:rPr lang="en-US" dirty="0"/>
              <a:t>, </a:t>
            </a:r>
            <a:r>
              <a:rPr lang="en-US" dirty="0" err="1"/>
              <a:t>comprar</a:t>
            </a:r>
            <a:r>
              <a:rPr lang="en-US" dirty="0"/>
              <a:t>, </a:t>
            </a:r>
            <a:r>
              <a:rPr lang="en-US" dirty="0" err="1"/>
              <a:t>invertir</a:t>
            </a:r>
            <a:r>
              <a:rPr lang="en-US" dirty="0"/>
              <a:t> y </a:t>
            </a:r>
            <a:r>
              <a:rPr lang="en-US" dirty="0" err="1"/>
              <a:t>compartir</a:t>
            </a:r>
            <a:r>
              <a:rPr lang="en-US" dirty="0"/>
              <a:t> </a:t>
            </a:r>
            <a:r>
              <a:rPr lang="en-US" dirty="0" err="1"/>
              <a:t>vecindad</a:t>
            </a:r>
            <a:r>
              <a:rPr lang="en-US" dirty="0"/>
              <a:t> en un </a:t>
            </a:r>
            <a:r>
              <a:rPr lang="en-US" dirty="0" err="1"/>
              <a:t>mismo</a:t>
            </a:r>
            <a:r>
              <a:rPr lang="en-US" dirty="0"/>
              <a:t> </a:t>
            </a:r>
            <a:r>
              <a:rPr lang="en-US" dirty="0" err="1"/>
              <a:t>territorio</a:t>
            </a:r>
            <a:r>
              <a:rPr lang="en-US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678124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Monitores</a:t>
            </a:r>
            <a:r>
              <a:rPr lang="en-US" dirty="0" smtClean="0"/>
              <a:t> de la </a:t>
            </a:r>
            <a:r>
              <a:rPr lang="en-US" dirty="0" err="1" smtClean="0"/>
              <a:t>reputaci</a:t>
            </a:r>
            <a:r>
              <a:rPr lang="en-US" dirty="0" err="1" smtClean="0"/>
              <a:t>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114300" indent="0">
              <a:buNone/>
            </a:pPr>
            <a:r>
              <a:rPr lang="en-US" b="1" dirty="0"/>
              <a:t>The World’s Most Admired Companies</a:t>
            </a:r>
          </a:p>
          <a:p>
            <a:pPr marL="114300" indent="0">
              <a:buNone/>
            </a:pPr>
            <a:r>
              <a:rPr lang="en-US" dirty="0" err="1"/>
              <a:t>Autor</a:t>
            </a:r>
            <a:r>
              <a:rPr lang="en-US" dirty="0"/>
              <a:t>: Fortune/Hay Group </a:t>
            </a:r>
            <a:r>
              <a:rPr lang="en-US" dirty="0" err="1"/>
              <a:t>Fecha</a:t>
            </a:r>
            <a:r>
              <a:rPr lang="en-US" dirty="0"/>
              <a:t> de </a:t>
            </a:r>
            <a:r>
              <a:rPr lang="en-US" dirty="0" err="1"/>
              <a:t>publicación</a:t>
            </a:r>
            <a:r>
              <a:rPr lang="en-US" dirty="0"/>
              <a:t>: </a:t>
            </a:r>
            <a:r>
              <a:rPr lang="en-US" dirty="0" err="1"/>
              <a:t>Desde</a:t>
            </a:r>
            <a:r>
              <a:rPr lang="en-US" dirty="0"/>
              <a:t> 1983 </a:t>
            </a:r>
            <a:endParaRPr lang="en-US" dirty="0" smtClean="0"/>
          </a:p>
          <a:p>
            <a:pPr marL="114300" indent="0">
              <a:buNone/>
            </a:pPr>
            <a:endParaRPr lang="en-US" dirty="0" smtClean="0"/>
          </a:p>
          <a:p>
            <a:pPr marL="114300" indent="0">
              <a:buNone/>
            </a:pPr>
            <a:r>
              <a:rPr lang="en-US" b="1" dirty="0" smtClean="0"/>
              <a:t>¿</a:t>
            </a:r>
            <a:r>
              <a:rPr lang="en-US" b="1" dirty="0" err="1"/>
              <a:t>Qué</a:t>
            </a:r>
            <a:r>
              <a:rPr lang="en-US" b="1" dirty="0"/>
              <a:t> </a:t>
            </a:r>
            <a:r>
              <a:rPr lang="en-US" b="1" dirty="0" err="1"/>
              <a:t>mide</a:t>
            </a:r>
            <a:r>
              <a:rPr lang="en-US" b="1" dirty="0"/>
              <a:t>? </a:t>
            </a:r>
            <a:r>
              <a:rPr lang="en-US" dirty="0"/>
              <a:t>: La </a:t>
            </a:r>
            <a:r>
              <a:rPr lang="en-US" dirty="0" err="1"/>
              <a:t>reputación</a:t>
            </a:r>
            <a:r>
              <a:rPr lang="en-US" dirty="0"/>
              <a:t> </a:t>
            </a:r>
            <a:r>
              <a:rPr lang="en-US" dirty="0" err="1"/>
              <a:t>corporativa</a:t>
            </a:r>
            <a:r>
              <a:rPr lang="en-US" dirty="0"/>
              <a:t> de </a:t>
            </a:r>
            <a:r>
              <a:rPr lang="en-US" dirty="0" err="1"/>
              <a:t>las</a:t>
            </a:r>
            <a:r>
              <a:rPr lang="en-US" dirty="0"/>
              <a:t> </a:t>
            </a:r>
            <a:r>
              <a:rPr lang="en-US" dirty="0" err="1"/>
              <a:t>compañías</a:t>
            </a:r>
            <a:r>
              <a:rPr lang="en-US" dirty="0" smtClean="0"/>
              <a:t>.</a:t>
            </a:r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r>
              <a:rPr lang="en-US" b="1" dirty="0"/>
              <a:t>¿</a:t>
            </a:r>
            <a:r>
              <a:rPr lang="en-US" b="1" dirty="0" err="1"/>
              <a:t>Cómo</a:t>
            </a:r>
            <a:r>
              <a:rPr lang="en-US" b="1" dirty="0"/>
              <a:t> lo </a:t>
            </a:r>
            <a:r>
              <a:rPr lang="en-US" b="1" dirty="0" err="1"/>
              <a:t>mide</a:t>
            </a:r>
            <a:r>
              <a:rPr lang="en-US" b="1" dirty="0"/>
              <a:t>? </a:t>
            </a:r>
            <a:r>
              <a:rPr lang="en-US" dirty="0"/>
              <a:t>: </a:t>
            </a:r>
            <a:r>
              <a:rPr lang="en-US" dirty="0" err="1"/>
              <a:t>Encuesta</a:t>
            </a:r>
            <a:r>
              <a:rPr lang="en-US" dirty="0"/>
              <a:t> a 10.000 </a:t>
            </a:r>
            <a:r>
              <a:rPr lang="en-US" dirty="0" err="1"/>
              <a:t>ejecutivos</a:t>
            </a:r>
            <a:r>
              <a:rPr lang="en-US" dirty="0"/>
              <a:t> de 345 </a:t>
            </a:r>
            <a:r>
              <a:rPr lang="en-US" dirty="0" err="1"/>
              <a:t>compañías</a:t>
            </a:r>
            <a:r>
              <a:rPr lang="en-US" dirty="0"/>
              <a:t> de </a:t>
            </a:r>
            <a:r>
              <a:rPr lang="en-US" dirty="0" err="1"/>
              <a:t>todo</a:t>
            </a:r>
            <a:r>
              <a:rPr lang="en-US" dirty="0"/>
              <a:t> el </a:t>
            </a:r>
            <a:r>
              <a:rPr lang="en-US" dirty="0" err="1"/>
              <a:t>mundo</a:t>
            </a:r>
            <a:r>
              <a:rPr lang="en-US" dirty="0"/>
              <a:t>. En la </a:t>
            </a:r>
            <a:r>
              <a:rPr lang="en-US" dirty="0" err="1"/>
              <a:t>encuesta</a:t>
            </a:r>
            <a:r>
              <a:rPr lang="en-US" dirty="0"/>
              <a:t> se </a:t>
            </a:r>
            <a:r>
              <a:rPr lang="en-US" dirty="0" err="1"/>
              <a:t>evalúa</a:t>
            </a:r>
            <a:r>
              <a:rPr lang="en-US" dirty="0"/>
              <a:t> a </a:t>
            </a:r>
            <a:r>
              <a:rPr lang="en-US" dirty="0" err="1"/>
              <a:t>las</a:t>
            </a:r>
            <a:r>
              <a:rPr lang="en-US" dirty="0"/>
              <a:t> </a:t>
            </a:r>
            <a:r>
              <a:rPr lang="en-US" dirty="0" err="1"/>
              <a:t>compañías</a:t>
            </a:r>
            <a:r>
              <a:rPr lang="en-US" dirty="0"/>
              <a:t> a </a:t>
            </a:r>
            <a:r>
              <a:rPr lang="en-US" dirty="0" err="1"/>
              <a:t>través</a:t>
            </a:r>
            <a:r>
              <a:rPr lang="en-US" dirty="0"/>
              <a:t> de </a:t>
            </a:r>
            <a:r>
              <a:rPr lang="en-US" b="1" dirty="0"/>
              <a:t>9 variables</a:t>
            </a:r>
            <a:r>
              <a:rPr lang="en-US" b="1" dirty="0" smtClean="0"/>
              <a:t>:</a:t>
            </a:r>
          </a:p>
          <a:p>
            <a:endParaRPr lang="en-US" dirty="0"/>
          </a:p>
          <a:p>
            <a:r>
              <a:rPr lang="en-US" dirty="0"/>
              <a:t>•	</a:t>
            </a:r>
            <a:r>
              <a:rPr lang="en-US" dirty="0" err="1"/>
              <a:t>Calidad</a:t>
            </a:r>
            <a:r>
              <a:rPr lang="en-US" dirty="0"/>
              <a:t> de la </a:t>
            </a:r>
            <a:r>
              <a:rPr lang="en-US" dirty="0" err="1"/>
              <a:t>gestión</a:t>
            </a:r>
            <a:r>
              <a:rPr lang="en-US" dirty="0"/>
              <a:t>. •	</a:t>
            </a:r>
            <a:r>
              <a:rPr lang="en-US" dirty="0" err="1"/>
              <a:t>Calidad</a:t>
            </a:r>
            <a:r>
              <a:rPr lang="en-US" dirty="0"/>
              <a:t> de </a:t>
            </a:r>
            <a:r>
              <a:rPr lang="en-US" dirty="0" err="1"/>
              <a:t>producto</a:t>
            </a:r>
            <a:r>
              <a:rPr lang="en-US" dirty="0"/>
              <a:t> / </a:t>
            </a:r>
            <a:r>
              <a:rPr lang="en-US" dirty="0" err="1"/>
              <a:t>servicio</a:t>
            </a:r>
            <a:r>
              <a:rPr lang="en-US" dirty="0"/>
              <a:t>. • </a:t>
            </a:r>
            <a:r>
              <a:rPr lang="en-US" dirty="0" err="1"/>
              <a:t>Innovación</a:t>
            </a:r>
            <a:r>
              <a:rPr lang="en-US" dirty="0"/>
              <a:t>. •	</a:t>
            </a:r>
            <a:r>
              <a:rPr lang="en-US" dirty="0" err="1"/>
              <a:t>Solidez</a:t>
            </a:r>
            <a:r>
              <a:rPr lang="en-US" dirty="0"/>
              <a:t> </a:t>
            </a:r>
            <a:r>
              <a:rPr lang="en-US" dirty="0" err="1"/>
              <a:t>financiera</a:t>
            </a:r>
            <a:r>
              <a:rPr lang="en-US" dirty="0"/>
              <a:t>. •	</a:t>
            </a:r>
            <a:r>
              <a:rPr lang="en-US" dirty="0" err="1"/>
              <a:t>Buen</a:t>
            </a:r>
            <a:r>
              <a:rPr lang="en-US" dirty="0"/>
              <a:t> </a:t>
            </a:r>
            <a:r>
              <a:rPr lang="en-US" dirty="0" err="1"/>
              <a:t>uso</a:t>
            </a:r>
            <a:r>
              <a:rPr lang="en-US" dirty="0"/>
              <a:t> </a:t>
            </a:r>
            <a:r>
              <a:rPr lang="en-US" dirty="0" err="1"/>
              <a:t>activos</a:t>
            </a:r>
            <a:r>
              <a:rPr lang="en-US" dirty="0"/>
              <a:t> </a:t>
            </a:r>
            <a:r>
              <a:rPr lang="en-US" dirty="0" err="1"/>
              <a:t>corporativos</a:t>
            </a:r>
            <a:r>
              <a:rPr lang="en-US" dirty="0"/>
              <a:t>. •	</a:t>
            </a:r>
            <a:r>
              <a:rPr lang="en-US" dirty="0" err="1"/>
              <a:t>Inversiones</a:t>
            </a:r>
            <a:r>
              <a:rPr lang="en-US" dirty="0"/>
              <a:t> a largo </a:t>
            </a:r>
            <a:r>
              <a:rPr lang="en-US" dirty="0" err="1"/>
              <a:t>plazo</a:t>
            </a:r>
            <a:r>
              <a:rPr lang="en-US" dirty="0"/>
              <a:t>. • </a:t>
            </a:r>
            <a:r>
              <a:rPr lang="en-US" dirty="0" err="1"/>
              <a:t>Habilidad</a:t>
            </a:r>
            <a:r>
              <a:rPr lang="en-US" dirty="0"/>
              <a:t> </a:t>
            </a:r>
            <a:r>
              <a:rPr lang="en-US" dirty="0" err="1"/>
              <a:t>para</a:t>
            </a:r>
            <a:r>
              <a:rPr lang="en-US" dirty="0"/>
              <a:t> </a:t>
            </a:r>
            <a:r>
              <a:rPr lang="en-US" dirty="0" err="1"/>
              <a:t>atraer</a:t>
            </a:r>
            <a:r>
              <a:rPr lang="en-US" dirty="0"/>
              <a:t> a </a:t>
            </a:r>
            <a:r>
              <a:rPr lang="en-US" dirty="0" err="1"/>
              <a:t>gente</a:t>
            </a:r>
            <a:r>
              <a:rPr lang="en-US" dirty="0"/>
              <a:t> con </a:t>
            </a:r>
            <a:r>
              <a:rPr lang="en-US" dirty="0" err="1"/>
              <a:t>talento</a:t>
            </a:r>
            <a:r>
              <a:rPr lang="en-US" dirty="0"/>
              <a:t>. •	</a:t>
            </a:r>
            <a:r>
              <a:rPr lang="en-US" dirty="0" err="1"/>
              <a:t>Responsabilidad</a:t>
            </a:r>
            <a:r>
              <a:rPr lang="en-US" dirty="0"/>
              <a:t> social y </a:t>
            </a:r>
            <a:r>
              <a:rPr lang="en-US" dirty="0" err="1"/>
              <a:t>medioambiental</a:t>
            </a:r>
            <a:r>
              <a:rPr lang="en-US" dirty="0"/>
              <a:t>. •	</a:t>
            </a:r>
            <a:r>
              <a:rPr lang="en-US" dirty="0" err="1"/>
              <a:t>Perspectiva</a:t>
            </a:r>
            <a:r>
              <a:rPr lang="en-US" dirty="0"/>
              <a:t> de </a:t>
            </a:r>
            <a:r>
              <a:rPr lang="en-US" dirty="0" err="1"/>
              <a:t>negocio</a:t>
            </a:r>
            <a:r>
              <a:rPr lang="en-US" dirty="0"/>
              <a:t> global.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203625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114300" indent="0">
              <a:buNone/>
            </a:pPr>
            <a:r>
              <a:rPr lang="en-US" b="1" dirty="0" smtClean="0"/>
              <a:t>Variables</a:t>
            </a:r>
          </a:p>
          <a:p>
            <a:pPr marL="114300" indent="0">
              <a:buNone/>
            </a:pPr>
            <a:r>
              <a:rPr lang="en-US" dirty="0" smtClean="0"/>
              <a:t>• </a:t>
            </a:r>
            <a:r>
              <a:rPr lang="en-US" dirty="0" err="1" smtClean="0"/>
              <a:t>Calidad</a:t>
            </a:r>
            <a:r>
              <a:rPr lang="en-US" dirty="0" smtClean="0"/>
              <a:t> </a:t>
            </a:r>
            <a:r>
              <a:rPr lang="en-US" dirty="0"/>
              <a:t>de la </a:t>
            </a:r>
            <a:r>
              <a:rPr lang="en-US" dirty="0" err="1"/>
              <a:t>gestión</a:t>
            </a:r>
            <a:r>
              <a:rPr lang="en-US" dirty="0"/>
              <a:t>. </a:t>
            </a:r>
            <a:endParaRPr lang="en-US" dirty="0" smtClean="0"/>
          </a:p>
          <a:p>
            <a:pPr marL="114300" indent="0">
              <a:buNone/>
            </a:pPr>
            <a:r>
              <a:rPr lang="en-US" dirty="0" smtClean="0"/>
              <a:t>• </a:t>
            </a:r>
            <a:r>
              <a:rPr lang="en-US" dirty="0" err="1" smtClean="0"/>
              <a:t>Calidad</a:t>
            </a:r>
            <a:r>
              <a:rPr lang="en-US" dirty="0" smtClean="0"/>
              <a:t> </a:t>
            </a:r>
            <a:r>
              <a:rPr lang="en-US" dirty="0"/>
              <a:t>de </a:t>
            </a:r>
            <a:r>
              <a:rPr lang="en-US" dirty="0" err="1"/>
              <a:t>producto</a:t>
            </a:r>
            <a:r>
              <a:rPr lang="en-US" dirty="0"/>
              <a:t> / </a:t>
            </a:r>
            <a:r>
              <a:rPr lang="en-US" dirty="0" err="1"/>
              <a:t>servicio</a:t>
            </a:r>
            <a:r>
              <a:rPr lang="en-US" dirty="0"/>
              <a:t>. </a:t>
            </a:r>
            <a:endParaRPr lang="en-US" dirty="0" smtClean="0"/>
          </a:p>
          <a:p>
            <a:pPr marL="114300" indent="0">
              <a:buNone/>
            </a:pPr>
            <a:r>
              <a:rPr lang="en-US" dirty="0" smtClean="0"/>
              <a:t>• </a:t>
            </a:r>
            <a:r>
              <a:rPr lang="en-US" dirty="0" err="1"/>
              <a:t>Innovación</a:t>
            </a:r>
            <a:r>
              <a:rPr lang="en-US" dirty="0"/>
              <a:t>. </a:t>
            </a:r>
            <a:endParaRPr lang="en-US" dirty="0" smtClean="0"/>
          </a:p>
          <a:p>
            <a:pPr marL="114300" indent="0">
              <a:buNone/>
            </a:pPr>
            <a:r>
              <a:rPr lang="en-US" dirty="0" smtClean="0"/>
              <a:t>• </a:t>
            </a:r>
            <a:r>
              <a:rPr lang="en-US" dirty="0" err="1" smtClean="0"/>
              <a:t>Solidez</a:t>
            </a:r>
            <a:r>
              <a:rPr lang="en-US" dirty="0" smtClean="0"/>
              <a:t> </a:t>
            </a:r>
            <a:r>
              <a:rPr lang="en-US" dirty="0" err="1"/>
              <a:t>financiera</a:t>
            </a:r>
            <a:r>
              <a:rPr lang="en-US" dirty="0" smtClean="0"/>
              <a:t>.</a:t>
            </a:r>
          </a:p>
          <a:p>
            <a:pPr marL="114300" indent="0">
              <a:buNone/>
            </a:pPr>
            <a:r>
              <a:rPr lang="en-US" dirty="0" smtClean="0"/>
              <a:t> • </a:t>
            </a:r>
            <a:r>
              <a:rPr lang="en-US" dirty="0" err="1" smtClean="0"/>
              <a:t>Buen</a:t>
            </a:r>
            <a:r>
              <a:rPr lang="en-US" dirty="0" smtClean="0"/>
              <a:t> </a:t>
            </a:r>
            <a:r>
              <a:rPr lang="en-US" dirty="0" err="1"/>
              <a:t>uso</a:t>
            </a:r>
            <a:r>
              <a:rPr lang="en-US" dirty="0"/>
              <a:t> </a:t>
            </a:r>
            <a:r>
              <a:rPr lang="en-US" dirty="0" err="1"/>
              <a:t>activos</a:t>
            </a:r>
            <a:r>
              <a:rPr lang="en-US" dirty="0"/>
              <a:t> </a:t>
            </a:r>
            <a:r>
              <a:rPr lang="en-US" dirty="0" err="1"/>
              <a:t>corporativos</a:t>
            </a:r>
            <a:r>
              <a:rPr lang="en-US" dirty="0"/>
              <a:t>. </a:t>
            </a:r>
            <a:endParaRPr lang="en-US" dirty="0" smtClean="0"/>
          </a:p>
          <a:p>
            <a:pPr marL="114300" indent="0">
              <a:buNone/>
            </a:pPr>
            <a:r>
              <a:rPr lang="en-US" dirty="0" smtClean="0"/>
              <a:t>• </a:t>
            </a:r>
            <a:r>
              <a:rPr lang="en-US" dirty="0" err="1" smtClean="0"/>
              <a:t>Inversiones</a:t>
            </a:r>
            <a:r>
              <a:rPr lang="en-US" dirty="0" smtClean="0"/>
              <a:t> </a:t>
            </a:r>
            <a:r>
              <a:rPr lang="en-US" dirty="0"/>
              <a:t>a largo </a:t>
            </a:r>
            <a:r>
              <a:rPr lang="en-US" dirty="0" err="1"/>
              <a:t>plazo</a:t>
            </a:r>
            <a:r>
              <a:rPr lang="en-US" dirty="0"/>
              <a:t>. </a:t>
            </a:r>
            <a:endParaRPr lang="en-US" dirty="0" smtClean="0"/>
          </a:p>
          <a:p>
            <a:pPr marL="114300" indent="0">
              <a:buNone/>
            </a:pPr>
            <a:r>
              <a:rPr lang="en-US" dirty="0" smtClean="0"/>
              <a:t>• </a:t>
            </a:r>
            <a:r>
              <a:rPr lang="en-US" dirty="0" err="1"/>
              <a:t>Habilidad</a:t>
            </a:r>
            <a:r>
              <a:rPr lang="en-US" dirty="0"/>
              <a:t> </a:t>
            </a:r>
            <a:r>
              <a:rPr lang="en-US" dirty="0" err="1"/>
              <a:t>para</a:t>
            </a:r>
            <a:r>
              <a:rPr lang="en-US" dirty="0"/>
              <a:t> </a:t>
            </a:r>
            <a:r>
              <a:rPr lang="en-US" dirty="0" err="1"/>
              <a:t>atraer</a:t>
            </a:r>
            <a:r>
              <a:rPr lang="en-US" dirty="0"/>
              <a:t> a </a:t>
            </a:r>
            <a:r>
              <a:rPr lang="en-US" dirty="0" err="1"/>
              <a:t>gente</a:t>
            </a:r>
            <a:r>
              <a:rPr lang="en-US" dirty="0"/>
              <a:t> con </a:t>
            </a:r>
            <a:r>
              <a:rPr lang="en-US" dirty="0" err="1"/>
              <a:t>talento</a:t>
            </a:r>
            <a:r>
              <a:rPr lang="en-US" dirty="0"/>
              <a:t>. </a:t>
            </a:r>
            <a:endParaRPr lang="en-US" dirty="0" smtClean="0"/>
          </a:p>
          <a:p>
            <a:pPr marL="114300" indent="0">
              <a:buNone/>
            </a:pPr>
            <a:r>
              <a:rPr lang="en-US" dirty="0" smtClean="0"/>
              <a:t>• </a:t>
            </a:r>
            <a:r>
              <a:rPr lang="en-US" dirty="0" err="1" smtClean="0"/>
              <a:t>Responsabilidad</a:t>
            </a:r>
            <a:r>
              <a:rPr lang="en-US" dirty="0" smtClean="0"/>
              <a:t> </a:t>
            </a:r>
            <a:r>
              <a:rPr lang="en-US" dirty="0"/>
              <a:t>social y </a:t>
            </a:r>
            <a:r>
              <a:rPr lang="en-US" dirty="0" err="1"/>
              <a:t>medioambiental</a:t>
            </a:r>
            <a:r>
              <a:rPr lang="en-US" dirty="0"/>
              <a:t>. </a:t>
            </a:r>
            <a:endParaRPr lang="en-US" dirty="0" smtClean="0"/>
          </a:p>
          <a:p>
            <a:pPr marL="114300" indent="0">
              <a:buNone/>
            </a:pPr>
            <a:r>
              <a:rPr lang="en-US" dirty="0" smtClean="0"/>
              <a:t>• </a:t>
            </a:r>
            <a:r>
              <a:rPr lang="en-US" dirty="0" err="1" smtClean="0"/>
              <a:t>Perspectiva</a:t>
            </a:r>
            <a:r>
              <a:rPr lang="en-US" dirty="0" smtClean="0"/>
              <a:t> </a:t>
            </a:r>
            <a:r>
              <a:rPr lang="en-US" dirty="0"/>
              <a:t>de </a:t>
            </a:r>
            <a:r>
              <a:rPr lang="en-US" dirty="0" err="1"/>
              <a:t>negocio</a:t>
            </a:r>
            <a:r>
              <a:rPr lang="en-US" dirty="0"/>
              <a:t> global.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902095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 </a:t>
            </a:r>
            <a:r>
              <a:rPr lang="en-US" dirty="0" err="1" smtClean="0"/>
              <a:t>retorno</a:t>
            </a:r>
            <a:r>
              <a:rPr lang="en-US" dirty="0" smtClean="0"/>
              <a:t> de la </a:t>
            </a:r>
            <a:r>
              <a:rPr lang="en-US" dirty="0" err="1" smtClean="0"/>
              <a:t>reputaci</a:t>
            </a:r>
            <a:r>
              <a:rPr lang="en-US" dirty="0" err="1" smtClean="0"/>
              <a:t>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La </a:t>
            </a:r>
            <a:r>
              <a:rPr lang="en-US" dirty="0" err="1"/>
              <a:t>reputación</a:t>
            </a:r>
            <a:r>
              <a:rPr lang="en-US" dirty="0"/>
              <a:t> </a:t>
            </a:r>
            <a:r>
              <a:rPr lang="en-US" dirty="0" err="1"/>
              <a:t>es</a:t>
            </a:r>
            <a:r>
              <a:rPr lang="en-US" dirty="0"/>
              <a:t> un </a:t>
            </a:r>
            <a:r>
              <a:rPr lang="en-US" dirty="0" err="1"/>
              <a:t>recurso</a:t>
            </a:r>
            <a:r>
              <a:rPr lang="en-US" dirty="0"/>
              <a:t> intangible, no un </a:t>
            </a:r>
            <a:r>
              <a:rPr lang="en-US" dirty="0" err="1"/>
              <a:t>activo</a:t>
            </a:r>
            <a:r>
              <a:rPr lang="en-US" dirty="0"/>
              <a:t>, y en </a:t>
            </a:r>
            <a:r>
              <a:rPr lang="en-US" dirty="0" err="1"/>
              <a:t>consecuencia</a:t>
            </a:r>
            <a:r>
              <a:rPr lang="en-US" dirty="0"/>
              <a:t> la </a:t>
            </a:r>
            <a:r>
              <a:rPr lang="en-US" dirty="0" err="1"/>
              <a:t>evaluación</a:t>
            </a:r>
            <a:r>
              <a:rPr lang="en-US" dirty="0"/>
              <a:t> de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retorno</a:t>
            </a:r>
            <a:r>
              <a:rPr lang="en-US" dirty="0"/>
              <a:t> no </a:t>
            </a:r>
            <a:r>
              <a:rPr lang="en-US" dirty="0" err="1"/>
              <a:t>debe</a:t>
            </a:r>
            <a:r>
              <a:rPr lang="en-US" dirty="0"/>
              <a:t> </a:t>
            </a:r>
            <a:r>
              <a:rPr lang="en-US" dirty="0" err="1"/>
              <a:t>establecerse</a:t>
            </a:r>
            <a:r>
              <a:rPr lang="en-US" dirty="0"/>
              <a:t> con </a:t>
            </a:r>
            <a:r>
              <a:rPr lang="en-US" dirty="0" err="1"/>
              <a:t>criterios</a:t>
            </a:r>
            <a:r>
              <a:rPr lang="en-US" dirty="0"/>
              <a:t> </a:t>
            </a:r>
            <a:r>
              <a:rPr lang="en-US" dirty="0" err="1"/>
              <a:t>contables</a:t>
            </a:r>
            <a:r>
              <a:rPr lang="en-US" dirty="0"/>
              <a:t>, </a:t>
            </a:r>
            <a:r>
              <a:rPr lang="en-US" dirty="0" err="1"/>
              <a:t>aunque</a:t>
            </a:r>
            <a:r>
              <a:rPr lang="en-US" dirty="0"/>
              <a:t> </a:t>
            </a:r>
            <a:r>
              <a:rPr lang="en-US" dirty="0" err="1"/>
              <a:t>sí</a:t>
            </a:r>
            <a:r>
              <a:rPr lang="en-US" dirty="0"/>
              <a:t> </a:t>
            </a:r>
            <a:r>
              <a:rPr lang="en-US" dirty="0" err="1"/>
              <a:t>económicos</a:t>
            </a:r>
            <a:r>
              <a:rPr lang="en-US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191562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 err="1" smtClean="0"/>
              <a:t>Evaluaci</a:t>
            </a:r>
            <a:r>
              <a:rPr lang="en-US" sz="4000" dirty="0" err="1" smtClean="0"/>
              <a:t>ón</a:t>
            </a:r>
            <a:r>
              <a:rPr lang="en-US" sz="4000" dirty="0" smtClean="0"/>
              <a:t> de la </a:t>
            </a:r>
            <a:r>
              <a:rPr lang="en-US" sz="4000" dirty="0" err="1" smtClean="0"/>
              <a:t>reputación</a:t>
            </a:r>
            <a:r>
              <a:rPr lang="en-US" sz="4000" dirty="0" smtClean="0"/>
              <a:t> CEO’s</a:t>
            </a:r>
            <a:endParaRPr lang="en-US" sz="4000" dirty="0"/>
          </a:p>
        </p:txBody>
      </p:sp>
      <p:pic>
        <p:nvPicPr>
          <p:cNvPr id="4" name="Content Placeholder 3" descr="Captura de pantalla 2011-11-09 a las 19.55.03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15" b="4315"/>
          <a:stretch>
            <a:fillRect/>
          </a:stretch>
        </p:blipFill>
        <p:spPr>
          <a:xfrm>
            <a:off x="457200" y="1417638"/>
            <a:ext cx="7620000" cy="4983162"/>
          </a:xfrm>
        </p:spPr>
      </p:pic>
    </p:spTree>
    <p:extLst>
      <p:ext uri="{BB962C8B-B14F-4D97-AF65-F5344CB8AC3E}">
        <p14:creationId xmlns:p14="http://schemas.microsoft.com/office/powerpoint/2010/main" val="295296335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7620000" cy="1576601"/>
          </a:xfrm>
        </p:spPr>
        <p:txBody>
          <a:bodyPr>
            <a:normAutofit fontScale="90000"/>
          </a:bodyPr>
          <a:lstStyle/>
          <a:p>
            <a:r>
              <a:rPr lang="en-US" sz="4000" b="1" dirty="0" err="1"/>
              <a:t>Qué</a:t>
            </a:r>
            <a:r>
              <a:rPr lang="en-US" sz="4000" b="1" dirty="0"/>
              <a:t> se </a:t>
            </a:r>
            <a:r>
              <a:rPr lang="en-US" sz="4000" b="1" dirty="0" err="1"/>
              <a:t>evalúa</a:t>
            </a:r>
            <a:r>
              <a:rPr lang="en-US" sz="4000" b="1" dirty="0"/>
              <a:t>: ¿</a:t>
            </a:r>
            <a:r>
              <a:rPr lang="en-US" sz="4000" b="1" dirty="0" err="1"/>
              <a:t>existen</a:t>
            </a:r>
            <a:r>
              <a:rPr lang="en-US" sz="4000" b="1" dirty="0"/>
              <a:t> variables </a:t>
            </a:r>
            <a:r>
              <a:rPr lang="en-US" sz="4000" b="1" dirty="0" err="1"/>
              <a:t>canónicas</a:t>
            </a:r>
            <a:r>
              <a:rPr lang="en-US" sz="4000" b="1" dirty="0"/>
              <a:t> de </a:t>
            </a:r>
            <a:r>
              <a:rPr lang="en-US" sz="4000" b="1" dirty="0" err="1"/>
              <a:t>reputación</a:t>
            </a:r>
            <a:r>
              <a:rPr lang="en-US" sz="4000" b="1" dirty="0"/>
              <a:t>?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/>
              <a:t>1. </a:t>
            </a:r>
            <a:r>
              <a:rPr lang="en-US" b="1" dirty="0" err="1"/>
              <a:t>Económicas</a:t>
            </a:r>
            <a:r>
              <a:rPr lang="en-US" b="1" dirty="0"/>
              <a:t> / </a:t>
            </a:r>
            <a:r>
              <a:rPr lang="en-US" b="1" dirty="0" err="1"/>
              <a:t>Inversores</a:t>
            </a:r>
            <a:r>
              <a:rPr lang="en-US" b="1" dirty="0"/>
              <a:t>:</a:t>
            </a:r>
          </a:p>
          <a:p>
            <a:r>
              <a:rPr lang="en-US" dirty="0" err="1"/>
              <a:t>Resultados</a:t>
            </a:r>
            <a:r>
              <a:rPr lang="en-US" dirty="0"/>
              <a:t> </a:t>
            </a:r>
            <a:r>
              <a:rPr lang="en-US" dirty="0" err="1"/>
              <a:t>económico</a:t>
            </a:r>
            <a:r>
              <a:rPr lang="en-US" dirty="0"/>
              <a:t> </a:t>
            </a:r>
            <a:r>
              <a:rPr lang="en-US" dirty="0" err="1"/>
              <a:t>financieros</a:t>
            </a:r>
            <a:r>
              <a:rPr lang="en-US" dirty="0"/>
              <a:t>. </a:t>
            </a:r>
            <a:r>
              <a:rPr lang="en-US" dirty="0" err="1"/>
              <a:t>Solidez</a:t>
            </a:r>
            <a:r>
              <a:rPr lang="en-US" dirty="0"/>
              <a:t> </a:t>
            </a:r>
            <a:r>
              <a:rPr lang="en-US" dirty="0" err="1"/>
              <a:t>financiera</a:t>
            </a:r>
            <a:r>
              <a:rPr lang="en-US" dirty="0"/>
              <a:t> y </a:t>
            </a:r>
            <a:r>
              <a:rPr lang="en-US" dirty="0" err="1"/>
              <a:t>calidad</a:t>
            </a:r>
            <a:r>
              <a:rPr lang="en-US" dirty="0"/>
              <a:t> de la </a:t>
            </a:r>
            <a:r>
              <a:rPr lang="en-US" dirty="0" err="1"/>
              <a:t>inversión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b="1" dirty="0"/>
              <a:t>2. Marketing / </a:t>
            </a:r>
            <a:r>
              <a:rPr lang="en-US" b="1" dirty="0" err="1"/>
              <a:t>Clientes</a:t>
            </a:r>
            <a:r>
              <a:rPr lang="en-US" b="1" dirty="0"/>
              <a:t>:</a:t>
            </a:r>
          </a:p>
          <a:p>
            <a:r>
              <a:rPr lang="en-US" dirty="0" err="1"/>
              <a:t>Calidad</a:t>
            </a:r>
            <a:r>
              <a:rPr lang="en-US" dirty="0"/>
              <a:t> de la </a:t>
            </a:r>
            <a:r>
              <a:rPr lang="en-US" dirty="0" err="1"/>
              <a:t>oferta</a:t>
            </a:r>
            <a:r>
              <a:rPr lang="en-US" dirty="0"/>
              <a:t> </a:t>
            </a:r>
            <a:r>
              <a:rPr lang="en-US" dirty="0" err="1"/>
              <a:t>comercial</a:t>
            </a:r>
            <a:r>
              <a:rPr lang="en-US" dirty="0"/>
              <a:t> (</a:t>
            </a:r>
            <a:r>
              <a:rPr lang="en-US" dirty="0" err="1"/>
              <a:t>producto</a:t>
            </a:r>
            <a:r>
              <a:rPr lang="en-US" dirty="0"/>
              <a:t> / </a:t>
            </a:r>
            <a:r>
              <a:rPr lang="en-US" dirty="0" err="1"/>
              <a:t>servicio</a:t>
            </a:r>
            <a:r>
              <a:rPr lang="en-US" dirty="0"/>
              <a:t>). </a:t>
            </a:r>
            <a:r>
              <a:rPr lang="en-US" dirty="0" err="1"/>
              <a:t>Innovación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b="1" dirty="0"/>
              <a:t>3. </a:t>
            </a:r>
            <a:r>
              <a:rPr lang="en-US" b="1" dirty="0" err="1"/>
              <a:t>Prácticas</a:t>
            </a:r>
            <a:r>
              <a:rPr lang="en-US" b="1" dirty="0"/>
              <a:t> </a:t>
            </a:r>
            <a:r>
              <a:rPr lang="en-US" b="1" dirty="0" err="1"/>
              <a:t>laborales</a:t>
            </a:r>
            <a:r>
              <a:rPr lang="en-US" b="1" dirty="0"/>
              <a:t> / </a:t>
            </a:r>
            <a:r>
              <a:rPr lang="en-US" b="1" dirty="0" err="1"/>
              <a:t>Empleados</a:t>
            </a:r>
            <a:r>
              <a:rPr lang="en-US" b="1" dirty="0"/>
              <a:t>:</a:t>
            </a:r>
          </a:p>
          <a:p>
            <a:r>
              <a:rPr lang="en-US" dirty="0" err="1"/>
              <a:t>Calidad</a:t>
            </a:r>
            <a:r>
              <a:rPr lang="en-US" dirty="0"/>
              <a:t> </a:t>
            </a:r>
            <a:r>
              <a:rPr lang="en-US" dirty="0" err="1"/>
              <a:t>laboral</a:t>
            </a:r>
            <a:r>
              <a:rPr lang="en-US" dirty="0"/>
              <a:t>. </a:t>
            </a:r>
            <a:r>
              <a:rPr lang="en-US" dirty="0" err="1"/>
              <a:t>Atractivo</a:t>
            </a:r>
            <a:r>
              <a:rPr lang="en-US" dirty="0"/>
              <a:t> </a:t>
            </a:r>
            <a:r>
              <a:rPr lang="en-US" dirty="0" err="1"/>
              <a:t>emocional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b="1" dirty="0" smtClean="0"/>
              <a:t>4. </a:t>
            </a:r>
            <a:r>
              <a:rPr lang="en-US" b="1" dirty="0" err="1" smtClean="0"/>
              <a:t>Ética</a:t>
            </a:r>
            <a:r>
              <a:rPr lang="en-US" b="1" dirty="0" smtClean="0"/>
              <a:t> y RSC / </a:t>
            </a:r>
            <a:r>
              <a:rPr lang="en-US" b="1" dirty="0" err="1" smtClean="0"/>
              <a:t>Sociedad</a:t>
            </a:r>
            <a:r>
              <a:rPr lang="en-US" b="1" dirty="0" smtClean="0"/>
              <a:t>:</a:t>
            </a:r>
          </a:p>
          <a:p>
            <a:r>
              <a:rPr lang="en-US" dirty="0" err="1" smtClean="0"/>
              <a:t>Buen</a:t>
            </a:r>
            <a:r>
              <a:rPr lang="en-US" dirty="0" smtClean="0"/>
              <a:t> </a:t>
            </a:r>
            <a:r>
              <a:rPr lang="en-US" dirty="0" err="1" smtClean="0"/>
              <a:t>gobierno</a:t>
            </a:r>
            <a:r>
              <a:rPr lang="en-US" dirty="0" smtClean="0"/>
              <a:t> </a:t>
            </a:r>
            <a:r>
              <a:rPr lang="en-US" dirty="0" err="1" smtClean="0"/>
              <a:t>corporativo</a:t>
            </a:r>
            <a:r>
              <a:rPr lang="en-US" dirty="0" smtClean="0"/>
              <a:t>. </a:t>
            </a:r>
            <a:r>
              <a:rPr lang="en-US" dirty="0" err="1" smtClean="0"/>
              <a:t>Comportamiento</a:t>
            </a:r>
            <a:r>
              <a:rPr lang="en-US" dirty="0" smtClean="0"/>
              <a:t> social y </a:t>
            </a:r>
            <a:r>
              <a:rPr lang="en-US" dirty="0" err="1" smtClean="0"/>
              <a:t>medioambiental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273808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9605" y="0"/>
            <a:ext cx="7620000" cy="551535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/>
              <a:t>   </a:t>
            </a:r>
            <a:r>
              <a:rPr lang="en-US" sz="3600" b="1" dirty="0" err="1" smtClean="0"/>
              <a:t>Análisis</a:t>
            </a:r>
            <a:r>
              <a:rPr lang="en-US" sz="3600" b="1" dirty="0" smtClean="0"/>
              <a:t> </a:t>
            </a:r>
            <a:r>
              <a:rPr lang="en-US" sz="3600" b="1" dirty="0" err="1"/>
              <a:t>comparado</a:t>
            </a:r>
            <a:r>
              <a:rPr lang="en-US" sz="3600" b="1" dirty="0"/>
              <a:t> de </a:t>
            </a:r>
            <a:r>
              <a:rPr lang="en-US" sz="3600" b="1" dirty="0" err="1"/>
              <a:t>monitores</a:t>
            </a:r>
            <a:endParaRPr lang="en-US" sz="3600" dirty="0"/>
          </a:p>
        </p:txBody>
      </p:sp>
      <p:pic>
        <p:nvPicPr>
          <p:cNvPr id="6" name="Content Placeholder 5" descr="Captura de pantalla 2011-11-09 a las 20.02.28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50" r="9250"/>
          <a:stretch>
            <a:fillRect/>
          </a:stretch>
        </p:blipFill>
        <p:spPr>
          <a:xfrm>
            <a:off x="151187" y="1141214"/>
            <a:ext cx="8193935" cy="5162179"/>
          </a:xfrm>
        </p:spPr>
      </p:pic>
    </p:spTree>
    <p:extLst>
      <p:ext uri="{BB962C8B-B14F-4D97-AF65-F5344CB8AC3E}">
        <p14:creationId xmlns:p14="http://schemas.microsoft.com/office/powerpoint/2010/main" val="354722935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aptura de pantalla 2011-11-09 a las 20.03.37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5295" b="-35295"/>
          <a:stretch>
            <a:fillRect/>
          </a:stretch>
        </p:blipFill>
        <p:spPr>
          <a:xfrm>
            <a:off x="-1" y="-140049"/>
            <a:ext cx="8491813" cy="6876599"/>
          </a:xfrm>
        </p:spPr>
      </p:pic>
    </p:spTree>
    <p:extLst>
      <p:ext uri="{BB962C8B-B14F-4D97-AF65-F5344CB8AC3E}">
        <p14:creationId xmlns:p14="http://schemas.microsoft.com/office/powerpoint/2010/main" val="217380659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5990"/>
            <a:ext cx="7620000" cy="6094810"/>
          </a:xfrm>
        </p:spPr>
        <p:txBody>
          <a:bodyPr>
            <a:normAutofit fontScale="92500" lnSpcReduction="20000"/>
          </a:bodyPr>
          <a:lstStyle/>
          <a:p>
            <a:endParaRPr lang="en-US" b="1" dirty="0" smtClean="0"/>
          </a:p>
          <a:p>
            <a:r>
              <a:rPr lang="en-US" b="1" dirty="0" smtClean="0"/>
              <a:t>El </a:t>
            </a:r>
            <a:r>
              <a:rPr lang="en-US" b="1" dirty="0"/>
              <a:t>monitor de </a:t>
            </a:r>
            <a:r>
              <a:rPr lang="en-US" b="1" dirty="0" err="1"/>
              <a:t>reputación</a:t>
            </a:r>
            <a:r>
              <a:rPr lang="en-US" b="1" dirty="0"/>
              <a:t> </a:t>
            </a:r>
            <a:r>
              <a:rPr lang="en-US" b="1" dirty="0" smtClean="0"/>
              <a:t>ideal:</a:t>
            </a:r>
          </a:p>
          <a:p>
            <a:pPr marL="114300" indent="0">
              <a:buNone/>
            </a:pPr>
            <a:endParaRPr lang="en-US" b="1" dirty="0" smtClean="0"/>
          </a:p>
          <a:p>
            <a:r>
              <a:rPr lang="en-US" dirty="0"/>
              <a:t>1. Un </a:t>
            </a:r>
            <a:r>
              <a:rPr lang="en-US" dirty="0" err="1"/>
              <a:t>repertorio</a:t>
            </a:r>
            <a:r>
              <a:rPr lang="en-US" dirty="0"/>
              <a:t> </a:t>
            </a:r>
            <a:r>
              <a:rPr lang="en-US" dirty="0" err="1"/>
              <a:t>fijo</a:t>
            </a:r>
            <a:r>
              <a:rPr lang="en-US" dirty="0"/>
              <a:t> de variables </a:t>
            </a:r>
            <a:r>
              <a:rPr lang="en-US" dirty="0" err="1"/>
              <a:t>primarias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2. </a:t>
            </a:r>
            <a:r>
              <a:rPr lang="en-US" dirty="0" err="1"/>
              <a:t>Árbol</a:t>
            </a:r>
            <a:r>
              <a:rPr lang="en-US" dirty="0"/>
              <a:t> </a:t>
            </a:r>
            <a:r>
              <a:rPr lang="en-US" dirty="0" err="1"/>
              <a:t>formalizado</a:t>
            </a:r>
            <a:r>
              <a:rPr lang="en-US" dirty="0"/>
              <a:t> de variables </a:t>
            </a:r>
            <a:r>
              <a:rPr lang="en-US" dirty="0" err="1"/>
              <a:t>secundarias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3. </a:t>
            </a:r>
            <a:r>
              <a:rPr lang="en-US" dirty="0" err="1"/>
              <a:t>Equilibrio</a:t>
            </a:r>
            <a:r>
              <a:rPr lang="en-US" dirty="0"/>
              <a:t> entre variables </a:t>
            </a:r>
            <a:r>
              <a:rPr lang="en-US" dirty="0" err="1"/>
              <a:t>duras</a:t>
            </a:r>
            <a:r>
              <a:rPr lang="en-US" dirty="0"/>
              <a:t> y </a:t>
            </a:r>
            <a:r>
              <a:rPr lang="en-US" dirty="0" err="1"/>
              <a:t>blandas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4.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cuente</a:t>
            </a:r>
            <a:r>
              <a:rPr lang="en-US" dirty="0"/>
              <a:t> con </a:t>
            </a:r>
            <a:r>
              <a:rPr lang="en-US" dirty="0" err="1"/>
              <a:t>doble</a:t>
            </a:r>
            <a:r>
              <a:rPr lang="en-US" dirty="0"/>
              <a:t> </a:t>
            </a:r>
            <a:r>
              <a:rPr lang="en-US" dirty="0" err="1"/>
              <a:t>evaluación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5. </a:t>
            </a:r>
            <a:r>
              <a:rPr lang="en-US" dirty="0" err="1"/>
              <a:t>Encuesta</a:t>
            </a:r>
            <a:r>
              <a:rPr lang="en-US" dirty="0"/>
              <a:t> </a:t>
            </a:r>
            <a:r>
              <a:rPr lang="en-US" dirty="0" err="1"/>
              <a:t>inicial</a:t>
            </a:r>
            <a:r>
              <a:rPr lang="en-US" dirty="0"/>
              <a:t> de </a:t>
            </a:r>
            <a:r>
              <a:rPr lang="en-US" dirty="0" err="1"/>
              <a:t>directivos</a:t>
            </a:r>
            <a:r>
              <a:rPr lang="en-US" dirty="0"/>
              <a:t> y </a:t>
            </a:r>
            <a:r>
              <a:rPr lang="en-US" dirty="0" err="1"/>
              <a:t>ejecutivos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6. </a:t>
            </a:r>
            <a:r>
              <a:rPr lang="en-US" dirty="0" err="1"/>
              <a:t>Segunda</a:t>
            </a:r>
            <a:r>
              <a:rPr lang="en-US" dirty="0"/>
              <a:t> </a:t>
            </a:r>
            <a:r>
              <a:rPr lang="en-US" dirty="0" err="1"/>
              <a:t>evaluación</a:t>
            </a:r>
            <a:r>
              <a:rPr lang="en-US" dirty="0"/>
              <a:t> de </a:t>
            </a:r>
            <a:r>
              <a:rPr lang="en-US" dirty="0" err="1"/>
              <a:t>contraste</a:t>
            </a:r>
            <a:r>
              <a:rPr lang="en-US" dirty="0"/>
              <a:t> de </a:t>
            </a:r>
            <a:r>
              <a:rPr lang="en-US" dirty="0" err="1" smtClean="0"/>
              <a:t>méritos</a:t>
            </a:r>
            <a:endParaRPr lang="en-US" dirty="0" smtClean="0"/>
          </a:p>
          <a:p>
            <a:r>
              <a:rPr lang="en-US" dirty="0" smtClean="0"/>
              <a:t> </a:t>
            </a:r>
            <a:r>
              <a:rPr lang="en-US" dirty="0"/>
              <a:t>7. </a:t>
            </a:r>
            <a:r>
              <a:rPr lang="en-US" dirty="0" err="1"/>
              <a:t>Evaluación</a:t>
            </a:r>
            <a:r>
              <a:rPr lang="en-US" dirty="0"/>
              <a:t> </a:t>
            </a:r>
            <a:r>
              <a:rPr lang="en-US" dirty="0" err="1"/>
              <a:t>complementaria</a:t>
            </a:r>
            <a:r>
              <a:rPr lang="en-US" dirty="0"/>
              <a:t> de </a:t>
            </a:r>
            <a:r>
              <a:rPr lang="en-US" dirty="0" err="1" smtClean="0"/>
              <a:t>especialistas</a:t>
            </a:r>
            <a:endParaRPr lang="en-US" dirty="0" smtClean="0"/>
          </a:p>
          <a:p>
            <a:r>
              <a:rPr lang="en-US" dirty="0" smtClean="0"/>
              <a:t> </a:t>
            </a:r>
            <a:r>
              <a:rPr lang="en-US" dirty="0"/>
              <a:t>8. </a:t>
            </a:r>
            <a:r>
              <a:rPr lang="en-US" dirty="0" err="1"/>
              <a:t>Evaluación</a:t>
            </a:r>
            <a:r>
              <a:rPr lang="en-US" dirty="0"/>
              <a:t> </a:t>
            </a:r>
            <a:r>
              <a:rPr lang="en-US" dirty="0" err="1"/>
              <a:t>específica</a:t>
            </a:r>
            <a:r>
              <a:rPr lang="en-US" dirty="0"/>
              <a:t> de </a:t>
            </a:r>
            <a:r>
              <a:rPr lang="en-US" dirty="0" err="1"/>
              <a:t>cada</a:t>
            </a:r>
            <a:r>
              <a:rPr lang="en-US" dirty="0"/>
              <a:t> sector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9.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evalúe</a:t>
            </a:r>
            <a:r>
              <a:rPr lang="en-US" dirty="0"/>
              <a:t> la </a:t>
            </a:r>
            <a:r>
              <a:rPr lang="en-US" dirty="0" err="1"/>
              <a:t>actividad</a:t>
            </a:r>
            <a:r>
              <a:rPr lang="en-US" dirty="0"/>
              <a:t> del </a:t>
            </a:r>
            <a:r>
              <a:rPr lang="en-US" dirty="0" err="1"/>
              <a:t>ejercicio</a:t>
            </a:r>
            <a:r>
              <a:rPr lang="en-US" dirty="0"/>
              <a:t> </a:t>
            </a:r>
            <a:r>
              <a:rPr lang="en-US" dirty="0" err="1"/>
              <a:t>anual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10. </a:t>
            </a:r>
            <a:r>
              <a:rPr lang="en-US" dirty="0" err="1"/>
              <a:t>Que</a:t>
            </a:r>
            <a:r>
              <a:rPr lang="en-US" dirty="0"/>
              <a:t> el monitor se </a:t>
            </a:r>
            <a:r>
              <a:rPr lang="en-US" dirty="0" err="1"/>
              <a:t>evalúe</a:t>
            </a:r>
            <a:r>
              <a:rPr lang="en-US" dirty="0"/>
              <a:t> </a:t>
            </a:r>
            <a:r>
              <a:rPr lang="en-US" dirty="0" err="1"/>
              <a:t>periódicamente</a:t>
            </a:r>
            <a:r>
              <a:rPr lang="en-US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202961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El </a:t>
            </a:r>
            <a:r>
              <a:rPr lang="en-US" b="1" dirty="0" err="1"/>
              <a:t>Merco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b="1" dirty="0" smtClean="0"/>
          </a:p>
          <a:p>
            <a:r>
              <a:rPr lang="en-US" b="1" dirty="0" smtClean="0"/>
              <a:t>El </a:t>
            </a:r>
            <a:r>
              <a:rPr lang="en-US" b="1" dirty="0" err="1"/>
              <a:t>Merco</a:t>
            </a:r>
            <a:r>
              <a:rPr lang="en-US" b="1" dirty="0"/>
              <a:t> </a:t>
            </a:r>
            <a:r>
              <a:rPr lang="en-US" b="1" dirty="0" err="1"/>
              <a:t>es</a:t>
            </a:r>
            <a:r>
              <a:rPr lang="en-US" b="1" dirty="0"/>
              <a:t> el </a:t>
            </a:r>
            <a:r>
              <a:rPr lang="en-US" b="1" dirty="0" err="1"/>
              <a:t>resultado</a:t>
            </a:r>
            <a:r>
              <a:rPr lang="en-US" b="1" dirty="0"/>
              <a:t> de </a:t>
            </a:r>
            <a:r>
              <a:rPr lang="en-US" b="1" dirty="0" err="1"/>
              <a:t>una</a:t>
            </a:r>
            <a:r>
              <a:rPr lang="en-US" b="1" dirty="0"/>
              <a:t> </a:t>
            </a:r>
            <a:r>
              <a:rPr lang="en-US" b="1" dirty="0" err="1"/>
              <a:t>alianza</a:t>
            </a:r>
            <a:r>
              <a:rPr lang="en-US" b="1" dirty="0"/>
              <a:t> </a:t>
            </a:r>
            <a:r>
              <a:rPr lang="en-US" b="1" dirty="0" err="1"/>
              <a:t>estratégica</a:t>
            </a:r>
            <a:r>
              <a:rPr lang="en-US" b="1" dirty="0"/>
              <a:t> entre: </a:t>
            </a:r>
            <a:r>
              <a:rPr lang="en-US" dirty="0" smtClean="0"/>
              <a:t> </a:t>
            </a:r>
            <a:r>
              <a:rPr lang="en-US" dirty="0" err="1"/>
              <a:t>Villafañe</a:t>
            </a:r>
            <a:r>
              <a:rPr lang="en-US" dirty="0"/>
              <a:t> &amp; </a:t>
            </a:r>
            <a:r>
              <a:rPr lang="en-US" dirty="0" err="1"/>
              <a:t>Asociados</a:t>
            </a:r>
            <a:r>
              <a:rPr lang="en-US" dirty="0"/>
              <a:t>, </a:t>
            </a:r>
            <a:r>
              <a:rPr lang="en-US" dirty="0" err="1"/>
              <a:t>responsable</a:t>
            </a:r>
            <a:r>
              <a:rPr lang="en-US" dirty="0"/>
              <a:t> de la </a:t>
            </a:r>
            <a:r>
              <a:rPr lang="en-US" dirty="0" err="1"/>
              <a:t>metodología</a:t>
            </a:r>
            <a:r>
              <a:rPr lang="en-US" dirty="0"/>
              <a:t> y de la</a:t>
            </a:r>
          </a:p>
          <a:p>
            <a:pPr marL="114300" indent="0">
              <a:buNone/>
            </a:pPr>
            <a:r>
              <a:rPr lang="en-US" dirty="0" smtClean="0"/>
              <a:t>    </a:t>
            </a:r>
            <a:r>
              <a:rPr lang="en-US" dirty="0" err="1" smtClean="0"/>
              <a:t>concepción</a:t>
            </a:r>
            <a:r>
              <a:rPr lang="en-US" dirty="0" smtClean="0"/>
              <a:t> </a:t>
            </a:r>
            <a:r>
              <a:rPr lang="en-US" dirty="0"/>
              <a:t>y </a:t>
            </a:r>
            <a:r>
              <a:rPr lang="en-US" dirty="0" err="1"/>
              <a:t>evolución</a:t>
            </a:r>
            <a:r>
              <a:rPr lang="en-US" dirty="0"/>
              <a:t> del monitor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 err="1" smtClean="0"/>
              <a:t>Análisis</a:t>
            </a:r>
            <a:r>
              <a:rPr lang="en-US" dirty="0" smtClean="0"/>
              <a:t> </a:t>
            </a:r>
            <a:r>
              <a:rPr lang="en-US" dirty="0"/>
              <a:t>e </a:t>
            </a:r>
            <a:r>
              <a:rPr lang="en-US" dirty="0" err="1"/>
              <a:t>Investigación</a:t>
            </a:r>
            <a:r>
              <a:rPr lang="en-US" dirty="0"/>
              <a:t>, </a:t>
            </a:r>
            <a:r>
              <a:rPr lang="en-US" dirty="0" err="1"/>
              <a:t>instituto</a:t>
            </a:r>
            <a:r>
              <a:rPr lang="en-US" dirty="0"/>
              <a:t> </a:t>
            </a:r>
            <a:r>
              <a:rPr lang="en-US" dirty="0" err="1"/>
              <a:t>responsable</a:t>
            </a:r>
            <a:r>
              <a:rPr lang="en-US" dirty="0"/>
              <a:t> del </a:t>
            </a:r>
            <a:r>
              <a:rPr lang="en-US" dirty="0" err="1"/>
              <a:t>trabajo</a:t>
            </a:r>
            <a:r>
              <a:rPr lang="en-US" dirty="0"/>
              <a:t> de campo.</a:t>
            </a:r>
          </a:p>
          <a:p>
            <a:r>
              <a:rPr lang="en-US" dirty="0" smtClean="0"/>
              <a:t>El </a:t>
            </a:r>
            <a:r>
              <a:rPr lang="en-US" dirty="0" err="1"/>
              <a:t>diario</a:t>
            </a:r>
            <a:r>
              <a:rPr lang="en-US" dirty="0"/>
              <a:t> </a:t>
            </a:r>
            <a:r>
              <a:rPr lang="en-US" dirty="0" err="1"/>
              <a:t>Cinco</a:t>
            </a:r>
            <a:r>
              <a:rPr lang="en-US" dirty="0"/>
              <a:t> </a:t>
            </a:r>
            <a:r>
              <a:rPr lang="en-US" dirty="0" err="1"/>
              <a:t>Días</a:t>
            </a:r>
            <a:r>
              <a:rPr lang="en-US" dirty="0"/>
              <a:t>, </a:t>
            </a:r>
            <a:r>
              <a:rPr lang="en-US" dirty="0" err="1"/>
              <a:t>medio</a:t>
            </a:r>
            <a:r>
              <a:rPr lang="en-US" dirty="0"/>
              <a:t> de </a:t>
            </a:r>
            <a:r>
              <a:rPr lang="en-US" dirty="0" err="1"/>
              <a:t>difusión</a:t>
            </a:r>
            <a:r>
              <a:rPr lang="en-US" dirty="0"/>
              <a:t> </a:t>
            </a:r>
            <a:r>
              <a:rPr lang="en-US" dirty="0" err="1"/>
              <a:t>junto</a:t>
            </a:r>
            <a:r>
              <a:rPr lang="en-US" dirty="0"/>
              <a:t> a El País.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387205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9492"/>
            <a:ext cx="7620000" cy="6171308"/>
          </a:xfrm>
        </p:spPr>
        <p:txBody>
          <a:bodyPr/>
          <a:lstStyle/>
          <a:p>
            <a:pPr marL="114300" indent="0">
              <a:buNone/>
            </a:pPr>
            <a:r>
              <a:rPr lang="en-US" b="1" dirty="0" smtClean="0"/>
              <a:t>                  Variables </a:t>
            </a:r>
            <a:r>
              <a:rPr lang="en-US" b="1" dirty="0"/>
              <a:t>de </a:t>
            </a:r>
            <a:r>
              <a:rPr lang="en-US" b="1" dirty="0" err="1"/>
              <a:t>evaluación</a:t>
            </a:r>
            <a:r>
              <a:rPr lang="en-US" b="1" dirty="0"/>
              <a:t> de la </a:t>
            </a:r>
            <a:r>
              <a:rPr lang="en-US" b="1" dirty="0" err="1" smtClean="0"/>
              <a:t>reputación</a:t>
            </a:r>
            <a:r>
              <a:rPr lang="en-US" b="1" dirty="0" smtClean="0"/>
              <a:t>:</a:t>
            </a:r>
          </a:p>
          <a:p>
            <a:endParaRPr lang="en-US" dirty="0"/>
          </a:p>
        </p:txBody>
      </p:sp>
      <p:pic>
        <p:nvPicPr>
          <p:cNvPr id="4" name="Picture 3" descr="Captura de pantalla 2011-11-09 a las 20.09.1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005" y="1287162"/>
            <a:ext cx="8077200" cy="4500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18910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            El </a:t>
            </a:r>
            <a:r>
              <a:rPr lang="en-US" b="1" i="1" dirty="0"/>
              <a:t>top ten </a:t>
            </a:r>
            <a:r>
              <a:rPr lang="en-US" b="1" dirty="0"/>
              <a:t>de 2005</a:t>
            </a:r>
            <a:endParaRPr lang="en-US" dirty="0"/>
          </a:p>
        </p:txBody>
      </p:sp>
      <p:pic>
        <p:nvPicPr>
          <p:cNvPr id="4" name="Content Placeholder 3" descr="Captura de pantalla 2011-11-09 a las 20.10.45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9" r="156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95957466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aptura de pantalla 2011-11-09 a las 20.12.18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9539" b="-59539"/>
          <a:stretch>
            <a:fillRect/>
          </a:stretch>
        </p:blipFill>
        <p:spPr>
          <a:xfrm>
            <a:off x="360020" y="948569"/>
            <a:ext cx="7885486" cy="6339602"/>
          </a:xfrm>
        </p:spPr>
      </p:pic>
      <p:sp>
        <p:nvSpPr>
          <p:cNvPr id="5" name="TextBox 4"/>
          <p:cNvSpPr txBox="1"/>
          <p:nvPr/>
        </p:nvSpPr>
        <p:spPr>
          <a:xfrm>
            <a:off x="316457" y="948569"/>
            <a:ext cx="79290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/>
              <a:t>Sólo</a:t>
            </a:r>
            <a:r>
              <a:rPr lang="en-US" b="1" dirty="0"/>
              <a:t> 15 </a:t>
            </a:r>
            <a:r>
              <a:rPr lang="en-US" b="1" dirty="0" err="1"/>
              <a:t>empresas</a:t>
            </a:r>
            <a:r>
              <a:rPr lang="en-US" b="1" dirty="0"/>
              <a:t> </a:t>
            </a:r>
            <a:r>
              <a:rPr lang="en-US" b="1" dirty="0" err="1"/>
              <a:t>han</a:t>
            </a:r>
            <a:r>
              <a:rPr lang="en-US" b="1" dirty="0"/>
              <a:t> </a:t>
            </a:r>
            <a:r>
              <a:rPr lang="en-US" b="1" dirty="0" err="1"/>
              <a:t>figurado</a:t>
            </a:r>
            <a:r>
              <a:rPr lang="en-US" b="1" dirty="0"/>
              <a:t> en el top ten del </a:t>
            </a:r>
            <a:r>
              <a:rPr lang="en-US" b="1" dirty="0" err="1"/>
              <a:t>Merco</a:t>
            </a:r>
            <a:r>
              <a:rPr lang="en-US" b="1" dirty="0"/>
              <a:t> en los </a:t>
            </a:r>
            <a:r>
              <a:rPr lang="en-US" b="1" dirty="0" err="1"/>
              <a:t>últimos</a:t>
            </a:r>
            <a:r>
              <a:rPr lang="en-US" b="1" dirty="0"/>
              <a:t> </a:t>
            </a:r>
            <a:r>
              <a:rPr lang="en-US" b="1" dirty="0" err="1"/>
              <a:t>cinco</a:t>
            </a:r>
            <a:r>
              <a:rPr lang="en-US" b="1" dirty="0"/>
              <a:t> </a:t>
            </a:r>
            <a:r>
              <a:rPr lang="en-US" b="1" dirty="0" err="1" smtClean="0"/>
              <a:t>años</a:t>
            </a:r>
            <a:r>
              <a:rPr lang="en-US" b="1" dirty="0" smtClean="0"/>
              <a:t>,</a:t>
            </a:r>
          </a:p>
          <a:p>
            <a:r>
              <a:rPr lang="en-US" b="1" dirty="0" err="1" smtClean="0"/>
              <a:t>Por</a:t>
            </a:r>
            <a:r>
              <a:rPr lang="en-US" b="1" dirty="0" smtClean="0"/>
              <a:t> lo </a:t>
            </a:r>
            <a:r>
              <a:rPr lang="en-US" b="1" dirty="0" err="1" smtClean="0"/>
              <a:t>que</a:t>
            </a:r>
            <a:r>
              <a:rPr lang="en-US" b="1" dirty="0" smtClean="0"/>
              <a:t> la </a:t>
            </a:r>
            <a:r>
              <a:rPr lang="en-US" b="1" dirty="0" err="1" smtClean="0"/>
              <a:t>reputci</a:t>
            </a:r>
            <a:r>
              <a:rPr lang="en-US" b="1" dirty="0" err="1" smtClean="0"/>
              <a:t>ón</a:t>
            </a:r>
            <a:r>
              <a:rPr lang="en-US" b="1" dirty="0" smtClean="0"/>
              <a:t> </a:t>
            </a:r>
            <a:r>
              <a:rPr lang="en-US" b="1" dirty="0" err="1" smtClean="0"/>
              <a:t>es</a:t>
            </a:r>
            <a:r>
              <a:rPr lang="en-US" b="1" dirty="0" smtClean="0"/>
              <a:t> un valor </a:t>
            </a:r>
            <a:r>
              <a:rPr lang="en-US" b="1" dirty="0" err="1" smtClean="0"/>
              <a:t>estable</a:t>
            </a:r>
            <a:r>
              <a:rPr lang="en-US" b="1" dirty="0" smtClean="0"/>
              <a:t>.</a:t>
            </a:r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246054657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aptura de pantalla 2011-11-09 a las 20.14.12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8" r="2928"/>
          <a:stretch>
            <a:fillRect/>
          </a:stretch>
        </p:blipFill>
        <p:spPr>
          <a:xfrm>
            <a:off x="457200" y="1844992"/>
            <a:ext cx="7620000" cy="4800600"/>
          </a:xfrm>
        </p:spPr>
      </p:pic>
      <p:sp>
        <p:nvSpPr>
          <p:cNvPr id="5" name="TextBox 4"/>
          <p:cNvSpPr txBox="1"/>
          <p:nvPr/>
        </p:nvSpPr>
        <p:spPr>
          <a:xfrm>
            <a:off x="457200" y="424634"/>
            <a:ext cx="76200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/>
              <a:t>Lideres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sectoriales</a:t>
            </a:r>
            <a:r>
              <a:rPr lang="en-US" sz="2400" b="1" dirty="0" smtClean="0"/>
              <a:t>. </a:t>
            </a:r>
          </a:p>
          <a:p>
            <a:endParaRPr lang="en-US" b="1" dirty="0"/>
          </a:p>
          <a:p>
            <a:r>
              <a:rPr lang="en-US" b="1" dirty="0" smtClean="0"/>
              <a:t>En </a:t>
            </a:r>
            <a:r>
              <a:rPr lang="en-US" b="1" dirty="0" err="1"/>
              <a:t>siete</a:t>
            </a:r>
            <a:r>
              <a:rPr lang="en-US" b="1" dirty="0"/>
              <a:t> de los 26 </a:t>
            </a:r>
            <a:r>
              <a:rPr lang="en-US" b="1" dirty="0" err="1"/>
              <a:t>sectores</a:t>
            </a:r>
            <a:r>
              <a:rPr lang="en-US" b="1" dirty="0"/>
              <a:t> </a:t>
            </a:r>
            <a:r>
              <a:rPr lang="en-US" b="1" dirty="0" err="1"/>
              <a:t>que</a:t>
            </a:r>
            <a:r>
              <a:rPr lang="en-US" b="1" dirty="0"/>
              <a:t> </a:t>
            </a:r>
            <a:r>
              <a:rPr lang="en-US" b="1" dirty="0" err="1"/>
              <a:t>contempla</a:t>
            </a:r>
            <a:r>
              <a:rPr lang="en-US" b="1" dirty="0"/>
              <a:t> el </a:t>
            </a:r>
            <a:r>
              <a:rPr lang="en-US" b="1" dirty="0" err="1" smtClean="0"/>
              <a:t>Merco</a:t>
            </a:r>
            <a:endParaRPr lang="en-US" b="1" dirty="0" smtClean="0"/>
          </a:p>
          <a:p>
            <a:r>
              <a:rPr lang="en-US" b="1" dirty="0" smtClean="0"/>
              <a:t> </a:t>
            </a:r>
            <a:r>
              <a:rPr lang="en-US" b="1" dirty="0"/>
              <a:t>se ha </a:t>
            </a:r>
            <a:r>
              <a:rPr lang="en-US" b="1" dirty="0" err="1"/>
              <a:t>producido</a:t>
            </a:r>
            <a:r>
              <a:rPr lang="en-US" b="1" dirty="0"/>
              <a:t> un </a:t>
            </a:r>
            <a:r>
              <a:rPr lang="en-US" b="1" dirty="0" err="1"/>
              <a:t>cambio</a:t>
            </a:r>
            <a:r>
              <a:rPr lang="en-US" b="1" dirty="0"/>
              <a:t> de </a:t>
            </a:r>
            <a:r>
              <a:rPr lang="en-US" b="1" dirty="0" err="1"/>
              <a:t>líder</a:t>
            </a:r>
            <a:r>
              <a:rPr lang="en-US" b="1" dirty="0"/>
              <a:t> (en </a:t>
            </a:r>
            <a:r>
              <a:rPr lang="en-US" b="1" dirty="0" err="1"/>
              <a:t>rojo</a:t>
            </a:r>
            <a:r>
              <a:rPr lang="en-US" b="1" dirty="0"/>
              <a:t>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320758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dirty="0" err="1">
                <a:solidFill>
                  <a:schemeClr val="tx1"/>
                </a:solidFill>
              </a:rPr>
              <a:t>empresas</a:t>
            </a:r>
            <a:r>
              <a:rPr lang="en-US" sz="4000" b="1" dirty="0">
                <a:solidFill>
                  <a:schemeClr val="tx1"/>
                </a:solidFill>
              </a:rPr>
              <a:t> </a:t>
            </a:r>
            <a:r>
              <a:rPr lang="en-US" sz="4000" b="1" dirty="0" err="1">
                <a:solidFill>
                  <a:schemeClr val="tx1"/>
                </a:solidFill>
              </a:rPr>
              <a:t>eléctricas</a:t>
            </a:r>
            <a:r>
              <a:rPr lang="en-US" sz="4000" b="1" dirty="0">
                <a:solidFill>
                  <a:schemeClr val="tx1"/>
                </a:solidFill>
              </a:rPr>
              <a:t>, </a:t>
            </a:r>
            <a:r>
              <a:rPr lang="en-US" sz="4000" b="1" dirty="0" err="1">
                <a:solidFill>
                  <a:schemeClr val="tx1"/>
                </a:solidFill>
              </a:rPr>
              <a:t>gasistas</a:t>
            </a:r>
            <a:r>
              <a:rPr lang="en-US" sz="4000" b="1" dirty="0">
                <a:solidFill>
                  <a:schemeClr val="tx1"/>
                </a:solidFill>
              </a:rPr>
              <a:t> y de </a:t>
            </a:r>
            <a:r>
              <a:rPr lang="en-US" sz="4000" b="1" dirty="0" err="1">
                <a:solidFill>
                  <a:schemeClr val="tx1"/>
                </a:solidFill>
              </a:rPr>
              <a:t>agua</a:t>
            </a:r>
            <a:r>
              <a:rPr lang="en-US" sz="4000" b="1" dirty="0">
                <a:solidFill>
                  <a:schemeClr val="tx1"/>
                </a:solidFill>
              </a:rPr>
              <a:t>.</a:t>
            </a:r>
            <a:endParaRPr lang="en-US" sz="4000" dirty="0">
              <a:solidFill>
                <a:schemeClr val="tx1"/>
              </a:solidFill>
            </a:endParaRPr>
          </a:p>
        </p:txBody>
      </p:sp>
      <p:pic>
        <p:nvPicPr>
          <p:cNvPr id="4" name="Content Placeholder 3" descr="Captura de pantalla 2011-11-09 a las 20.14.27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2" r="78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17149163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>
                <a:solidFill>
                  <a:srgbClr val="2F2B20"/>
                </a:solidFill>
              </a:rPr>
              <a:t>Los </a:t>
            </a:r>
            <a:r>
              <a:rPr lang="en-US" sz="4000" b="1" dirty="0" err="1">
                <a:solidFill>
                  <a:srgbClr val="2F2B20"/>
                </a:solidFill>
              </a:rPr>
              <a:t>sectores</a:t>
            </a:r>
            <a:r>
              <a:rPr lang="en-US" sz="4000" b="1" dirty="0">
                <a:solidFill>
                  <a:srgbClr val="2F2B20"/>
                </a:solidFill>
              </a:rPr>
              <a:t> con </a:t>
            </a:r>
            <a:r>
              <a:rPr lang="en-US" sz="4000" b="1" dirty="0" err="1">
                <a:solidFill>
                  <a:srgbClr val="2F2B20"/>
                </a:solidFill>
              </a:rPr>
              <a:t>mejor</a:t>
            </a:r>
            <a:r>
              <a:rPr lang="en-US" sz="4000" b="1" dirty="0">
                <a:solidFill>
                  <a:srgbClr val="2F2B20"/>
                </a:solidFill>
              </a:rPr>
              <a:t> </a:t>
            </a:r>
            <a:r>
              <a:rPr lang="en-US" sz="4000" b="1" dirty="0" err="1">
                <a:solidFill>
                  <a:srgbClr val="2F2B20"/>
                </a:solidFill>
              </a:rPr>
              <a:t>reputación</a:t>
            </a:r>
            <a:endParaRPr lang="en-US" sz="4000" dirty="0">
              <a:solidFill>
                <a:srgbClr val="2F2B20"/>
              </a:solidFill>
            </a:endParaRPr>
          </a:p>
        </p:txBody>
      </p:sp>
      <p:pic>
        <p:nvPicPr>
          <p:cNvPr id="4" name="Content Placeholder 3" descr="Captura de pantalla 2011-11-09 a las 20.14.36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3" b="180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90481383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643332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2F2B20"/>
                </a:solidFill>
              </a:rPr>
              <a:t>La </a:t>
            </a:r>
            <a:r>
              <a:rPr lang="en-US" b="1" dirty="0" err="1">
                <a:solidFill>
                  <a:srgbClr val="2F2B20"/>
                </a:solidFill>
              </a:rPr>
              <a:t>valoración</a:t>
            </a:r>
            <a:r>
              <a:rPr lang="en-US" b="1" dirty="0">
                <a:solidFill>
                  <a:srgbClr val="2F2B20"/>
                </a:solidFill>
              </a:rPr>
              <a:t> de los </a:t>
            </a:r>
            <a:r>
              <a:rPr lang="en-US" b="1" dirty="0" err="1">
                <a:solidFill>
                  <a:srgbClr val="2F2B20"/>
                </a:solidFill>
              </a:rPr>
              <a:t>expertos</a:t>
            </a:r>
            <a:endParaRPr lang="en-US" dirty="0">
              <a:solidFill>
                <a:srgbClr val="2F2B2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2853"/>
            <a:ext cx="7620000" cy="5268637"/>
          </a:xfrm>
        </p:spPr>
        <p:txBody>
          <a:bodyPr>
            <a:normAutofit fontScale="70000" lnSpcReduction="20000"/>
          </a:bodyPr>
          <a:lstStyle/>
          <a:p>
            <a:r>
              <a:rPr lang="en-US" b="1" dirty="0"/>
              <a:t>1</a:t>
            </a:r>
            <a:r>
              <a:rPr lang="en-US" b="1" dirty="0" smtClean="0"/>
              <a:t>.Analistas </a:t>
            </a:r>
            <a:r>
              <a:rPr lang="en-US" b="1" dirty="0"/>
              <a:t>de </a:t>
            </a:r>
            <a:r>
              <a:rPr lang="en-US" b="1" dirty="0" err="1"/>
              <a:t>inversión</a:t>
            </a:r>
            <a:r>
              <a:rPr lang="en-US" b="1" dirty="0"/>
              <a:t> / </a:t>
            </a:r>
            <a:r>
              <a:rPr lang="en-US" b="1" dirty="0" err="1"/>
              <a:t>Resultados</a:t>
            </a:r>
            <a:r>
              <a:rPr lang="en-US" b="1" dirty="0"/>
              <a:t> </a:t>
            </a:r>
            <a:r>
              <a:rPr lang="en-US" b="1" dirty="0" err="1"/>
              <a:t>económico</a:t>
            </a:r>
            <a:r>
              <a:rPr lang="en-US" b="1" dirty="0"/>
              <a:t> </a:t>
            </a:r>
            <a:r>
              <a:rPr lang="en-US" b="1" dirty="0" err="1"/>
              <a:t>financieros</a:t>
            </a:r>
            <a:endParaRPr lang="en-US" b="1" dirty="0"/>
          </a:p>
          <a:p>
            <a:r>
              <a:rPr lang="en-US" dirty="0"/>
              <a:t>1. </a:t>
            </a:r>
            <a:r>
              <a:rPr lang="en-US" dirty="0" err="1"/>
              <a:t>Banco</a:t>
            </a:r>
            <a:r>
              <a:rPr lang="en-US" dirty="0"/>
              <a:t> Popular </a:t>
            </a:r>
            <a:endParaRPr lang="en-US" dirty="0" smtClean="0"/>
          </a:p>
          <a:p>
            <a:r>
              <a:rPr lang="en-US" dirty="0" smtClean="0"/>
              <a:t>2</a:t>
            </a:r>
            <a:r>
              <a:rPr lang="en-US" dirty="0"/>
              <a:t>. BBVA </a:t>
            </a:r>
            <a:endParaRPr lang="en-US" dirty="0" smtClean="0"/>
          </a:p>
          <a:p>
            <a:r>
              <a:rPr lang="en-US" dirty="0" smtClean="0"/>
              <a:t>3</a:t>
            </a:r>
            <a:r>
              <a:rPr lang="en-US" dirty="0"/>
              <a:t>. </a:t>
            </a:r>
            <a:r>
              <a:rPr lang="en-US" dirty="0" err="1"/>
              <a:t>Telefónica</a:t>
            </a:r>
            <a:endParaRPr lang="en-US" dirty="0"/>
          </a:p>
          <a:p>
            <a:r>
              <a:rPr lang="en-US" b="1" dirty="0" err="1"/>
              <a:t>Asociaciones</a:t>
            </a:r>
            <a:r>
              <a:rPr lang="en-US" b="1" dirty="0"/>
              <a:t> de </a:t>
            </a:r>
            <a:r>
              <a:rPr lang="en-US" b="1" dirty="0" err="1"/>
              <a:t>consumidores</a:t>
            </a:r>
            <a:r>
              <a:rPr lang="en-US" b="1" dirty="0"/>
              <a:t> / </a:t>
            </a:r>
            <a:r>
              <a:rPr lang="en-US" b="1" dirty="0" err="1"/>
              <a:t>Calidad</a:t>
            </a:r>
            <a:r>
              <a:rPr lang="en-US" b="1" dirty="0"/>
              <a:t> </a:t>
            </a:r>
            <a:r>
              <a:rPr lang="en-US" b="1" dirty="0" err="1"/>
              <a:t>oferta</a:t>
            </a:r>
            <a:r>
              <a:rPr lang="en-US" b="1" dirty="0"/>
              <a:t> </a:t>
            </a:r>
            <a:r>
              <a:rPr lang="en-US" b="1" dirty="0" err="1"/>
              <a:t>comercial</a:t>
            </a:r>
            <a:endParaRPr lang="en-US" b="1" dirty="0"/>
          </a:p>
          <a:p>
            <a:r>
              <a:rPr lang="en-US" dirty="0"/>
              <a:t>1. El Corte </a:t>
            </a:r>
            <a:r>
              <a:rPr lang="en-US" dirty="0" err="1" smtClean="0"/>
              <a:t>Inglés</a:t>
            </a:r>
            <a:endParaRPr lang="en-US" dirty="0" smtClean="0"/>
          </a:p>
          <a:p>
            <a:r>
              <a:rPr lang="en-US" dirty="0" smtClean="0"/>
              <a:t> </a:t>
            </a:r>
            <a:r>
              <a:rPr lang="en-US" dirty="0"/>
              <a:t>2. </a:t>
            </a:r>
            <a:r>
              <a:rPr lang="en-US" dirty="0" err="1"/>
              <a:t>Danone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dirty="0" smtClean="0"/>
              <a:t>3</a:t>
            </a:r>
            <a:r>
              <a:rPr lang="en-US" dirty="0"/>
              <a:t>. MRW</a:t>
            </a:r>
          </a:p>
          <a:p>
            <a:r>
              <a:rPr lang="en-US" b="1" dirty="0"/>
              <a:t>ONG ́s / </a:t>
            </a:r>
            <a:r>
              <a:rPr lang="en-US" b="1" dirty="0" err="1"/>
              <a:t>Ética</a:t>
            </a:r>
            <a:r>
              <a:rPr lang="en-US" b="1" dirty="0"/>
              <a:t> y </a:t>
            </a:r>
            <a:r>
              <a:rPr lang="en-US" b="1" dirty="0" err="1"/>
              <a:t>responsabilidad</a:t>
            </a:r>
            <a:r>
              <a:rPr lang="en-US" b="1" dirty="0"/>
              <a:t> </a:t>
            </a:r>
            <a:r>
              <a:rPr lang="en-US" b="1" dirty="0" err="1"/>
              <a:t>corporativa</a:t>
            </a:r>
            <a:endParaRPr lang="en-US" b="1" dirty="0"/>
          </a:p>
          <a:p>
            <a:r>
              <a:rPr lang="en-US" dirty="0"/>
              <a:t>1. ONCE </a:t>
            </a:r>
            <a:endParaRPr lang="en-US" dirty="0" smtClean="0"/>
          </a:p>
          <a:p>
            <a:r>
              <a:rPr lang="en-US" dirty="0" smtClean="0"/>
              <a:t>2</a:t>
            </a:r>
            <a:r>
              <a:rPr lang="en-US" dirty="0"/>
              <a:t>. </a:t>
            </a:r>
            <a:r>
              <a:rPr lang="en-US" dirty="0" err="1"/>
              <a:t>Caja</a:t>
            </a:r>
            <a:r>
              <a:rPr lang="en-US" dirty="0"/>
              <a:t> </a:t>
            </a:r>
            <a:r>
              <a:rPr lang="en-US" dirty="0" smtClean="0"/>
              <a:t>Madrid</a:t>
            </a:r>
          </a:p>
          <a:p>
            <a:r>
              <a:rPr lang="en-US" dirty="0" smtClean="0"/>
              <a:t> </a:t>
            </a:r>
            <a:r>
              <a:rPr lang="en-US" dirty="0"/>
              <a:t>3. La </a:t>
            </a:r>
            <a:r>
              <a:rPr lang="en-US" dirty="0" err="1"/>
              <a:t>Caixa</a:t>
            </a:r>
            <a:endParaRPr lang="en-US" dirty="0"/>
          </a:p>
          <a:p>
            <a:r>
              <a:rPr lang="en-US" b="1" dirty="0" err="1"/>
              <a:t>Sindicatos</a:t>
            </a:r>
            <a:r>
              <a:rPr lang="en-US" b="1" dirty="0"/>
              <a:t> / </a:t>
            </a:r>
            <a:r>
              <a:rPr lang="en-US" b="1" dirty="0" err="1"/>
              <a:t>Calidad</a:t>
            </a:r>
            <a:r>
              <a:rPr lang="en-US" b="1" dirty="0"/>
              <a:t> </a:t>
            </a:r>
            <a:r>
              <a:rPr lang="en-US" b="1" dirty="0" err="1"/>
              <a:t>laboral</a:t>
            </a:r>
            <a:endParaRPr lang="en-US" b="1" dirty="0"/>
          </a:p>
          <a:p>
            <a:r>
              <a:rPr lang="en-US" dirty="0"/>
              <a:t>1. </a:t>
            </a:r>
            <a:r>
              <a:rPr lang="en-US" dirty="0" smtClean="0"/>
              <a:t>Nestlé</a:t>
            </a:r>
          </a:p>
          <a:p>
            <a:r>
              <a:rPr lang="en-US" dirty="0" smtClean="0"/>
              <a:t>2</a:t>
            </a:r>
            <a:r>
              <a:rPr lang="en-US" dirty="0"/>
              <a:t>. </a:t>
            </a:r>
            <a:r>
              <a:rPr lang="en-US" dirty="0" err="1"/>
              <a:t>Endesa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dirty="0" smtClean="0"/>
              <a:t>3</a:t>
            </a:r>
            <a:r>
              <a:rPr lang="en-US" dirty="0"/>
              <a:t>. Microsoft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758359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La </a:t>
            </a:r>
            <a:r>
              <a:rPr lang="en-US" b="1" dirty="0" err="1"/>
              <a:t>gestión</a:t>
            </a:r>
            <a:r>
              <a:rPr lang="en-US" b="1" dirty="0"/>
              <a:t> de la </a:t>
            </a:r>
            <a:r>
              <a:rPr lang="en-US" b="1" dirty="0" err="1"/>
              <a:t>reputación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El </a:t>
            </a:r>
            <a:r>
              <a:rPr lang="en-US" b="1" dirty="0" err="1"/>
              <a:t>modelo</a:t>
            </a:r>
            <a:r>
              <a:rPr lang="en-US" b="1" dirty="0"/>
              <a:t> de </a:t>
            </a:r>
            <a:r>
              <a:rPr lang="en-US" b="1" dirty="0" err="1"/>
              <a:t>Villafañe</a:t>
            </a:r>
            <a:r>
              <a:rPr lang="en-US" b="1" dirty="0"/>
              <a:t> &amp; </a:t>
            </a:r>
            <a:r>
              <a:rPr lang="en-US" b="1" dirty="0" err="1" smtClean="0"/>
              <a:t>Asociados</a:t>
            </a:r>
            <a:r>
              <a:rPr lang="en-US" b="1" dirty="0" smtClean="0"/>
              <a:t>:</a:t>
            </a:r>
          </a:p>
          <a:p>
            <a:pPr marL="114300" indent="0">
              <a:buNone/>
            </a:pPr>
            <a:r>
              <a:rPr lang="en-US" b="1" dirty="0" smtClean="0"/>
              <a:t>    Este </a:t>
            </a:r>
            <a:r>
              <a:rPr lang="en-US" b="1" dirty="0" err="1"/>
              <a:t>modelo</a:t>
            </a:r>
            <a:r>
              <a:rPr lang="en-US" b="1" dirty="0"/>
              <a:t> </a:t>
            </a:r>
            <a:r>
              <a:rPr lang="en-US" b="1" dirty="0" err="1"/>
              <a:t>comprende</a:t>
            </a:r>
            <a:r>
              <a:rPr lang="en-US" b="1" dirty="0"/>
              <a:t> </a:t>
            </a:r>
            <a:r>
              <a:rPr lang="en-US" b="1" dirty="0" err="1"/>
              <a:t>cuatro</a:t>
            </a:r>
            <a:r>
              <a:rPr lang="en-US" b="1" dirty="0"/>
              <a:t> </a:t>
            </a:r>
            <a:r>
              <a:rPr lang="en-US" b="1" dirty="0" err="1"/>
              <a:t>etapas</a:t>
            </a:r>
            <a:r>
              <a:rPr lang="en-US" b="1" dirty="0"/>
              <a:t> de </a:t>
            </a:r>
            <a:r>
              <a:rPr lang="en-US" b="1" dirty="0" err="1"/>
              <a:t>aplicación</a:t>
            </a:r>
            <a:r>
              <a:rPr lang="en-US" b="1" dirty="0"/>
              <a:t> </a:t>
            </a:r>
            <a:r>
              <a:rPr lang="en-US" b="1" dirty="0" smtClean="0"/>
              <a:t>    </a:t>
            </a:r>
            <a:r>
              <a:rPr lang="en-US" b="1" dirty="0" err="1" smtClean="0"/>
              <a:t>sucesiva</a:t>
            </a:r>
            <a:r>
              <a:rPr lang="en-US" b="1" dirty="0" smtClean="0"/>
              <a:t>:</a:t>
            </a:r>
          </a:p>
          <a:p>
            <a:endParaRPr lang="en-US" b="1" dirty="0"/>
          </a:p>
          <a:p>
            <a:r>
              <a:rPr lang="en-US" dirty="0"/>
              <a:t>1. </a:t>
            </a:r>
            <a:r>
              <a:rPr lang="en-US" dirty="0" err="1"/>
              <a:t>Formulación</a:t>
            </a:r>
            <a:r>
              <a:rPr lang="en-US" dirty="0"/>
              <a:t> de la </a:t>
            </a:r>
            <a:r>
              <a:rPr lang="en-US" dirty="0" err="1"/>
              <a:t>visión</a:t>
            </a:r>
            <a:r>
              <a:rPr lang="en-US" dirty="0"/>
              <a:t> </a:t>
            </a:r>
            <a:r>
              <a:rPr lang="en-US" dirty="0" err="1"/>
              <a:t>reputacional</a:t>
            </a:r>
            <a:r>
              <a:rPr lang="en-US" dirty="0"/>
              <a:t> de la </a:t>
            </a:r>
            <a:r>
              <a:rPr lang="en-US" dirty="0" err="1"/>
              <a:t>compañía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Debe</a:t>
            </a:r>
            <a:r>
              <a:rPr lang="en-US" dirty="0" smtClean="0"/>
              <a:t> </a:t>
            </a:r>
            <a:r>
              <a:rPr lang="en-US" dirty="0" err="1" smtClean="0"/>
              <a:t>identificar</a:t>
            </a:r>
            <a:r>
              <a:rPr lang="en-US" dirty="0" smtClean="0"/>
              <a:t>-  </a:t>
            </a:r>
            <a:r>
              <a:rPr lang="en-US" dirty="0"/>
              <a:t>Los </a:t>
            </a:r>
            <a:r>
              <a:rPr lang="en-US" dirty="0" err="1"/>
              <a:t>valores</a:t>
            </a:r>
            <a:r>
              <a:rPr lang="en-US" dirty="0"/>
              <a:t> de </a:t>
            </a:r>
            <a:r>
              <a:rPr lang="en-US" dirty="0" err="1"/>
              <a:t>reputación</a:t>
            </a:r>
            <a:r>
              <a:rPr lang="en-US" dirty="0"/>
              <a:t> de la </a:t>
            </a:r>
            <a:r>
              <a:rPr lang="en-US" dirty="0" err="1"/>
              <a:t>empresa</a:t>
            </a:r>
            <a:r>
              <a:rPr lang="en-US" dirty="0"/>
              <a:t>. </a:t>
            </a:r>
            <a:endParaRPr lang="en-US" dirty="0"/>
          </a:p>
          <a:p>
            <a:r>
              <a:rPr lang="en-US" dirty="0" smtClean="0"/>
              <a:t> -Los </a:t>
            </a:r>
            <a:r>
              <a:rPr lang="en-US" i="1" dirty="0"/>
              <a:t>stakeholders </a:t>
            </a:r>
            <a:r>
              <a:rPr lang="en-US" dirty="0" err="1"/>
              <a:t>estratégicos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- </a:t>
            </a:r>
            <a:r>
              <a:rPr lang="en-US" dirty="0"/>
              <a:t>Las variables de </a:t>
            </a:r>
            <a:r>
              <a:rPr lang="en-US" dirty="0" err="1"/>
              <a:t>reputación</a:t>
            </a:r>
            <a:r>
              <a:rPr lang="en-US" dirty="0"/>
              <a:t> a </a:t>
            </a:r>
            <a:r>
              <a:rPr lang="en-US" dirty="0" err="1"/>
              <a:t>gestionar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414395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51888"/>
            <a:ext cx="7620000" cy="6048912"/>
          </a:xfrm>
        </p:spPr>
        <p:txBody>
          <a:bodyPr>
            <a:normAutofit fontScale="92500"/>
          </a:bodyPr>
          <a:lstStyle/>
          <a:p>
            <a:r>
              <a:rPr lang="en-US" dirty="0"/>
              <a:t>. </a:t>
            </a:r>
            <a:r>
              <a:rPr lang="en-US" dirty="0" err="1"/>
              <a:t>Diagnóstico</a:t>
            </a:r>
            <a:r>
              <a:rPr lang="en-US" dirty="0"/>
              <a:t> de la </a:t>
            </a:r>
            <a:r>
              <a:rPr lang="en-US" dirty="0" err="1"/>
              <a:t>reputación</a:t>
            </a:r>
            <a:r>
              <a:rPr lang="en-US" dirty="0"/>
              <a:t> de la </a:t>
            </a:r>
            <a:r>
              <a:rPr lang="en-US" dirty="0" err="1"/>
              <a:t>compañía</a:t>
            </a:r>
            <a:r>
              <a:rPr lang="en-US" dirty="0"/>
              <a:t>. </a:t>
            </a:r>
            <a:endParaRPr lang="en-US" dirty="0" smtClean="0"/>
          </a:p>
          <a:p>
            <a:endParaRPr lang="en-US" dirty="0"/>
          </a:p>
          <a:p>
            <a:pPr marL="114300" indent="0">
              <a:buNone/>
            </a:pPr>
            <a:r>
              <a:rPr lang="en-US" dirty="0" smtClean="0"/>
              <a:t>  -</a:t>
            </a:r>
            <a:r>
              <a:rPr lang="en-US" dirty="0" err="1" smtClean="0"/>
              <a:t>Perfil</a:t>
            </a:r>
            <a:r>
              <a:rPr lang="en-US" dirty="0" smtClean="0"/>
              <a:t> </a:t>
            </a:r>
            <a:r>
              <a:rPr lang="en-US" dirty="0" err="1"/>
              <a:t>reputacional</a:t>
            </a:r>
            <a:r>
              <a:rPr lang="en-US" dirty="0"/>
              <a:t> </a:t>
            </a:r>
            <a:r>
              <a:rPr lang="en-US" dirty="0" err="1"/>
              <a:t>según</a:t>
            </a:r>
            <a:r>
              <a:rPr lang="en-US" dirty="0"/>
              <a:t> Base </a:t>
            </a:r>
            <a:r>
              <a:rPr lang="en-US" dirty="0" err="1"/>
              <a:t>Datos</a:t>
            </a:r>
            <a:r>
              <a:rPr lang="en-US" dirty="0"/>
              <a:t> </a:t>
            </a:r>
            <a:r>
              <a:rPr lang="en-US" dirty="0" err="1"/>
              <a:t>Merco</a:t>
            </a:r>
            <a:r>
              <a:rPr lang="en-US" dirty="0"/>
              <a:t>. </a:t>
            </a:r>
            <a:endParaRPr lang="en-US" dirty="0"/>
          </a:p>
          <a:p>
            <a:pPr marL="114300" indent="0">
              <a:buNone/>
            </a:pPr>
            <a:r>
              <a:rPr lang="en-US" dirty="0"/>
              <a:t>	</a:t>
            </a:r>
            <a:r>
              <a:rPr lang="en-US" dirty="0" smtClean="0"/>
              <a:t>-Meta</a:t>
            </a:r>
            <a:r>
              <a:rPr lang="en-US" dirty="0"/>
              <a:t>-</a:t>
            </a:r>
            <a:r>
              <a:rPr lang="en-US" dirty="0" err="1"/>
              <a:t>análisis</a:t>
            </a:r>
            <a:r>
              <a:rPr lang="en-US" dirty="0"/>
              <a:t> de </a:t>
            </a:r>
            <a:r>
              <a:rPr lang="en-US" dirty="0" err="1"/>
              <a:t>estudios</a:t>
            </a:r>
            <a:r>
              <a:rPr lang="en-US" dirty="0"/>
              <a:t> </a:t>
            </a:r>
            <a:r>
              <a:rPr lang="en-US" dirty="0" err="1"/>
              <a:t>relacionados</a:t>
            </a:r>
            <a:r>
              <a:rPr lang="en-US" dirty="0"/>
              <a:t> con la </a:t>
            </a:r>
            <a:r>
              <a:rPr lang="en-US" dirty="0" smtClean="0"/>
              <a:t>VR</a:t>
            </a:r>
            <a:r>
              <a:rPr lang="en-US" dirty="0"/>
              <a:t>	</a:t>
            </a:r>
            <a:r>
              <a:rPr lang="en-US" dirty="0" smtClean="0"/>
              <a:t>-</a:t>
            </a:r>
          </a:p>
          <a:p>
            <a:pPr marL="114300" indent="0">
              <a:buNone/>
            </a:pPr>
            <a:r>
              <a:rPr lang="en-US" dirty="0" smtClean="0"/>
              <a:t>Audit </a:t>
            </a:r>
            <a:r>
              <a:rPr lang="en-US" dirty="0"/>
              <a:t>de </a:t>
            </a:r>
            <a:r>
              <a:rPr lang="en-US" dirty="0" err="1"/>
              <a:t>reputación</a:t>
            </a:r>
            <a:r>
              <a:rPr lang="en-US" dirty="0"/>
              <a:t> de la </a:t>
            </a:r>
            <a:r>
              <a:rPr lang="en-US" dirty="0" err="1"/>
              <a:t>empresa</a:t>
            </a:r>
            <a:r>
              <a:rPr lang="en-US" dirty="0"/>
              <a:t> </a:t>
            </a:r>
            <a:r>
              <a:rPr lang="en-US" dirty="0" err="1"/>
              <a:t>cliente</a:t>
            </a:r>
            <a:r>
              <a:rPr lang="en-US" dirty="0"/>
              <a:t>.</a:t>
            </a:r>
            <a:endParaRPr lang="en-US" dirty="0"/>
          </a:p>
          <a:p>
            <a:r>
              <a:rPr lang="en-US" dirty="0"/>
              <a:t>3. Plan Director de </a:t>
            </a:r>
            <a:r>
              <a:rPr lang="en-US" dirty="0" err="1"/>
              <a:t>Reputación</a:t>
            </a:r>
            <a:r>
              <a:rPr lang="en-US" dirty="0"/>
              <a:t> </a:t>
            </a:r>
            <a:r>
              <a:rPr lang="en-US" dirty="0" err="1"/>
              <a:t>Corporativa</a:t>
            </a:r>
            <a:r>
              <a:rPr lang="en-US" dirty="0"/>
              <a:t>. </a:t>
            </a:r>
            <a:endParaRPr lang="en-US" dirty="0" smtClean="0"/>
          </a:p>
          <a:p>
            <a:pPr marL="114300" indent="0">
              <a:buNone/>
            </a:pPr>
            <a:r>
              <a:rPr lang="en-US" dirty="0"/>
              <a:t>-</a:t>
            </a:r>
            <a:r>
              <a:rPr lang="en-US" dirty="0" smtClean="0"/>
              <a:t> </a:t>
            </a:r>
            <a:r>
              <a:rPr lang="en-US" dirty="0" err="1"/>
              <a:t>Modelo</a:t>
            </a:r>
            <a:r>
              <a:rPr lang="en-US" dirty="0"/>
              <a:t> de </a:t>
            </a:r>
            <a:r>
              <a:rPr lang="en-US" dirty="0" err="1"/>
              <a:t>gestión</a:t>
            </a:r>
            <a:r>
              <a:rPr lang="en-US" dirty="0"/>
              <a:t> </a:t>
            </a:r>
            <a:r>
              <a:rPr lang="en-US" dirty="0" err="1"/>
              <a:t>reputacional</a:t>
            </a:r>
            <a:r>
              <a:rPr lang="en-US" dirty="0"/>
              <a:t> de la </a:t>
            </a:r>
            <a:r>
              <a:rPr lang="en-US" dirty="0" err="1"/>
              <a:t>compañía</a:t>
            </a:r>
            <a:r>
              <a:rPr lang="en-US" dirty="0"/>
              <a:t>. </a:t>
            </a:r>
            <a:endParaRPr lang="en-US" dirty="0"/>
          </a:p>
          <a:p>
            <a:pPr marL="114300" indent="0">
              <a:buNone/>
            </a:pPr>
            <a:r>
              <a:rPr lang="en-US" dirty="0" smtClean="0"/>
              <a:t>- </a:t>
            </a:r>
            <a:r>
              <a:rPr lang="en-US" dirty="0" err="1"/>
              <a:t>Instrumentos</a:t>
            </a:r>
            <a:r>
              <a:rPr lang="en-US" dirty="0"/>
              <a:t> de </a:t>
            </a:r>
            <a:r>
              <a:rPr lang="en-US" dirty="0" err="1"/>
              <a:t>gestión</a:t>
            </a:r>
            <a:r>
              <a:rPr lang="en-US" dirty="0"/>
              <a:t> de la </a:t>
            </a:r>
            <a:r>
              <a:rPr lang="en-US" dirty="0" err="1"/>
              <a:t>reputación</a:t>
            </a:r>
            <a:r>
              <a:rPr lang="en-US" dirty="0"/>
              <a:t>. </a:t>
            </a:r>
            <a:endParaRPr lang="en-US" dirty="0"/>
          </a:p>
          <a:p>
            <a:pPr marL="114300" indent="0">
              <a:buNone/>
            </a:pPr>
            <a:r>
              <a:rPr lang="en-US" dirty="0" smtClean="0"/>
              <a:t> -</a:t>
            </a:r>
            <a:r>
              <a:rPr lang="en-US" dirty="0" err="1" smtClean="0"/>
              <a:t>Programas</a:t>
            </a:r>
            <a:r>
              <a:rPr lang="en-US" dirty="0" smtClean="0"/>
              <a:t> </a:t>
            </a:r>
            <a:r>
              <a:rPr lang="en-US" dirty="0"/>
              <a:t>de </a:t>
            </a:r>
            <a:r>
              <a:rPr lang="en-US" dirty="0" err="1"/>
              <a:t>mejora</a:t>
            </a:r>
            <a:r>
              <a:rPr lang="en-US" dirty="0"/>
              <a:t> de la </a:t>
            </a:r>
            <a:r>
              <a:rPr lang="en-US" dirty="0" err="1"/>
              <a:t>reputación</a:t>
            </a:r>
            <a:r>
              <a:rPr lang="en-US" dirty="0"/>
              <a:t>. </a:t>
            </a:r>
            <a:endParaRPr lang="en-US" dirty="0"/>
          </a:p>
          <a:p>
            <a:pPr marL="114300" indent="0">
              <a:buNone/>
            </a:pPr>
            <a:r>
              <a:rPr lang="en-US" dirty="0" smtClean="0"/>
              <a:t> -</a:t>
            </a:r>
            <a:r>
              <a:rPr lang="en-US" dirty="0" err="1" smtClean="0"/>
              <a:t>Estrategia</a:t>
            </a:r>
            <a:r>
              <a:rPr lang="en-US" dirty="0" smtClean="0"/>
              <a:t> </a:t>
            </a:r>
            <a:r>
              <a:rPr lang="en-US" dirty="0"/>
              <a:t>de </a:t>
            </a:r>
            <a:r>
              <a:rPr lang="en-US" dirty="0" err="1"/>
              <a:t>comunicación</a:t>
            </a:r>
            <a:r>
              <a:rPr lang="en-US" dirty="0"/>
              <a:t> de la </a:t>
            </a:r>
            <a:r>
              <a:rPr lang="en-US" dirty="0" err="1"/>
              <a:t>reputación</a:t>
            </a:r>
            <a:r>
              <a:rPr lang="en-US" dirty="0"/>
              <a:t>.</a:t>
            </a:r>
            <a:endParaRPr lang="en-US" dirty="0" smtClean="0"/>
          </a:p>
          <a:p>
            <a:pPr marL="114300" indent="0">
              <a:buNone/>
            </a:pPr>
            <a:endParaRPr lang="en-US" dirty="0" smtClean="0"/>
          </a:p>
          <a:p>
            <a:pPr marL="114300" indent="0">
              <a:buNone/>
            </a:pPr>
            <a:endParaRPr lang="en-US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184016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59834"/>
            <a:ext cx="7620000" cy="4800600"/>
          </a:xfrm>
        </p:spPr>
        <p:txBody>
          <a:bodyPr/>
          <a:lstStyle/>
          <a:p>
            <a:pPr marL="114300" indent="0">
              <a:buNone/>
            </a:pPr>
            <a:r>
              <a:rPr lang="en-US" dirty="0"/>
              <a:t>4. Plan de </a:t>
            </a:r>
            <a:r>
              <a:rPr lang="en-US" dirty="0" err="1"/>
              <a:t>Comunicación</a:t>
            </a:r>
            <a:r>
              <a:rPr lang="en-US" dirty="0"/>
              <a:t> de la </a:t>
            </a:r>
            <a:r>
              <a:rPr lang="en-US" dirty="0" err="1"/>
              <a:t>Reputación</a:t>
            </a:r>
            <a:r>
              <a:rPr lang="en-US" dirty="0"/>
              <a:t>.</a:t>
            </a:r>
          </a:p>
          <a:p>
            <a:pPr marL="114300" indent="0">
              <a:buNone/>
            </a:pPr>
            <a:r>
              <a:rPr lang="en-US" dirty="0" err="1"/>
              <a:t>Gestión</a:t>
            </a:r>
            <a:r>
              <a:rPr lang="en-US" dirty="0"/>
              <a:t> </a:t>
            </a:r>
            <a:r>
              <a:rPr lang="en-US" dirty="0" err="1"/>
              <a:t>integrada</a:t>
            </a:r>
            <a:r>
              <a:rPr lang="en-US" dirty="0"/>
              <a:t> de </a:t>
            </a:r>
            <a:r>
              <a:rPr lang="en-US" dirty="0" err="1"/>
              <a:t>riesgos</a:t>
            </a:r>
            <a:r>
              <a:rPr lang="en-US" dirty="0" smtClean="0"/>
              <a:t>.</a:t>
            </a:r>
          </a:p>
          <a:p>
            <a:pPr marL="114300" indent="0">
              <a:buNone/>
            </a:pPr>
            <a:r>
              <a:rPr lang="en-US" dirty="0" smtClean="0"/>
              <a:t> -</a:t>
            </a:r>
            <a:r>
              <a:rPr lang="en-US" dirty="0" err="1" smtClean="0"/>
              <a:t>Proactividad</a:t>
            </a:r>
            <a:r>
              <a:rPr lang="en-US" dirty="0" smtClean="0"/>
              <a:t> </a:t>
            </a:r>
            <a:r>
              <a:rPr lang="en-US" dirty="0"/>
              <a:t>en la </a:t>
            </a:r>
            <a:r>
              <a:rPr lang="en-US" dirty="0" err="1"/>
              <a:t>gestión</a:t>
            </a:r>
            <a:r>
              <a:rPr lang="en-US" dirty="0"/>
              <a:t> </a:t>
            </a:r>
            <a:r>
              <a:rPr lang="en-US" dirty="0" err="1"/>
              <a:t>reputacional</a:t>
            </a:r>
            <a:r>
              <a:rPr lang="en-US" dirty="0" smtClean="0"/>
              <a:t>.</a:t>
            </a:r>
          </a:p>
          <a:p>
            <a:pPr marL="114300" indent="0">
              <a:buNone/>
            </a:pPr>
            <a:r>
              <a:rPr lang="en-US" dirty="0" smtClean="0"/>
              <a:t> -</a:t>
            </a:r>
            <a:r>
              <a:rPr lang="en-US" dirty="0" err="1" smtClean="0"/>
              <a:t>Sensibilización</a:t>
            </a:r>
            <a:r>
              <a:rPr lang="en-US" dirty="0" smtClean="0"/>
              <a:t> </a:t>
            </a:r>
            <a:r>
              <a:rPr lang="en-US" dirty="0" err="1"/>
              <a:t>organizativa</a:t>
            </a:r>
            <a:r>
              <a:rPr lang="en-US" dirty="0" smtClean="0"/>
              <a:t>.</a:t>
            </a:r>
          </a:p>
          <a:p>
            <a:pPr marL="114300" indent="0">
              <a:buNone/>
            </a:pPr>
            <a:r>
              <a:rPr lang="en-US" dirty="0" smtClean="0"/>
              <a:t> -</a:t>
            </a:r>
            <a:r>
              <a:rPr lang="en-US" dirty="0" err="1" smtClean="0"/>
              <a:t>Comunicación</a:t>
            </a:r>
            <a:r>
              <a:rPr lang="en-US" dirty="0" smtClean="0"/>
              <a:t> </a:t>
            </a:r>
            <a:r>
              <a:rPr lang="en-US" dirty="0"/>
              <a:t>de los </a:t>
            </a:r>
            <a:r>
              <a:rPr lang="en-US" dirty="0" err="1"/>
              <a:t>valores</a:t>
            </a:r>
            <a:r>
              <a:rPr lang="en-US" dirty="0"/>
              <a:t> de </a:t>
            </a:r>
            <a:r>
              <a:rPr lang="en-US" dirty="0" err="1"/>
              <a:t>reputación</a:t>
            </a:r>
            <a:r>
              <a:rPr lang="en-US" dirty="0"/>
              <a:t>. </a:t>
            </a:r>
            <a:endParaRPr lang="en-US" dirty="0" smtClean="0"/>
          </a:p>
          <a:p>
            <a:pPr marL="114300" indent="0">
              <a:buNone/>
            </a:pPr>
            <a:r>
              <a:rPr lang="en-US" dirty="0" smtClean="0"/>
              <a:t>-</a:t>
            </a:r>
            <a:r>
              <a:rPr lang="en-US" dirty="0" err="1" smtClean="0"/>
              <a:t>Evaluación</a:t>
            </a:r>
            <a:r>
              <a:rPr lang="en-US" dirty="0" smtClean="0"/>
              <a:t> </a:t>
            </a:r>
            <a:r>
              <a:rPr lang="en-US" dirty="0" err="1"/>
              <a:t>permanente</a:t>
            </a:r>
            <a:r>
              <a:rPr lang="en-US" dirty="0"/>
              <a:t> de la </a:t>
            </a:r>
            <a:r>
              <a:rPr lang="en-US" dirty="0" err="1"/>
              <a:t>reputación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837454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urrencia">
  <a:themeElements>
    <a:clrScheme name="Concurrencia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urrencia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urrencia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115</TotalTime>
  <Words>1855</Words>
  <Application>Microsoft Macintosh PowerPoint</Application>
  <PresentationFormat>On-screen Show (4:3)</PresentationFormat>
  <Paragraphs>288</Paragraphs>
  <Slides>45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6" baseType="lpstr">
      <vt:lpstr>Concurrencia</vt:lpstr>
      <vt:lpstr>Manejo de Reputación Evaluación y manejo.</vt:lpstr>
      <vt:lpstr>Historia/Premisa</vt:lpstr>
      <vt:lpstr>La importancia de la reputación.</vt:lpstr>
      <vt:lpstr>La importancia de la reputación.</vt:lpstr>
      <vt:lpstr>Administración de la reputación.</vt:lpstr>
      <vt:lpstr>Medición y manejo del soporte externo.</vt:lpstr>
      <vt:lpstr>Percepción del accionista.</vt:lpstr>
      <vt:lpstr>Percepción del accionista.</vt:lpstr>
      <vt:lpstr> </vt:lpstr>
      <vt:lpstr>Pasos para el manejo de la reputación.</vt:lpstr>
      <vt:lpstr>¿Qué es la alineación estructural?</vt:lpstr>
      <vt:lpstr>¿Cómo se crea la alineación estructural?</vt:lpstr>
      <vt:lpstr>4 pasos para la alineación estratégica.</vt:lpstr>
      <vt:lpstr>La reputación viene de:</vt:lpstr>
      <vt:lpstr>Visibilidad</vt:lpstr>
      <vt:lpstr>Intangibles Vs Tangibles</vt:lpstr>
      <vt:lpstr>Activo Vs Recurso</vt:lpstr>
      <vt:lpstr>Activos intangibles</vt:lpstr>
      <vt:lpstr>Reputación corporativa</vt:lpstr>
      <vt:lpstr>¿Qué es?</vt:lpstr>
      <vt:lpstr>PowerPoint Presentation</vt:lpstr>
      <vt:lpstr>Gestión de la RC</vt:lpstr>
      <vt:lpstr>PowerPoint Presentation</vt:lpstr>
      <vt:lpstr>Fuentes de valor de la RC</vt:lpstr>
      <vt:lpstr>PowerPoint Presentation</vt:lpstr>
      <vt:lpstr>PowerPoint Presentation</vt:lpstr>
      <vt:lpstr>Monitores de la reputación</vt:lpstr>
      <vt:lpstr>PowerPoint Presentation</vt:lpstr>
      <vt:lpstr>El retorno de la reputación</vt:lpstr>
      <vt:lpstr>Evaluación de la reputación CEO’s</vt:lpstr>
      <vt:lpstr>Qué se evalúa: ¿existen variables canónicas de reputación?</vt:lpstr>
      <vt:lpstr>   Análisis comparado de monitores</vt:lpstr>
      <vt:lpstr>PowerPoint Presentation</vt:lpstr>
      <vt:lpstr>PowerPoint Presentation</vt:lpstr>
      <vt:lpstr>El Merco</vt:lpstr>
      <vt:lpstr>PowerPoint Presentation</vt:lpstr>
      <vt:lpstr>            El top ten de 2005</vt:lpstr>
      <vt:lpstr>PowerPoint Presentation</vt:lpstr>
      <vt:lpstr>PowerPoint Presentation</vt:lpstr>
      <vt:lpstr>empresas eléctricas, gasistas y de agua.</vt:lpstr>
      <vt:lpstr>Los sectores con mejor reputación</vt:lpstr>
      <vt:lpstr>La valoración de los expertos</vt:lpstr>
      <vt:lpstr>La gestión de la reputación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Manejo de Reputación Evaluación y manejo.</dc:title>
  <dc:creator>Katsuo</dc:creator>
  <cp:lastModifiedBy>Eduardo Romo Ojeda</cp:lastModifiedBy>
  <cp:revision>14</cp:revision>
  <dcterms:created xsi:type="dcterms:W3CDTF">2011-11-10T00:35:24Z</dcterms:created>
  <dcterms:modified xsi:type="dcterms:W3CDTF">2011-11-10T02:33:24Z</dcterms:modified>
</cp:coreProperties>
</file>