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1"/>
  </p:notesMasterIdLst>
  <p:sldIdLst>
    <p:sldId id="285" r:id="rId2"/>
    <p:sldId id="256" r:id="rId3"/>
    <p:sldId id="258" r:id="rId4"/>
    <p:sldId id="259" r:id="rId5"/>
    <p:sldId id="260" r:id="rId6"/>
    <p:sldId id="257" r:id="rId7"/>
    <p:sldId id="270" r:id="rId8"/>
    <p:sldId id="261" r:id="rId9"/>
    <p:sldId id="263" r:id="rId10"/>
    <p:sldId id="262" r:id="rId11"/>
    <p:sldId id="264" r:id="rId12"/>
    <p:sldId id="265" r:id="rId13"/>
    <p:sldId id="266" r:id="rId14"/>
    <p:sldId id="268" r:id="rId15"/>
    <p:sldId id="269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310" r:id="rId31"/>
    <p:sldId id="311" r:id="rId32"/>
    <p:sldId id="312" r:id="rId33"/>
    <p:sldId id="313" r:id="rId34"/>
    <p:sldId id="314" r:id="rId35"/>
    <p:sldId id="315" r:id="rId36"/>
    <p:sldId id="316" r:id="rId37"/>
    <p:sldId id="317" r:id="rId38"/>
    <p:sldId id="318" r:id="rId39"/>
    <p:sldId id="319" r:id="rId40"/>
    <p:sldId id="320" r:id="rId41"/>
    <p:sldId id="321" r:id="rId42"/>
    <p:sldId id="322" r:id="rId43"/>
    <p:sldId id="323" r:id="rId44"/>
    <p:sldId id="324" r:id="rId45"/>
    <p:sldId id="325" r:id="rId46"/>
    <p:sldId id="326" r:id="rId47"/>
    <p:sldId id="327" r:id="rId48"/>
    <p:sldId id="328" r:id="rId49"/>
    <p:sldId id="329" r:id="rId50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2" autoAdjust="0"/>
    <p:restoredTop sz="94737" autoAdjust="0"/>
  </p:normalViewPr>
  <p:slideViewPr>
    <p:cSldViewPr>
      <p:cViewPr varScale="1">
        <p:scale>
          <a:sx n="72" d="100"/>
          <a:sy n="72" d="100"/>
        </p:scale>
        <p:origin x="-912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notesMaster" Target="notesMasters/notesMaster1.xml"/><Relationship Id="rId52" Type="http://schemas.openxmlformats.org/officeDocument/2006/relationships/printerSettings" Target="printerSettings/printerSettings1.bin"/><Relationship Id="rId53" Type="http://schemas.openxmlformats.org/officeDocument/2006/relationships/presProps" Target="presProps.xml"/><Relationship Id="rId54" Type="http://schemas.openxmlformats.org/officeDocument/2006/relationships/viewProps" Target="viewProps.xml"/><Relationship Id="rId55" Type="http://schemas.openxmlformats.org/officeDocument/2006/relationships/theme" Target="theme/theme1.xml"/><Relationship Id="rId56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75EF9C3-7110-4E02-9E85-DABBFFA87905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ADF5FF0D-7E1F-495E-88A4-874975C18082}">
      <dgm:prSet phldrT="[Texto]"/>
      <dgm:spPr/>
      <dgm:t>
        <a:bodyPr/>
        <a:lstStyle/>
        <a:p>
          <a:r>
            <a:rPr lang="es-MX" dirty="0" err="1" smtClean="0"/>
            <a:t>Why</a:t>
          </a:r>
          <a:r>
            <a:rPr lang="es-MX" dirty="0" smtClean="0"/>
            <a:t> </a:t>
          </a:r>
          <a:r>
            <a:rPr lang="es-MX" dirty="0" err="1" smtClean="0"/>
            <a:t>Reputations</a:t>
          </a:r>
          <a:r>
            <a:rPr lang="es-MX" dirty="0" smtClean="0"/>
            <a:t> </a:t>
          </a:r>
          <a:r>
            <a:rPr lang="es-MX" dirty="0" err="1" smtClean="0"/>
            <a:t>Matter</a:t>
          </a:r>
          <a:r>
            <a:rPr lang="es-MX" dirty="0" smtClean="0"/>
            <a:t>?</a:t>
          </a:r>
          <a:endParaRPr lang="es-MX" dirty="0"/>
        </a:p>
      </dgm:t>
    </dgm:pt>
    <dgm:pt modelId="{129526A0-618D-453E-A627-A2B3D9ED31B8}" type="parTrans" cxnId="{BDBFE1D7-4596-46CA-BB24-0AB6B5768E84}">
      <dgm:prSet/>
      <dgm:spPr/>
      <dgm:t>
        <a:bodyPr/>
        <a:lstStyle/>
        <a:p>
          <a:endParaRPr lang="es-MX"/>
        </a:p>
      </dgm:t>
    </dgm:pt>
    <dgm:pt modelId="{9700A532-84C2-47CB-8467-67BAA3319FA8}" type="sibTrans" cxnId="{BDBFE1D7-4596-46CA-BB24-0AB6B5768E84}">
      <dgm:prSet/>
      <dgm:spPr/>
      <dgm:t>
        <a:bodyPr/>
        <a:lstStyle/>
        <a:p>
          <a:endParaRPr lang="es-MX"/>
        </a:p>
      </dgm:t>
    </dgm:pt>
    <dgm:pt modelId="{E182695F-8ABB-40D9-893B-E98F19B70DA7}">
      <dgm:prSet phldrT="[Texto]"/>
      <dgm:spPr/>
      <dgm:t>
        <a:bodyPr/>
        <a:lstStyle/>
        <a:p>
          <a:r>
            <a:rPr lang="en-US" dirty="0" smtClean="0"/>
            <a:t>You have to think about why INDIVIDUALS have good or bad Reputations</a:t>
          </a:r>
          <a:endParaRPr lang="es-MX" dirty="0"/>
        </a:p>
      </dgm:t>
    </dgm:pt>
    <dgm:pt modelId="{1DFBF669-F501-4E3A-89D9-63777F1F09E7}" type="parTrans" cxnId="{A19F0A6F-9AFE-462C-8AE7-2495B6316DB5}">
      <dgm:prSet/>
      <dgm:spPr/>
      <dgm:t>
        <a:bodyPr/>
        <a:lstStyle/>
        <a:p>
          <a:endParaRPr lang="es-MX"/>
        </a:p>
      </dgm:t>
    </dgm:pt>
    <dgm:pt modelId="{CDEE0B2F-85F7-4F15-A129-48DA9DE268F9}" type="sibTrans" cxnId="{A19F0A6F-9AFE-462C-8AE7-2495B6316DB5}">
      <dgm:prSet/>
      <dgm:spPr/>
      <dgm:t>
        <a:bodyPr/>
        <a:lstStyle/>
        <a:p>
          <a:endParaRPr lang="es-MX"/>
        </a:p>
      </dgm:t>
    </dgm:pt>
    <dgm:pt modelId="{22011796-41A5-4D4F-B269-9B3A5DFBC88E}" type="pres">
      <dgm:prSet presAssocID="{F75EF9C3-7110-4E02-9E85-DABBFFA87905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86D53E31-345E-450D-B601-8BE186FB0773}" type="pres">
      <dgm:prSet presAssocID="{ADF5FF0D-7E1F-495E-88A4-874975C18082}" presName="hierRoot1" presStyleCnt="0">
        <dgm:presLayoutVars>
          <dgm:hierBranch val="init"/>
        </dgm:presLayoutVars>
      </dgm:prSet>
      <dgm:spPr/>
    </dgm:pt>
    <dgm:pt modelId="{AE14D076-6480-45E3-A051-0A2FDA4B1AF2}" type="pres">
      <dgm:prSet presAssocID="{ADF5FF0D-7E1F-495E-88A4-874975C18082}" presName="rootComposite1" presStyleCnt="0"/>
      <dgm:spPr/>
    </dgm:pt>
    <dgm:pt modelId="{1924F37F-9AF1-40FC-8382-17A837EDC43C}" type="pres">
      <dgm:prSet presAssocID="{ADF5FF0D-7E1F-495E-88A4-874975C18082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FB2EEE1E-7E25-4DCB-B2AF-36310C46DA13}" type="pres">
      <dgm:prSet presAssocID="{ADF5FF0D-7E1F-495E-88A4-874975C18082}" presName="rootConnector1" presStyleLbl="node1" presStyleIdx="0" presStyleCnt="0"/>
      <dgm:spPr/>
      <dgm:t>
        <a:bodyPr/>
        <a:lstStyle/>
        <a:p>
          <a:endParaRPr lang="en-US"/>
        </a:p>
      </dgm:t>
    </dgm:pt>
    <dgm:pt modelId="{C243F1E7-6152-4923-937F-EFBA20A5DCB8}" type="pres">
      <dgm:prSet presAssocID="{ADF5FF0D-7E1F-495E-88A4-874975C18082}" presName="hierChild2" presStyleCnt="0"/>
      <dgm:spPr/>
    </dgm:pt>
    <dgm:pt modelId="{A819EE5D-FB33-4939-AE69-BE4ECEE35446}" type="pres">
      <dgm:prSet presAssocID="{1DFBF669-F501-4E3A-89D9-63777F1F09E7}" presName="Name37" presStyleLbl="parChTrans1D2" presStyleIdx="0" presStyleCnt="1"/>
      <dgm:spPr/>
      <dgm:t>
        <a:bodyPr/>
        <a:lstStyle/>
        <a:p>
          <a:endParaRPr lang="en-US"/>
        </a:p>
      </dgm:t>
    </dgm:pt>
    <dgm:pt modelId="{B89A3CE5-0E84-41B0-A61E-AE5F2B341142}" type="pres">
      <dgm:prSet presAssocID="{E182695F-8ABB-40D9-893B-E98F19B70DA7}" presName="hierRoot2" presStyleCnt="0">
        <dgm:presLayoutVars>
          <dgm:hierBranch val="init"/>
        </dgm:presLayoutVars>
      </dgm:prSet>
      <dgm:spPr/>
    </dgm:pt>
    <dgm:pt modelId="{16C1DDBA-50AC-467C-98ED-4AF2E3A60B48}" type="pres">
      <dgm:prSet presAssocID="{E182695F-8ABB-40D9-893B-E98F19B70DA7}" presName="rootComposite" presStyleCnt="0"/>
      <dgm:spPr/>
    </dgm:pt>
    <dgm:pt modelId="{8BF52438-8D33-4012-BE75-28211CF72FFE}" type="pres">
      <dgm:prSet presAssocID="{E182695F-8ABB-40D9-893B-E98F19B70DA7}" presName="rootText" presStyleLbl="node2" presStyleIdx="0" presStyleCnt="1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5B1AD865-C6E2-4F16-A629-EB1DDFA6A681}" type="pres">
      <dgm:prSet presAssocID="{E182695F-8ABB-40D9-893B-E98F19B70DA7}" presName="rootConnector" presStyleLbl="node2" presStyleIdx="0" presStyleCnt="1"/>
      <dgm:spPr/>
      <dgm:t>
        <a:bodyPr/>
        <a:lstStyle/>
        <a:p>
          <a:endParaRPr lang="en-US"/>
        </a:p>
      </dgm:t>
    </dgm:pt>
    <dgm:pt modelId="{A907F347-E702-4038-BE81-1B7FB0F7CAD6}" type="pres">
      <dgm:prSet presAssocID="{E182695F-8ABB-40D9-893B-E98F19B70DA7}" presName="hierChild4" presStyleCnt="0"/>
      <dgm:spPr/>
    </dgm:pt>
    <dgm:pt modelId="{EBFAC13D-B2B7-41BD-8C4D-67F0EA8257C7}" type="pres">
      <dgm:prSet presAssocID="{E182695F-8ABB-40D9-893B-E98F19B70DA7}" presName="hierChild5" presStyleCnt="0"/>
      <dgm:spPr/>
    </dgm:pt>
    <dgm:pt modelId="{E6A04B6B-437B-43B1-9B37-C67FA0310AE3}" type="pres">
      <dgm:prSet presAssocID="{ADF5FF0D-7E1F-495E-88A4-874975C18082}" presName="hierChild3" presStyleCnt="0"/>
      <dgm:spPr/>
    </dgm:pt>
  </dgm:ptLst>
  <dgm:cxnLst>
    <dgm:cxn modelId="{2682E41C-0FA1-4CEF-8EE6-3C4399A89B71}" type="presOf" srcId="{ADF5FF0D-7E1F-495E-88A4-874975C18082}" destId="{FB2EEE1E-7E25-4DCB-B2AF-36310C46DA13}" srcOrd="1" destOrd="0" presId="urn:microsoft.com/office/officeart/2005/8/layout/orgChart1"/>
    <dgm:cxn modelId="{BDBFE1D7-4596-46CA-BB24-0AB6B5768E84}" srcId="{F75EF9C3-7110-4E02-9E85-DABBFFA87905}" destId="{ADF5FF0D-7E1F-495E-88A4-874975C18082}" srcOrd="0" destOrd="0" parTransId="{129526A0-618D-453E-A627-A2B3D9ED31B8}" sibTransId="{9700A532-84C2-47CB-8467-67BAA3319FA8}"/>
    <dgm:cxn modelId="{D53CA754-C930-4FAF-9D76-1AC683E5E0E4}" type="presOf" srcId="{1DFBF669-F501-4E3A-89D9-63777F1F09E7}" destId="{A819EE5D-FB33-4939-AE69-BE4ECEE35446}" srcOrd="0" destOrd="0" presId="urn:microsoft.com/office/officeart/2005/8/layout/orgChart1"/>
    <dgm:cxn modelId="{9634DD7A-1B64-4423-89CD-B6567B265862}" type="presOf" srcId="{F75EF9C3-7110-4E02-9E85-DABBFFA87905}" destId="{22011796-41A5-4D4F-B269-9B3A5DFBC88E}" srcOrd="0" destOrd="0" presId="urn:microsoft.com/office/officeart/2005/8/layout/orgChart1"/>
    <dgm:cxn modelId="{0B5624C3-E454-411B-A611-F5D2483C8467}" type="presOf" srcId="{ADF5FF0D-7E1F-495E-88A4-874975C18082}" destId="{1924F37F-9AF1-40FC-8382-17A837EDC43C}" srcOrd="0" destOrd="0" presId="urn:microsoft.com/office/officeart/2005/8/layout/orgChart1"/>
    <dgm:cxn modelId="{11CBF7F2-EE30-4229-BB7F-713713B8CE09}" type="presOf" srcId="{E182695F-8ABB-40D9-893B-E98F19B70DA7}" destId="{8BF52438-8D33-4012-BE75-28211CF72FFE}" srcOrd="0" destOrd="0" presId="urn:microsoft.com/office/officeart/2005/8/layout/orgChart1"/>
    <dgm:cxn modelId="{040AF937-F073-47A1-A4F3-F10EB20602EB}" type="presOf" srcId="{E182695F-8ABB-40D9-893B-E98F19B70DA7}" destId="{5B1AD865-C6E2-4F16-A629-EB1DDFA6A681}" srcOrd="1" destOrd="0" presId="urn:microsoft.com/office/officeart/2005/8/layout/orgChart1"/>
    <dgm:cxn modelId="{A19F0A6F-9AFE-462C-8AE7-2495B6316DB5}" srcId="{ADF5FF0D-7E1F-495E-88A4-874975C18082}" destId="{E182695F-8ABB-40D9-893B-E98F19B70DA7}" srcOrd="0" destOrd="0" parTransId="{1DFBF669-F501-4E3A-89D9-63777F1F09E7}" sibTransId="{CDEE0B2F-85F7-4F15-A129-48DA9DE268F9}"/>
    <dgm:cxn modelId="{7AF21DDB-AB51-47BC-A5AD-FDD2269A9E28}" type="presParOf" srcId="{22011796-41A5-4D4F-B269-9B3A5DFBC88E}" destId="{86D53E31-345E-450D-B601-8BE186FB0773}" srcOrd="0" destOrd="0" presId="urn:microsoft.com/office/officeart/2005/8/layout/orgChart1"/>
    <dgm:cxn modelId="{B51EDFC7-DC47-4FFA-B342-107C90B67457}" type="presParOf" srcId="{86D53E31-345E-450D-B601-8BE186FB0773}" destId="{AE14D076-6480-45E3-A051-0A2FDA4B1AF2}" srcOrd="0" destOrd="0" presId="urn:microsoft.com/office/officeart/2005/8/layout/orgChart1"/>
    <dgm:cxn modelId="{66D4352A-1B5A-4E92-9A50-172D892BB7A9}" type="presParOf" srcId="{AE14D076-6480-45E3-A051-0A2FDA4B1AF2}" destId="{1924F37F-9AF1-40FC-8382-17A837EDC43C}" srcOrd="0" destOrd="0" presId="urn:microsoft.com/office/officeart/2005/8/layout/orgChart1"/>
    <dgm:cxn modelId="{8F25DCFC-5097-4508-8E4B-F04CF13DDCF9}" type="presParOf" srcId="{AE14D076-6480-45E3-A051-0A2FDA4B1AF2}" destId="{FB2EEE1E-7E25-4DCB-B2AF-36310C46DA13}" srcOrd="1" destOrd="0" presId="urn:microsoft.com/office/officeart/2005/8/layout/orgChart1"/>
    <dgm:cxn modelId="{ED1A4D69-3949-4AE8-8285-8795E1A22D61}" type="presParOf" srcId="{86D53E31-345E-450D-B601-8BE186FB0773}" destId="{C243F1E7-6152-4923-937F-EFBA20A5DCB8}" srcOrd="1" destOrd="0" presId="urn:microsoft.com/office/officeart/2005/8/layout/orgChart1"/>
    <dgm:cxn modelId="{6524958C-CDFD-45E7-A618-EDDF13AF1E95}" type="presParOf" srcId="{C243F1E7-6152-4923-937F-EFBA20A5DCB8}" destId="{A819EE5D-FB33-4939-AE69-BE4ECEE35446}" srcOrd="0" destOrd="0" presId="urn:microsoft.com/office/officeart/2005/8/layout/orgChart1"/>
    <dgm:cxn modelId="{3652EC2B-4AFB-43C8-BEE0-A13D0AB129E5}" type="presParOf" srcId="{C243F1E7-6152-4923-937F-EFBA20A5DCB8}" destId="{B89A3CE5-0E84-41B0-A61E-AE5F2B341142}" srcOrd="1" destOrd="0" presId="urn:microsoft.com/office/officeart/2005/8/layout/orgChart1"/>
    <dgm:cxn modelId="{E20B65F4-B25C-4AC4-B25B-48D3C055850B}" type="presParOf" srcId="{B89A3CE5-0E84-41B0-A61E-AE5F2B341142}" destId="{16C1DDBA-50AC-467C-98ED-4AF2E3A60B48}" srcOrd="0" destOrd="0" presId="urn:microsoft.com/office/officeart/2005/8/layout/orgChart1"/>
    <dgm:cxn modelId="{C8AFCF86-F129-4198-8D32-1578770DAD6F}" type="presParOf" srcId="{16C1DDBA-50AC-467C-98ED-4AF2E3A60B48}" destId="{8BF52438-8D33-4012-BE75-28211CF72FFE}" srcOrd="0" destOrd="0" presId="urn:microsoft.com/office/officeart/2005/8/layout/orgChart1"/>
    <dgm:cxn modelId="{54EB36BA-080C-4A81-AE5C-ED4DE17C1971}" type="presParOf" srcId="{16C1DDBA-50AC-467C-98ED-4AF2E3A60B48}" destId="{5B1AD865-C6E2-4F16-A629-EB1DDFA6A681}" srcOrd="1" destOrd="0" presId="urn:microsoft.com/office/officeart/2005/8/layout/orgChart1"/>
    <dgm:cxn modelId="{84E725F6-0B33-414F-9761-CD95AAF2A5A7}" type="presParOf" srcId="{B89A3CE5-0E84-41B0-A61E-AE5F2B341142}" destId="{A907F347-E702-4038-BE81-1B7FB0F7CAD6}" srcOrd="1" destOrd="0" presId="urn:microsoft.com/office/officeart/2005/8/layout/orgChart1"/>
    <dgm:cxn modelId="{11531CF9-BDDA-43C1-9197-51763A6019F5}" type="presParOf" srcId="{B89A3CE5-0E84-41B0-A61E-AE5F2B341142}" destId="{EBFAC13D-B2B7-41BD-8C4D-67F0EA8257C7}" srcOrd="2" destOrd="0" presId="urn:microsoft.com/office/officeart/2005/8/layout/orgChart1"/>
    <dgm:cxn modelId="{2422EEE2-D889-4D41-85B7-DA95F7BB4329}" type="presParOf" srcId="{86D53E31-345E-450D-B601-8BE186FB0773}" destId="{E6A04B6B-437B-43B1-9B37-C67FA0310AE3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FBC9E69-A5B6-40AB-838B-8BBC5B2F8C2F}" type="doc">
      <dgm:prSet loTypeId="urn:microsoft.com/office/officeart/2008/layout/RadialCluster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8338F57E-6464-47C8-8B92-22A4C3D28ADE}">
      <dgm:prSet phldrT="[Texto]"/>
      <dgm:spPr/>
      <dgm:t>
        <a:bodyPr/>
        <a:lstStyle/>
        <a:p>
          <a:r>
            <a:rPr lang="es-MX" dirty="0" err="1" smtClean="0"/>
            <a:t>Reputation</a:t>
          </a:r>
          <a:endParaRPr lang="es-MX" dirty="0"/>
        </a:p>
      </dgm:t>
    </dgm:pt>
    <dgm:pt modelId="{5DE2A26A-5485-4EE5-A45D-64FF64E29B75}" type="parTrans" cxnId="{E8126E73-AD0A-427C-B482-2859C6CAF35F}">
      <dgm:prSet/>
      <dgm:spPr/>
      <dgm:t>
        <a:bodyPr/>
        <a:lstStyle/>
        <a:p>
          <a:endParaRPr lang="es-MX"/>
        </a:p>
      </dgm:t>
    </dgm:pt>
    <dgm:pt modelId="{6F41BEDB-CAC2-44B0-9AFB-7B703AB7ACDF}" type="sibTrans" cxnId="{E8126E73-AD0A-427C-B482-2859C6CAF35F}">
      <dgm:prSet/>
      <dgm:spPr/>
      <dgm:t>
        <a:bodyPr/>
        <a:lstStyle/>
        <a:p>
          <a:endParaRPr lang="es-MX"/>
        </a:p>
      </dgm:t>
    </dgm:pt>
    <dgm:pt modelId="{3ADF3C5D-C6A8-40C1-B177-06B179F4526B}">
      <dgm:prSet phldrT="[Texto]"/>
      <dgm:spPr/>
      <dgm:t>
        <a:bodyPr/>
        <a:lstStyle/>
        <a:p>
          <a:r>
            <a:rPr lang="es-MX" dirty="0" smtClean="0"/>
            <a:t>Actual Performance and </a:t>
          </a:r>
          <a:r>
            <a:rPr lang="es-MX" dirty="0" err="1" smtClean="0"/>
            <a:t>behaviour</a:t>
          </a:r>
          <a:endParaRPr lang="es-MX" dirty="0"/>
        </a:p>
      </dgm:t>
    </dgm:pt>
    <dgm:pt modelId="{CAE2704E-FF5E-4786-9D24-E674A7145092}" type="parTrans" cxnId="{6240D504-6011-4F7C-BC43-9C74D6692B69}">
      <dgm:prSet/>
      <dgm:spPr/>
      <dgm:t>
        <a:bodyPr/>
        <a:lstStyle/>
        <a:p>
          <a:endParaRPr lang="es-MX"/>
        </a:p>
      </dgm:t>
    </dgm:pt>
    <dgm:pt modelId="{DD70CD75-1D6A-4F4B-A279-79C0737ED947}" type="sibTrans" cxnId="{6240D504-6011-4F7C-BC43-9C74D6692B69}">
      <dgm:prSet/>
      <dgm:spPr/>
      <dgm:t>
        <a:bodyPr/>
        <a:lstStyle/>
        <a:p>
          <a:endParaRPr lang="es-MX"/>
        </a:p>
      </dgm:t>
    </dgm:pt>
    <dgm:pt modelId="{B1F51F65-62EF-491B-84CE-7B2036EC477B}">
      <dgm:prSet phldrT="[Texto]"/>
      <dgm:spPr/>
      <dgm:t>
        <a:bodyPr/>
        <a:lstStyle/>
        <a:p>
          <a:r>
            <a:rPr lang="es-MX" dirty="0" err="1" smtClean="0"/>
            <a:t>Makes</a:t>
          </a:r>
          <a:r>
            <a:rPr lang="es-MX" dirty="0" smtClean="0"/>
            <a:t> </a:t>
          </a:r>
          <a:r>
            <a:rPr lang="es-MX" dirty="0" err="1" smtClean="0"/>
            <a:t>jobes</a:t>
          </a:r>
          <a:r>
            <a:rPr lang="es-MX" dirty="0" smtClean="0"/>
            <a:t> more </a:t>
          </a:r>
          <a:r>
            <a:rPr lang="es-MX" dirty="0" err="1" smtClean="0"/>
            <a:t>attractive</a:t>
          </a:r>
          <a:r>
            <a:rPr lang="es-MX" dirty="0" smtClean="0"/>
            <a:t> &amp;  </a:t>
          </a:r>
          <a:r>
            <a:rPr lang="es-MX" dirty="0" err="1" smtClean="0"/>
            <a:t>motivating</a:t>
          </a:r>
          <a:endParaRPr lang="es-MX" dirty="0" smtClean="0"/>
        </a:p>
      </dgm:t>
    </dgm:pt>
    <dgm:pt modelId="{6D132089-C7A7-4F39-A572-D72B46C31E66}" type="parTrans" cxnId="{D1B250AE-A24A-4EEE-B2B1-80E9CD138F15}">
      <dgm:prSet/>
      <dgm:spPr/>
      <dgm:t>
        <a:bodyPr/>
        <a:lstStyle/>
        <a:p>
          <a:endParaRPr lang="es-MX"/>
        </a:p>
      </dgm:t>
    </dgm:pt>
    <dgm:pt modelId="{48FE99C2-19DF-46D3-9EBE-72D8D3D74FA8}" type="sibTrans" cxnId="{D1B250AE-A24A-4EEE-B2B1-80E9CD138F15}">
      <dgm:prSet/>
      <dgm:spPr/>
      <dgm:t>
        <a:bodyPr/>
        <a:lstStyle/>
        <a:p>
          <a:endParaRPr lang="es-MX"/>
        </a:p>
      </dgm:t>
    </dgm:pt>
    <dgm:pt modelId="{482B6631-95DB-4CDB-9618-78239B1973CB}">
      <dgm:prSet phldrT="[Texto]"/>
      <dgm:spPr/>
      <dgm:t>
        <a:bodyPr/>
        <a:lstStyle/>
        <a:p>
          <a:r>
            <a:rPr lang="es-MX" dirty="0" err="1" smtClean="0"/>
            <a:t>Encourages</a:t>
          </a:r>
          <a:r>
            <a:rPr lang="es-MX" dirty="0" smtClean="0"/>
            <a:t> </a:t>
          </a:r>
          <a:r>
            <a:rPr lang="es-MX" dirty="0" err="1" smtClean="0"/>
            <a:t>repeat</a:t>
          </a:r>
          <a:r>
            <a:rPr lang="es-MX" dirty="0" smtClean="0"/>
            <a:t> </a:t>
          </a:r>
          <a:r>
            <a:rPr lang="es-MX" dirty="0" err="1" smtClean="0"/>
            <a:t>purchases</a:t>
          </a:r>
          <a:r>
            <a:rPr lang="es-MX" dirty="0" smtClean="0"/>
            <a:t> $ </a:t>
          </a:r>
          <a:r>
            <a:rPr lang="es-MX" dirty="0" err="1" smtClean="0"/>
            <a:t>builds</a:t>
          </a:r>
          <a:r>
            <a:rPr lang="es-MX" dirty="0" smtClean="0"/>
            <a:t> </a:t>
          </a:r>
          <a:r>
            <a:rPr lang="es-MX" dirty="0" err="1" smtClean="0"/>
            <a:t>market</a:t>
          </a:r>
          <a:r>
            <a:rPr lang="es-MX" dirty="0" smtClean="0"/>
            <a:t> share</a:t>
          </a:r>
          <a:endParaRPr lang="es-MX" dirty="0"/>
        </a:p>
      </dgm:t>
    </dgm:pt>
    <dgm:pt modelId="{2653F31B-A7AD-4EC5-BBDD-927FD9753D32}" type="parTrans" cxnId="{3C88C63B-BB52-4380-B5E3-F8CC1AF0B199}">
      <dgm:prSet/>
      <dgm:spPr/>
      <dgm:t>
        <a:bodyPr/>
        <a:lstStyle/>
        <a:p>
          <a:endParaRPr lang="es-MX"/>
        </a:p>
      </dgm:t>
    </dgm:pt>
    <dgm:pt modelId="{8D88E1CF-5BAD-456E-9667-0B20F91E75E9}" type="sibTrans" cxnId="{3C88C63B-BB52-4380-B5E3-F8CC1AF0B199}">
      <dgm:prSet/>
      <dgm:spPr/>
      <dgm:t>
        <a:bodyPr/>
        <a:lstStyle/>
        <a:p>
          <a:endParaRPr lang="es-MX"/>
        </a:p>
      </dgm:t>
    </dgm:pt>
    <dgm:pt modelId="{047B7E2B-8AD3-4D23-BA85-623BDD155110}">
      <dgm:prSet phldrT="[Texto]"/>
      <dgm:spPr/>
      <dgm:t>
        <a:bodyPr/>
        <a:lstStyle/>
        <a:p>
          <a:r>
            <a:rPr lang="es-MX" dirty="0" err="1" smtClean="0"/>
            <a:t>Hlowers</a:t>
          </a:r>
          <a:r>
            <a:rPr lang="es-MX" dirty="0" smtClean="0"/>
            <a:t> capital </a:t>
          </a:r>
          <a:r>
            <a:rPr lang="es-MX" dirty="0" err="1" smtClean="0"/>
            <a:t>costs</a:t>
          </a:r>
          <a:r>
            <a:rPr lang="es-MX" dirty="0" smtClean="0"/>
            <a:t> &amp; </a:t>
          </a:r>
          <a:r>
            <a:rPr lang="es-MX" dirty="0" err="1" smtClean="0"/>
            <a:t>Brings</a:t>
          </a:r>
          <a:r>
            <a:rPr lang="es-MX" dirty="0" smtClean="0"/>
            <a:t> </a:t>
          </a:r>
          <a:r>
            <a:rPr lang="es-MX" dirty="0" err="1" smtClean="0"/>
            <a:t>investment</a:t>
          </a:r>
          <a:endParaRPr lang="es-MX" dirty="0"/>
        </a:p>
      </dgm:t>
    </dgm:pt>
    <dgm:pt modelId="{F4299B21-7303-414C-9638-097E8985F4F1}" type="parTrans" cxnId="{FA264A82-4547-4A2B-A8D6-625DFE2DBF54}">
      <dgm:prSet/>
      <dgm:spPr/>
      <dgm:t>
        <a:bodyPr/>
        <a:lstStyle/>
        <a:p>
          <a:endParaRPr lang="es-MX"/>
        </a:p>
      </dgm:t>
    </dgm:pt>
    <dgm:pt modelId="{6251A184-91C7-4261-A763-30FC6103F299}" type="sibTrans" cxnId="{FA264A82-4547-4A2B-A8D6-625DFE2DBF54}">
      <dgm:prSet/>
      <dgm:spPr/>
      <dgm:t>
        <a:bodyPr/>
        <a:lstStyle/>
        <a:p>
          <a:endParaRPr lang="es-MX"/>
        </a:p>
      </dgm:t>
    </dgm:pt>
    <dgm:pt modelId="{6C2A91FD-6250-42F1-B10F-59CA40A9F9DA}">
      <dgm:prSet phldrT="[Texto]"/>
      <dgm:spPr/>
      <dgm:t>
        <a:bodyPr/>
        <a:lstStyle/>
        <a:p>
          <a:r>
            <a:rPr lang="es-MX" dirty="0" err="1" smtClean="0"/>
            <a:t>Context</a:t>
          </a:r>
          <a:endParaRPr lang="es-MX" dirty="0"/>
        </a:p>
      </dgm:t>
    </dgm:pt>
    <dgm:pt modelId="{0D256ACA-FD48-4793-B90D-EF26C3576A4D}" type="parTrans" cxnId="{61EE0169-0875-4D32-8BFA-D52EC44D4C22}">
      <dgm:prSet/>
      <dgm:spPr/>
      <dgm:t>
        <a:bodyPr/>
        <a:lstStyle/>
        <a:p>
          <a:endParaRPr lang="es-MX"/>
        </a:p>
      </dgm:t>
    </dgm:pt>
    <dgm:pt modelId="{A7E6BFC8-DC0B-499A-A7F6-ECD9FA85DF61}" type="sibTrans" cxnId="{61EE0169-0875-4D32-8BFA-D52EC44D4C22}">
      <dgm:prSet/>
      <dgm:spPr/>
      <dgm:t>
        <a:bodyPr/>
        <a:lstStyle/>
        <a:p>
          <a:endParaRPr lang="es-MX"/>
        </a:p>
      </dgm:t>
    </dgm:pt>
    <dgm:pt modelId="{330832AB-EE7D-401A-BE07-56EC8A74F113}">
      <dgm:prSet phldrT="[Texto]"/>
      <dgm:spPr/>
      <dgm:t>
        <a:bodyPr/>
        <a:lstStyle/>
        <a:p>
          <a:r>
            <a:rPr lang="es-MX" dirty="0" err="1" smtClean="0"/>
            <a:t>Communication</a:t>
          </a:r>
          <a:r>
            <a:rPr lang="es-MX" dirty="0" smtClean="0"/>
            <a:t> ONLY </a:t>
          </a:r>
          <a:r>
            <a:rPr lang="es-MX" dirty="0" err="1" smtClean="0"/>
            <a:t>one</a:t>
          </a:r>
          <a:r>
            <a:rPr lang="es-MX" dirty="0" smtClean="0"/>
            <a:t> of </a:t>
          </a:r>
          <a:r>
            <a:rPr lang="es-MX" dirty="0" err="1" smtClean="0"/>
            <a:t>the</a:t>
          </a:r>
          <a:r>
            <a:rPr lang="es-MX" dirty="0" smtClean="0"/>
            <a:t> </a:t>
          </a:r>
          <a:r>
            <a:rPr lang="es-MX" dirty="0" err="1" smtClean="0"/>
            <a:t>antecedents</a:t>
          </a:r>
          <a:r>
            <a:rPr lang="es-MX" dirty="0" smtClean="0"/>
            <a:t> of a positive </a:t>
          </a:r>
          <a:r>
            <a:rPr lang="es-MX" dirty="0" err="1" smtClean="0"/>
            <a:t>reputation</a:t>
          </a:r>
          <a:endParaRPr lang="es-MX" dirty="0"/>
        </a:p>
      </dgm:t>
    </dgm:pt>
    <dgm:pt modelId="{C560DCB4-F87F-480D-ACE6-E8A242A2EB50}" type="parTrans" cxnId="{AD88ED08-B72E-4967-B9E3-3C4E5953CD69}">
      <dgm:prSet/>
      <dgm:spPr/>
      <dgm:t>
        <a:bodyPr/>
        <a:lstStyle/>
        <a:p>
          <a:endParaRPr lang="es-MX"/>
        </a:p>
      </dgm:t>
    </dgm:pt>
    <dgm:pt modelId="{C11B949B-4634-4A81-9335-475B465BC9C5}" type="sibTrans" cxnId="{AD88ED08-B72E-4967-B9E3-3C4E5953CD69}">
      <dgm:prSet/>
      <dgm:spPr/>
      <dgm:t>
        <a:bodyPr/>
        <a:lstStyle/>
        <a:p>
          <a:endParaRPr lang="es-MX"/>
        </a:p>
      </dgm:t>
    </dgm:pt>
    <dgm:pt modelId="{E3198000-3EB3-4AEF-AC7A-E5539F2CC9FD}">
      <dgm:prSet phldrT="[Texto]"/>
      <dgm:spPr/>
      <dgm:t>
        <a:bodyPr/>
        <a:lstStyle/>
        <a:p>
          <a:r>
            <a:rPr lang="es-MX" dirty="0" err="1" smtClean="0"/>
            <a:t>Generates</a:t>
          </a:r>
          <a:r>
            <a:rPr lang="es-MX" dirty="0" smtClean="0"/>
            <a:t> favorable </a:t>
          </a:r>
          <a:r>
            <a:rPr lang="es-MX" dirty="0" err="1" smtClean="0"/>
            <a:t>press</a:t>
          </a:r>
          <a:r>
            <a:rPr lang="es-MX" dirty="0" smtClean="0"/>
            <a:t> &amp; </a:t>
          </a:r>
          <a:r>
            <a:rPr lang="es-MX" dirty="0" err="1" smtClean="0"/>
            <a:t>public</a:t>
          </a:r>
          <a:r>
            <a:rPr lang="es-MX" dirty="0" smtClean="0"/>
            <a:t> </a:t>
          </a:r>
          <a:r>
            <a:rPr lang="es-MX" dirty="0" err="1" smtClean="0"/>
            <a:t>support</a:t>
          </a:r>
          <a:endParaRPr lang="es-MX" dirty="0"/>
        </a:p>
      </dgm:t>
    </dgm:pt>
    <dgm:pt modelId="{409A4445-BCB8-4494-9356-AC417DAEFB31}" type="parTrans" cxnId="{34292304-9C9C-422F-AD7B-7D261230FB8A}">
      <dgm:prSet/>
      <dgm:spPr/>
      <dgm:t>
        <a:bodyPr/>
        <a:lstStyle/>
        <a:p>
          <a:endParaRPr lang="es-MX"/>
        </a:p>
      </dgm:t>
    </dgm:pt>
    <dgm:pt modelId="{A671F28C-C201-420E-B3C6-3C1D798430D7}" type="sibTrans" cxnId="{34292304-9C9C-422F-AD7B-7D261230FB8A}">
      <dgm:prSet/>
      <dgm:spPr/>
      <dgm:t>
        <a:bodyPr/>
        <a:lstStyle/>
        <a:p>
          <a:endParaRPr lang="es-MX"/>
        </a:p>
      </dgm:t>
    </dgm:pt>
    <dgm:pt modelId="{C40A5657-D33A-4A9A-9FC5-7DD280386E32}" type="pres">
      <dgm:prSet presAssocID="{6FBC9E69-A5B6-40AB-838B-8BBC5B2F8C2F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159226E8-4F7E-4448-AA7A-8FCD47A5F8F0}" type="pres">
      <dgm:prSet presAssocID="{8338F57E-6464-47C8-8B92-22A4C3D28ADE}" presName="singleCycle" presStyleCnt="0"/>
      <dgm:spPr/>
    </dgm:pt>
    <dgm:pt modelId="{AF5014B3-1FB9-48B2-ADDC-2BB1A089D7D6}" type="pres">
      <dgm:prSet presAssocID="{8338F57E-6464-47C8-8B92-22A4C3D28ADE}" presName="singleCenter" presStyleLbl="node1" presStyleIdx="0" presStyleCnt="8">
        <dgm:presLayoutVars>
          <dgm:chMax val="7"/>
          <dgm:chPref val="7"/>
        </dgm:presLayoutVars>
      </dgm:prSet>
      <dgm:spPr/>
      <dgm:t>
        <a:bodyPr/>
        <a:lstStyle/>
        <a:p>
          <a:endParaRPr lang="en-US"/>
        </a:p>
      </dgm:t>
    </dgm:pt>
    <dgm:pt modelId="{2BCF9E72-74FA-4D28-94D7-2234136A4955}" type="pres">
      <dgm:prSet presAssocID="{CAE2704E-FF5E-4786-9D24-E674A7145092}" presName="Name56" presStyleLbl="parChTrans1D2" presStyleIdx="0" presStyleCnt="7"/>
      <dgm:spPr/>
      <dgm:t>
        <a:bodyPr/>
        <a:lstStyle/>
        <a:p>
          <a:endParaRPr lang="en-US"/>
        </a:p>
      </dgm:t>
    </dgm:pt>
    <dgm:pt modelId="{0D51F061-848C-4F9C-A59B-EC1B0120A4EE}" type="pres">
      <dgm:prSet presAssocID="{3ADF3C5D-C6A8-40C1-B177-06B179F4526B}" presName="text0" presStyleLbl="node1" presStyleIdx="1" presStyleCnt="8" custScaleX="230923" custRadScaleRad="122397" custRadScaleInc="-22755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BC792771-76AE-4B45-A758-6880ECF66C56}" type="pres">
      <dgm:prSet presAssocID="{6D132089-C7A7-4F39-A572-D72B46C31E66}" presName="Name56" presStyleLbl="parChTrans1D2" presStyleIdx="1" presStyleCnt="7"/>
      <dgm:spPr/>
      <dgm:t>
        <a:bodyPr/>
        <a:lstStyle/>
        <a:p>
          <a:endParaRPr lang="en-US"/>
        </a:p>
      </dgm:t>
    </dgm:pt>
    <dgm:pt modelId="{B79A65F4-7190-43BD-8BA2-CFCC827FDBED}" type="pres">
      <dgm:prSet presAssocID="{B1F51F65-62EF-491B-84CE-7B2036EC477B}" presName="text0" presStyleLbl="node1" presStyleIdx="2" presStyleCnt="8" custScaleX="266586" custRadScaleRad="158176" custRadScaleInc="21228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3EF6C909-20CF-4092-9AFB-FFDBE59C04DF}" type="pres">
      <dgm:prSet presAssocID="{2653F31B-A7AD-4EC5-BBDD-927FD9753D32}" presName="Name56" presStyleLbl="parChTrans1D2" presStyleIdx="2" presStyleCnt="7"/>
      <dgm:spPr/>
      <dgm:t>
        <a:bodyPr/>
        <a:lstStyle/>
        <a:p>
          <a:endParaRPr lang="en-US"/>
        </a:p>
      </dgm:t>
    </dgm:pt>
    <dgm:pt modelId="{5F9B0793-BA12-43AD-BFB5-3AD00A7E4A6A}" type="pres">
      <dgm:prSet presAssocID="{482B6631-95DB-4CDB-9618-78239B1973CB}" presName="text0" presStyleLbl="node1" presStyleIdx="3" presStyleCnt="8" custScaleX="258154" custRadScaleRad="136711" custRadScaleInc="-103810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8885ACBE-286B-4C98-85CD-3163DBE0D120}" type="pres">
      <dgm:prSet presAssocID="{F4299B21-7303-414C-9638-097E8985F4F1}" presName="Name56" presStyleLbl="parChTrans1D2" presStyleIdx="3" presStyleCnt="7"/>
      <dgm:spPr/>
      <dgm:t>
        <a:bodyPr/>
        <a:lstStyle/>
        <a:p>
          <a:endParaRPr lang="en-US"/>
        </a:p>
      </dgm:t>
    </dgm:pt>
    <dgm:pt modelId="{67F6DABF-DE59-4836-A407-563F3B8A5957}" type="pres">
      <dgm:prSet presAssocID="{047B7E2B-8AD3-4D23-BA85-623BDD155110}" presName="text0" presStyleLbl="node1" presStyleIdx="4" presStyleCnt="8" custScaleX="240927" custRadScaleRad="133539" custRadScaleInc="-21328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E7191DE6-0728-4534-A16D-60DFF7046FB4}" type="pres">
      <dgm:prSet presAssocID="{409A4445-BCB8-4494-9356-AC417DAEFB31}" presName="Name56" presStyleLbl="parChTrans1D2" presStyleIdx="4" presStyleCnt="7"/>
      <dgm:spPr/>
      <dgm:t>
        <a:bodyPr/>
        <a:lstStyle/>
        <a:p>
          <a:endParaRPr lang="en-US"/>
        </a:p>
      </dgm:t>
    </dgm:pt>
    <dgm:pt modelId="{BEDC6EBE-0C4F-402A-A2A1-1DD47B260F8D}" type="pres">
      <dgm:prSet presAssocID="{E3198000-3EB3-4AEF-AC7A-E5539F2CC9FD}" presName="text0" presStyleLbl="node1" presStyleIdx="5" presStyleCnt="8" custScaleX="244014" custRadScaleRad="157073" custRadScaleInc="-329930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69A75220-7ABD-4C82-94BB-7C7F0E053D77}" type="pres">
      <dgm:prSet presAssocID="{0D256ACA-FD48-4793-B90D-EF26C3576A4D}" presName="Name56" presStyleLbl="parChTrans1D2" presStyleIdx="5" presStyleCnt="7"/>
      <dgm:spPr/>
      <dgm:t>
        <a:bodyPr/>
        <a:lstStyle/>
        <a:p>
          <a:endParaRPr lang="en-US"/>
        </a:p>
      </dgm:t>
    </dgm:pt>
    <dgm:pt modelId="{680C8E6D-4239-40E5-85C0-6B50B6D4B06F}" type="pres">
      <dgm:prSet presAssocID="{6C2A91FD-6250-42F1-B10F-59CA40A9F9DA}" presName="text0" presStyleLbl="node1" presStyleIdx="6" presStyleCnt="8" custScaleX="145745" custRadScaleRad="115190" custRadScaleInc="-90122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837D106D-C146-46AD-B88E-117E9DE7E20D}" type="pres">
      <dgm:prSet presAssocID="{C560DCB4-F87F-480D-ACE6-E8A242A2EB50}" presName="Name56" presStyleLbl="parChTrans1D2" presStyleIdx="6" presStyleCnt="7"/>
      <dgm:spPr/>
      <dgm:t>
        <a:bodyPr/>
        <a:lstStyle/>
        <a:p>
          <a:endParaRPr lang="en-US"/>
        </a:p>
      </dgm:t>
    </dgm:pt>
    <dgm:pt modelId="{6C5B1119-D8FB-4106-87F5-F84981BDF7D2}" type="pres">
      <dgm:prSet presAssocID="{330832AB-EE7D-401A-BE07-56EC8A74F113}" presName="text0" presStyleLbl="node1" presStyleIdx="7" presStyleCnt="8" custScaleX="217830" custRadScaleRad="98766" custRadScaleInc="-150698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D1B250AE-A24A-4EEE-B2B1-80E9CD138F15}" srcId="{8338F57E-6464-47C8-8B92-22A4C3D28ADE}" destId="{B1F51F65-62EF-491B-84CE-7B2036EC477B}" srcOrd="1" destOrd="0" parTransId="{6D132089-C7A7-4F39-A572-D72B46C31E66}" sibTransId="{48FE99C2-19DF-46D3-9EBE-72D8D3D74FA8}"/>
    <dgm:cxn modelId="{52D6F624-7820-44AC-8026-DDAE36FA6BC1}" type="presOf" srcId="{6FBC9E69-A5B6-40AB-838B-8BBC5B2F8C2F}" destId="{C40A5657-D33A-4A9A-9FC5-7DD280386E32}" srcOrd="0" destOrd="0" presId="urn:microsoft.com/office/officeart/2008/layout/RadialCluster"/>
    <dgm:cxn modelId="{A23F7DDE-FFFE-4DD2-B22A-B1349FEA9C6E}" type="presOf" srcId="{482B6631-95DB-4CDB-9618-78239B1973CB}" destId="{5F9B0793-BA12-43AD-BFB5-3AD00A7E4A6A}" srcOrd="0" destOrd="0" presId="urn:microsoft.com/office/officeart/2008/layout/RadialCluster"/>
    <dgm:cxn modelId="{E8126E73-AD0A-427C-B482-2859C6CAF35F}" srcId="{6FBC9E69-A5B6-40AB-838B-8BBC5B2F8C2F}" destId="{8338F57E-6464-47C8-8B92-22A4C3D28ADE}" srcOrd="0" destOrd="0" parTransId="{5DE2A26A-5485-4EE5-A45D-64FF64E29B75}" sibTransId="{6F41BEDB-CAC2-44B0-9AFB-7B703AB7ACDF}"/>
    <dgm:cxn modelId="{C6C9FF05-068C-45FD-AE5D-596A25F6CF37}" type="presOf" srcId="{6C2A91FD-6250-42F1-B10F-59CA40A9F9DA}" destId="{680C8E6D-4239-40E5-85C0-6B50B6D4B06F}" srcOrd="0" destOrd="0" presId="urn:microsoft.com/office/officeart/2008/layout/RadialCluster"/>
    <dgm:cxn modelId="{8D36D8BF-76F6-404F-88CF-AFED22C88248}" type="presOf" srcId="{CAE2704E-FF5E-4786-9D24-E674A7145092}" destId="{2BCF9E72-74FA-4D28-94D7-2234136A4955}" srcOrd="0" destOrd="0" presId="urn:microsoft.com/office/officeart/2008/layout/RadialCluster"/>
    <dgm:cxn modelId="{6EE55C74-E555-4417-AA71-4E1E4EE9F040}" type="presOf" srcId="{6D132089-C7A7-4F39-A572-D72B46C31E66}" destId="{BC792771-76AE-4B45-A758-6880ECF66C56}" srcOrd="0" destOrd="0" presId="urn:microsoft.com/office/officeart/2008/layout/RadialCluster"/>
    <dgm:cxn modelId="{93F11F47-90CD-4558-8683-5FE051BD095C}" type="presOf" srcId="{F4299B21-7303-414C-9638-097E8985F4F1}" destId="{8885ACBE-286B-4C98-85CD-3163DBE0D120}" srcOrd="0" destOrd="0" presId="urn:microsoft.com/office/officeart/2008/layout/RadialCluster"/>
    <dgm:cxn modelId="{76819F1D-A703-4BC3-8157-88834B3B3905}" type="presOf" srcId="{0D256ACA-FD48-4793-B90D-EF26C3576A4D}" destId="{69A75220-7ABD-4C82-94BB-7C7F0E053D77}" srcOrd="0" destOrd="0" presId="urn:microsoft.com/office/officeart/2008/layout/RadialCluster"/>
    <dgm:cxn modelId="{2DC600BC-B673-4D59-96BE-B140447E4342}" type="presOf" srcId="{8338F57E-6464-47C8-8B92-22A4C3D28ADE}" destId="{AF5014B3-1FB9-48B2-ADDC-2BB1A089D7D6}" srcOrd="0" destOrd="0" presId="urn:microsoft.com/office/officeart/2008/layout/RadialCluster"/>
    <dgm:cxn modelId="{0E34028F-9487-4DCE-ACC8-055D3AD53724}" type="presOf" srcId="{330832AB-EE7D-401A-BE07-56EC8A74F113}" destId="{6C5B1119-D8FB-4106-87F5-F84981BDF7D2}" srcOrd="0" destOrd="0" presId="urn:microsoft.com/office/officeart/2008/layout/RadialCluster"/>
    <dgm:cxn modelId="{61EE0169-0875-4D32-8BFA-D52EC44D4C22}" srcId="{8338F57E-6464-47C8-8B92-22A4C3D28ADE}" destId="{6C2A91FD-6250-42F1-B10F-59CA40A9F9DA}" srcOrd="5" destOrd="0" parTransId="{0D256ACA-FD48-4793-B90D-EF26C3576A4D}" sibTransId="{A7E6BFC8-DC0B-499A-A7F6-ECD9FA85DF61}"/>
    <dgm:cxn modelId="{14456A76-5B8B-4AE2-9397-A9543D170835}" type="presOf" srcId="{B1F51F65-62EF-491B-84CE-7B2036EC477B}" destId="{B79A65F4-7190-43BD-8BA2-CFCC827FDBED}" srcOrd="0" destOrd="0" presId="urn:microsoft.com/office/officeart/2008/layout/RadialCluster"/>
    <dgm:cxn modelId="{5A450D14-89D4-46A3-9ED0-3C6B3C4D9A69}" type="presOf" srcId="{C560DCB4-F87F-480D-ACE6-E8A242A2EB50}" destId="{837D106D-C146-46AD-B88E-117E9DE7E20D}" srcOrd="0" destOrd="0" presId="urn:microsoft.com/office/officeart/2008/layout/RadialCluster"/>
    <dgm:cxn modelId="{34292304-9C9C-422F-AD7B-7D261230FB8A}" srcId="{8338F57E-6464-47C8-8B92-22A4C3D28ADE}" destId="{E3198000-3EB3-4AEF-AC7A-E5539F2CC9FD}" srcOrd="4" destOrd="0" parTransId="{409A4445-BCB8-4494-9356-AC417DAEFB31}" sibTransId="{A671F28C-C201-420E-B3C6-3C1D798430D7}"/>
    <dgm:cxn modelId="{FA264A82-4547-4A2B-A8D6-625DFE2DBF54}" srcId="{8338F57E-6464-47C8-8B92-22A4C3D28ADE}" destId="{047B7E2B-8AD3-4D23-BA85-623BDD155110}" srcOrd="3" destOrd="0" parTransId="{F4299B21-7303-414C-9638-097E8985F4F1}" sibTransId="{6251A184-91C7-4261-A763-30FC6103F299}"/>
    <dgm:cxn modelId="{AD88ED08-B72E-4967-B9E3-3C4E5953CD69}" srcId="{8338F57E-6464-47C8-8B92-22A4C3D28ADE}" destId="{330832AB-EE7D-401A-BE07-56EC8A74F113}" srcOrd="6" destOrd="0" parTransId="{C560DCB4-F87F-480D-ACE6-E8A242A2EB50}" sibTransId="{C11B949B-4634-4A81-9335-475B465BC9C5}"/>
    <dgm:cxn modelId="{3C88C63B-BB52-4380-B5E3-F8CC1AF0B199}" srcId="{8338F57E-6464-47C8-8B92-22A4C3D28ADE}" destId="{482B6631-95DB-4CDB-9618-78239B1973CB}" srcOrd="2" destOrd="0" parTransId="{2653F31B-A7AD-4EC5-BBDD-927FD9753D32}" sibTransId="{8D88E1CF-5BAD-456E-9667-0B20F91E75E9}"/>
    <dgm:cxn modelId="{7390D499-A19D-4C16-892F-A829C5A29928}" type="presOf" srcId="{047B7E2B-8AD3-4D23-BA85-623BDD155110}" destId="{67F6DABF-DE59-4836-A407-563F3B8A5957}" srcOrd="0" destOrd="0" presId="urn:microsoft.com/office/officeart/2008/layout/RadialCluster"/>
    <dgm:cxn modelId="{F671CF9E-1C6F-4CDE-A67B-EB405DD99BFB}" type="presOf" srcId="{3ADF3C5D-C6A8-40C1-B177-06B179F4526B}" destId="{0D51F061-848C-4F9C-A59B-EC1B0120A4EE}" srcOrd="0" destOrd="0" presId="urn:microsoft.com/office/officeart/2008/layout/RadialCluster"/>
    <dgm:cxn modelId="{ADAB6DDF-5F84-4752-847E-B55E4EF05032}" type="presOf" srcId="{2653F31B-A7AD-4EC5-BBDD-927FD9753D32}" destId="{3EF6C909-20CF-4092-9AFB-FFDBE59C04DF}" srcOrd="0" destOrd="0" presId="urn:microsoft.com/office/officeart/2008/layout/RadialCluster"/>
    <dgm:cxn modelId="{1043F95E-5605-4702-B948-D100DBD4D82C}" type="presOf" srcId="{409A4445-BCB8-4494-9356-AC417DAEFB31}" destId="{E7191DE6-0728-4534-A16D-60DFF7046FB4}" srcOrd="0" destOrd="0" presId="urn:microsoft.com/office/officeart/2008/layout/RadialCluster"/>
    <dgm:cxn modelId="{1EE39BEE-7A72-45B7-8099-4ED9CA35FC0D}" type="presOf" srcId="{E3198000-3EB3-4AEF-AC7A-E5539F2CC9FD}" destId="{BEDC6EBE-0C4F-402A-A2A1-1DD47B260F8D}" srcOrd="0" destOrd="0" presId="urn:microsoft.com/office/officeart/2008/layout/RadialCluster"/>
    <dgm:cxn modelId="{6240D504-6011-4F7C-BC43-9C74D6692B69}" srcId="{8338F57E-6464-47C8-8B92-22A4C3D28ADE}" destId="{3ADF3C5D-C6A8-40C1-B177-06B179F4526B}" srcOrd="0" destOrd="0" parTransId="{CAE2704E-FF5E-4786-9D24-E674A7145092}" sibTransId="{DD70CD75-1D6A-4F4B-A279-79C0737ED947}"/>
    <dgm:cxn modelId="{49830B27-ED66-41ED-A7D8-22164BA3D167}" type="presParOf" srcId="{C40A5657-D33A-4A9A-9FC5-7DD280386E32}" destId="{159226E8-4F7E-4448-AA7A-8FCD47A5F8F0}" srcOrd="0" destOrd="0" presId="urn:microsoft.com/office/officeart/2008/layout/RadialCluster"/>
    <dgm:cxn modelId="{2D07C2F0-EFD5-4D02-B64A-D44BFE55EE07}" type="presParOf" srcId="{159226E8-4F7E-4448-AA7A-8FCD47A5F8F0}" destId="{AF5014B3-1FB9-48B2-ADDC-2BB1A089D7D6}" srcOrd="0" destOrd="0" presId="urn:microsoft.com/office/officeart/2008/layout/RadialCluster"/>
    <dgm:cxn modelId="{C6464721-059F-49EA-8728-09E02F4A8C4D}" type="presParOf" srcId="{159226E8-4F7E-4448-AA7A-8FCD47A5F8F0}" destId="{2BCF9E72-74FA-4D28-94D7-2234136A4955}" srcOrd="1" destOrd="0" presId="urn:microsoft.com/office/officeart/2008/layout/RadialCluster"/>
    <dgm:cxn modelId="{1A86E3E0-7AFD-4DB5-8335-14DCAD02F298}" type="presParOf" srcId="{159226E8-4F7E-4448-AA7A-8FCD47A5F8F0}" destId="{0D51F061-848C-4F9C-A59B-EC1B0120A4EE}" srcOrd="2" destOrd="0" presId="urn:microsoft.com/office/officeart/2008/layout/RadialCluster"/>
    <dgm:cxn modelId="{BBD41729-3B92-4648-95BB-1371EB9266D1}" type="presParOf" srcId="{159226E8-4F7E-4448-AA7A-8FCD47A5F8F0}" destId="{BC792771-76AE-4B45-A758-6880ECF66C56}" srcOrd="3" destOrd="0" presId="urn:microsoft.com/office/officeart/2008/layout/RadialCluster"/>
    <dgm:cxn modelId="{624A78DC-C14D-4EB2-871F-07F87469BFF7}" type="presParOf" srcId="{159226E8-4F7E-4448-AA7A-8FCD47A5F8F0}" destId="{B79A65F4-7190-43BD-8BA2-CFCC827FDBED}" srcOrd="4" destOrd="0" presId="urn:microsoft.com/office/officeart/2008/layout/RadialCluster"/>
    <dgm:cxn modelId="{C6160A56-9096-4E9D-868E-21C803B7449D}" type="presParOf" srcId="{159226E8-4F7E-4448-AA7A-8FCD47A5F8F0}" destId="{3EF6C909-20CF-4092-9AFB-FFDBE59C04DF}" srcOrd="5" destOrd="0" presId="urn:microsoft.com/office/officeart/2008/layout/RadialCluster"/>
    <dgm:cxn modelId="{B4B0AEDF-5D33-46A6-9E1F-E1B0734E9B4C}" type="presParOf" srcId="{159226E8-4F7E-4448-AA7A-8FCD47A5F8F0}" destId="{5F9B0793-BA12-43AD-BFB5-3AD00A7E4A6A}" srcOrd="6" destOrd="0" presId="urn:microsoft.com/office/officeart/2008/layout/RadialCluster"/>
    <dgm:cxn modelId="{1877C713-8D2F-4CAC-A936-86B8BA6E118A}" type="presParOf" srcId="{159226E8-4F7E-4448-AA7A-8FCD47A5F8F0}" destId="{8885ACBE-286B-4C98-85CD-3163DBE0D120}" srcOrd="7" destOrd="0" presId="urn:microsoft.com/office/officeart/2008/layout/RadialCluster"/>
    <dgm:cxn modelId="{5EA264E1-39D2-4B78-AE54-D8877680607C}" type="presParOf" srcId="{159226E8-4F7E-4448-AA7A-8FCD47A5F8F0}" destId="{67F6DABF-DE59-4836-A407-563F3B8A5957}" srcOrd="8" destOrd="0" presId="urn:microsoft.com/office/officeart/2008/layout/RadialCluster"/>
    <dgm:cxn modelId="{E6CB68F0-59A9-4D60-9A25-0EAF067B89F4}" type="presParOf" srcId="{159226E8-4F7E-4448-AA7A-8FCD47A5F8F0}" destId="{E7191DE6-0728-4534-A16D-60DFF7046FB4}" srcOrd="9" destOrd="0" presId="urn:microsoft.com/office/officeart/2008/layout/RadialCluster"/>
    <dgm:cxn modelId="{795B5745-1A8A-45A0-848C-D705DA899C69}" type="presParOf" srcId="{159226E8-4F7E-4448-AA7A-8FCD47A5F8F0}" destId="{BEDC6EBE-0C4F-402A-A2A1-1DD47B260F8D}" srcOrd="10" destOrd="0" presId="urn:microsoft.com/office/officeart/2008/layout/RadialCluster"/>
    <dgm:cxn modelId="{859913F5-00AF-4B73-B2D0-D5E80D6F26FE}" type="presParOf" srcId="{159226E8-4F7E-4448-AA7A-8FCD47A5F8F0}" destId="{69A75220-7ABD-4C82-94BB-7C7F0E053D77}" srcOrd="11" destOrd="0" presId="urn:microsoft.com/office/officeart/2008/layout/RadialCluster"/>
    <dgm:cxn modelId="{24FBB038-1D11-4E27-8792-3305D8609776}" type="presParOf" srcId="{159226E8-4F7E-4448-AA7A-8FCD47A5F8F0}" destId="{680C8E6D-4239-40E5-85C0-6B50B6D4B06F}" srcOrd="12" destOrd="0" presId="urn:microsoft.com/office/officeart/2008/layout/RadialCluster"/>
    <dgm:cxn modelId="{344E8E69-10B2-457C-907F-AFFAAC9E10C4}" type="presParOf" srcId="{159226E8-4F7E-4448-AA7A-8FCD47A5F8F0}" destId="{837D106D-C146-46AD-B88E-117E9DE7E20D}" srcOrd="13" destOrd="0" presId="urn:microsoft.com/office/officeart/2008/layout/RadialCluster"/>
    <dgm:cxn modelId="{C0019AB9-2B88-42BB-A009-B0CE885C8B11}" type="presParOf" srcId="{159226E8-4F7E-4448-AA7A-8FCD47A5F8F0}" destId="{6C5B1119-D8FB-4106-87F5-F84981BDF7D2}" srcOrd="14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358EFDE-C162-460F-88E3-8611F8331B7A}" type="doc">
      <dgm:prSet loTypeId="urn:microsoft.com/office/officeart/2009/layout/CircleArrow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27D6D804-B0F7-4FE3-AC63-E075B31C4601}">
      <dgm:prSet phldrT="[Texto]"/>
      <dgm:spPr/>
      <dgm:t>
        <a:bodyPr/>
        <a:lstStyle/>
        <a:p>
          <a:r>
            <a:rPr lang="es-MX" dirty="0" err="1" smtClean="0"/>
            <a:t>Internal</a:t>
          </a:r>
          <a:r>
            <a:rPr lang="es-MX" baseline="0" dirty="0" smtClean="0"/>
            <a:t> </a:t>
          </a:r>
          <a:r>
            <a:rPr lang="es-MX" baseline="0" dirty="0" err="1" smtClean="0"/>
            <a:t>Support</a:t>
          </a:r>
          <a:r>
            <a:rPr lang="es-MX" baseline="0" dirty="0" smtClean="0"/>
            <a:t> ECQ</a:t>
          </a:r>
          <a:endParaRPr lang="es-MX" dirty="0"/>
        </a:p>
      </dgm:t>
    </dgm:pt>
    <dgm:pt modelId="{920A6A28-3FA5-4126-9EE6-B63D3984B390}" type="parTrans" cxnId="{4DFE0C22-72F7-44C9-B755-CD961C08141C}">
      <dgm:prSet/>
      <dgm:spPr/>
      <dgm:t>
        <a:bodyPr/>
        <a:lstStyle/>
        <a:p>
          <a:endParaRPr lang="es-MX"/>
        </a:p>
      </dgm:t>
    </dgm:pt>
    <dgm:pt modelId="{905B4876-8F6E-48A3-AA60-B7485B02E89F}" type="sibTrans" cxnId="{4DFE0C22-72F7-44C9-B755-CD961C08141C}">
      <dgm:prSet/>
      <dgm:spPr/>
      <dgm:t>
        <a:bodyPr/>
        <a:lstStyle/>
        <a:p>
          <a:endParaRPr lang="es-MX"/>
        </a:p>
      </dgm:t>
    </dgm:pt>
    <dgm:pt modelId="{DBA9C6F3-CC54-4079-9259-AC0F195A7C77}">
      <dgm:prSet phldrT="[Texto]"/>
      <dgm:spPr/>
      <dgm:t>
        <a:bodyPr/>
        <a:lstStyle/>
        <a:p>
          <a:r>
            <a:rPr lang="es-MX" dirty="0" err="1" smtClean="0"/>
            <a:t>Communication</a:t>
          </a:r>
          <a:r>
            <a:rPr lang="es-MX" dirty="0" smtClean="0"/>
            <a:t> </a:t>
          </a:r>
          <a:r>
            <a:rPr lang="es-MX" dirty="0" err="1" smtClean="0"/>
            <a:t>Expressiveness</a:t>
          </a:r>
          <a:r>
            <a:rPr lang="es-MX" dirty="0" smtClean="0"/>
            <a:t> CEQ</a:t>
          </a:r>
          <a:endParaRPr lang="es-MX" dirty="0"/>
        </a:p>
      </dgm:t>
    </dgm:pt>
    <dgm:pt modelId="{74DC3702-E753-4A83-AA6C-02AE0894E44C}" type="parTrans" cxnId="{6B1895A6-8ACB-4A2F-AB8C-046C1F6464AE}">
      <dgm:prSet/>
      <dgm:spPr/>
      <dgm:t>
        <a:bodyPr/>
        <a:lstStyle/>
        <a:p>
          <a:endParaRPr lang="es-MX"/>
        </a:p>
      </dgm:t>
    </dgm:pt>
    <dgm:pt modelId="{47B4B6EF-B922-4818-8545-AD2376169DDA}" type="sibTrans" cxnId="{6B1895A6-8ACB-4A2F-AB8C-046C1F6464AE}">
      <dgm:prSet/>
      <dgm:spPr/>
      <dgm:t>
        <a:bodyPr/>
        <a:lstStyle/>
        <a:p>
          <a:endParaRPr lang="es-MX"/>
        </a:p>
      </dgm:t>
    </dgm:pt>
    <dgm:pt modelId="{8EFF7B65-5A71-4B10-A025-E145A5DC87C1}">
      <dgm:prSet phldrT="[Texto]"/>
      <dgm:spPr/>
      <dgm:t>
        <a:bodyPr/>
        <a:lstStyle/>
        <a:p>
          <a:r>
            <a:rPr lang="es-MX" dirty="0" err="1" smtClean="0"/>
            <a:t>External</a:t>
          </a:r>
          <a:r>
            <a:rPr lang="es-MX" dirty="0" smtClean="0"/>
            <a:t> </a:t>
          </a:r>
          <a:r>
            <a:rPr lang="es-MX" dirty="0" err="1" smtClean="0"/>
            <a:t>Support</a:t>
          </a:r>
          <a:r>
            <a:rPr lang="es-MX" dirty="0" smtClean="0"/>
            <a:t>: </a:t>
          </a:r>
          <a:r>
            <a:rPr lang="es-MX" dirty="0" err="1" smtClean="0"/>
            <a:t>Rep</a:t>
          </a:r>
          <a:r>
            <a:rPr lang="es-MX" dirty="0" smtClean="0"/>
            <a:t> </a:t>
          </a:r>
          <a:r>
            <a:rPr lang="es-MX" dirty="0" err="1" smtClean="0"/>
            <a:t>Track</a:t>
          </a:r>
          <a:r>
            <a:rPr lang="es-MX" dirty="0" smtClean="0"/>
            <a:t>®</a:t>
          </a:r>
          <a:endParaRPr lang="es-MX" dirty="0"/>
        </a:p>
      </dgm:t>
    </dgm:pt>
    <dgm:pt modelId="{7E5EE66E-C78D-4B9B-8CFA-4E8CF2AEB540}" type="parTrans" cxnId="{E4C3EF69-163A-491C-9915-15BC8DFD61F6}">
      <dgm:prSet/>
      <dgm:spPr/>
      <dgm:t>
        <a:bodyPr/>
        <a:lstStyle/>
        <a:p>
          <a:endParaRPr lang="es-MX"/>
        </a:p>
      </dgm:t>
    </dgm:pt>
    <dgm:pt modelId="{4C746C14-4C09-4EA3-B014-679CD5F02481}" type="sibTrans" cxnId="{E4C3EF69-163A-491C-9915-15BC8DFD61F6}">
      <dgm:prSet/>
      <dgm:spPr/>
      <dgm:t>
        <a:bodyPr/>
        <a:lstStyle/>
        <a:p>
          <a:endParaRPr lang="es-MX"/>
        </a:p>
      </dgm:t>
    </dgm:pt>
    <dgm:pt modelId="{8F24C150-7A17-434D-A009-C6BC24D0F682}" type="pres">
      <dgm:prSet presAssocID="{7358EFDE-C162-460F-88E3-8611F8331B7A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19EEBEFC-E0C5-416B-8308-92237AD8E6C4}" type="pres">
      <dgm:prSet presAssocID="{27D6D804-B0F7-4FE3-AC63-E075B31C4601}" presName="Accent1" presStyleCnt="0"/>
      <dgm:spPr/>
    </dgm:pt>
    <dgm:pt modelId="{8C18FA6B-AB91-45D0-B148-1EDD3D2C00BE}" type="pres">
      <dgm:prSet presAssocID="{27D6D804-B0F7-4FE3-AC63-E075B31C4601}" presName="Accent" presStyleLbl="node1" presStyleIdx="0" presStyleCnt="3"/>
      <dgm:spPr/>
    </dgm:pt>
    <dgm:pt modelId="{8BDAFFEE-F26E-4ACB-B4FF-CC04FDB5380D}" type="pres">
      <dgm:prSet presAssocID="{27D6D804-B0F7-4FE3-AC63-E075B31C4601}" presName="Parent1" presStyleLbl="revTx" presStyleIdx="0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16A2809-4CEF-4003-815D-64F515B3E778}" type="pres">
      <dgm:prSet presAssocID="{DBA9C6F3-CC54-4079-9259-AC0F195A7C77}" presName="Accent2" presStyleCnt="0"/>
      <dgm:spPr/>
    </dgm:pt>
    <dgm:pt modelId="{6DF538AC-0914-4C8A-8AF8-24534207A880}" type="pres">
      <dgm:prSet presAssocID="{DBA9C6F3-CC54-4079-9259-AC0F195A7C77}" presName="Accent" presStyleLbl="node1" presStyleIdx="1" presStyleCnt="3"/>
      <dgm:spPr/>
    </dgm:pt>
    <dgm:pt modelId="{B427E404-1FB8-4F18-BD07-6C5FD2988176}" type="pres">
      <dgm:prSet presAssocID="{DBA9C6F3-CC54-4079-9259-AC0F195A7C77}" presName="Parent2" presStyleLbl="revTx" presStyleIdx="1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6471210-1E53-4814-8788-ED05E28E23E3}" type="pres">
      <dgm:prSet presAssocID="{8EFF7B65-5A71-4B10-A025-E145A5DC87C1}" presName="Accent3" presStyleCnt="0"/>
      <dgm:spPr/>
    </dgm:pt>
    <dgm:pt modelId="{B38877A3-F3BC-4139-869A-15D6AE15A6F4}" type="pres">
      <dgm:prSet presAssocID="{8EFF7B65-5A71-4B10-A025-E145A5DC87C1}" presName="Accent" presStyleLbl="node1" presStyleIdx="2" presStyleCnt="3"/>
      <dgm:spPr/>
    </dgm:pt>
    <dgm:pt modelId="{92811370-7056-491D-9F13-DB70956D0834}" type="pres">
      <dgm:prSet presAssocID="{8EFF7B65-5A71-4B10-A025-E145A5DC87C1}" presName="Parent3" presStyleLbl="revTx" presStyleIdx="2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6573A4A2-A0BC-4EF6-8E4E-5313EC2ECEEA}" type="presOf" srcId="{27D6D804-B0F7-4FE3-AC63-E075B31C4601}" destId="{8BDAFFEE-F26E-4ACB-B4FF-CC04FDB5380D}" srcOrd="0" destOrd="0" presId="urn:microsoft.com/office/officeart/2009/layout/CircleArrowProcess"/>
    <dgm:cxn modelId="{E4C3EF69-163A-491C-9915-15BC8DFD61F6}" srcId="{7358EFDE-C162-460F-88E3-8611F8331B7A}" destId="{8EFF7B65-5A71-4B10-A025-E145A5DC87C1}" srcOrd="2" destOrd="0" parTransId="{7E5EE66E-C78D-4B9B-8CFA-4E8CF2AEB540}" sibTransId="{4C746C14-4C09-4EA3-B014-679CD5F02481}"/>
    <dgm:cxn modelId="{D89E3B3C-B160-4630-A2B6-6A15126BAE14}" type="presOf" srcId="{DBA9C6F3-CC54-4079-9259-AC0F195A7C77}" destId="{B427E404-1FB8-4F18-BD07-6C5FD2988176}" srcOrd="0" destOrd="0" presId="urn:microsoft.com/office/officeart/2009/layout/CircleArrowProcess"/>
    <dgm:cxn modelId="{6B1895A6-8ACB-4A2F-AB8C-046C1F6464AE}" srcId="{7358EFDE-C162-460F-88E3-8611F8331B7A}" destId="{DBA9C6F3-CC54-4079-9259-AC0F195A7C77}" srcOrd="1" destOrd="0" parTransId="{74DC3702-E753-4A83-AA6C-02AE0894E44C}" sibTransId="{47B4B6EF-B922-4818-8545-AD2376169DDA}"/>
    <dgm:cxn modelId="{4DFE0C22-72F7-44C9-B755-CD961C08141C}" srcId="{7358EFDE-C162-460F-88E3-8611F8331B7A}" destId="{27D6D804-B0F7-4FE3-AC63-E075B31C4601}" srcOrd="0" destOrd="0" parTransId="{920A6A28-3FA5-4126-9EE6-B63D3984B390}" sibTransId="{905B4876-8F6E-48A3-AA60-B7485B02E89F}"/>
    <dgm:cxn modelId="{2D09F3EA-5ADC-49D6-A429-71EC2226203D}" type="presOf" srcId="{7358EFDE-C162-460F-88E3-8611F8331B7A}" destId="{8F24C150-7A17-434D-A009-C6BC24D0F682}" srcOrd="0" destOrd="0" presId="urn:microsoft.com/office/officeart/2009/layout/CircleArrowProcess"/>
    <dgm:cxn modelId="{B9FE1DF8-F129-48DA-8E40-9E6B26A74DAD}" type="presOf" srcId="{8EFF7B65-5A71-4B10-A025-E145A5DC87C1}" destId="{92811370-7056-491D-9F13-DB70956D0834}" srcOrd="0" destOrd="0" presId="urn:microsoft.com/office/officeart/2009/layout/CircleArrowProcess"/>
    <dgm:cxn modelId="{ECDEFC46-5EB2-4AFA-8514-9C3809EB7CBD}" type="presParOf" srcId="{8F24C150-7A17-434D-A009-C6BC24D0F682}" destId="{19EEBEFC-E0C5-416B-8308-92237AD8E6C4}" srcOrd="0" destOrd="0" presId="urn:microsoft.com/office/officeart/2009/layout/CircleArrowProcess"/>
    <dgm:cxn modelId="{5736C2D5-CAE1-4CA4-8C15-E129DEB7FDA1}" type="presParOf" srcId="{19EEBEFC-E0C5-416B-8308-92237AD8E6C4}" destId="{8C18FA6B-AB91-45D0-B148-1EDD3D2C00BE}" srcOrd="0" destOrd="0" presId="urn:microsoft.com/office/officeart/2009/layout/CircleArrowProcess"/>
    <dgm:cxn modelId="{98819B4F-EA74-4A3A-81D8-A6B0733CE44B}" type="presParOf" srcId="{8F24C150-7A17-434D-A009-C6BC24D0F682}" destId="{8BDAFFEE-F26E-4ACB-B4FF-CC04FDB5380D}" srcOrd="1" destOrd="0" presId="urn:microsoft.com/office/officeart/2009/layout/CircleArrowProcess"/>
    <dgm:cxn modelId="{BBD4DCA8-322C-4543-AF83-80D45DCECCB0}" type="presParOf" srcId="{8F24C150-7A17-434D-A009-C6BC24D0F682}" destId="{416A2809-4CEF-4003-815D-64F515B3E778}" srcOrd="2" destOrd="0" presId="urn:microsoft.com/office/officeart/2009/layout/CircleArrowProcess"/>
    <dgm:cxn modelId="{FFC30A10-8BD3-4943-9752-702B822C678B}" type="presParOf" srcId="{416A2809-4CEF-4003-815D-64F515B3E778}" destId="{6DF538AC-0914-4C8A-8AF8-24534207A880}" srcOrd="0" destOrd="0" presId="urn:microsoft.com/office/officeart/2009/layout/CircleArrowProcess"/>
    <dgm:cxn modelId="{5FC6FD96-5C84-4162-8F43-7E068F957463}" type="presParOf" srcId="{8F24C150-7A17-434D-A009-C6BC24D0F682}" destId="{B427E404-1FB8-4F18-BD07-6C5FD2988176}" srcOrd="3" destOrd="0" presId="urn:microsoft.com/office/officeart/2009/layout/CircleArrowProcess"/>
    <dgm:cxn modelId="{46663B5B-DF89-46B6-8BD5-0EF0E1021B7E}" type="presParOf" srcId="{8F24C150-7A17-434D-A009-C6BC24D0F682}" destId="{66471210-1E53-4814-8788-ED05E28E23E3}" srcOrd="4" destOrd="0" presId="urn:microsoft.com/office/officeart/2009/layout/CircleArrowProcess"/>
    <dgm:cxn modelId="{C14854AC-09E6-4C27-96AB-3A27A29AE8B8}" type="presParOf" srcId="{66471210-1E53-4814-8788-ED05E28E23E3}" destId="{B38877A3-F3BC-4139-869A-15D6AE15A6F4}" srcOrd="0" destOrd="0" presId="urn:microsoft.com/office/officeart/2009/layout/CircleArrowProcess"/>
    <dgm:cxn modelId="{9003AA9F-3A2D-4468-BA5F-EB8325B2754C}" type="presParOf" srcId="{8F24C150-7A17-434D-A009-C6BC24D0F682}" destId="{92811370-7056-491D-9F13-DB70956D0834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E251BCB-490C-4138-B713-59C40E348E45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E426F925-DF9E-4969-B904-065694DD3189}">
      <dgm:prSet phldrT="[Texto]"/>
      <dgm:spPr/>
      <dgm:t>
        <a:bodyPr/>
        <a:lstStyle/>
        <a:p>
          <a:r>
            <a:rPr lang="es-MX" dirty="0" err="1" smtClean="0"/>
            <a:t>Opporunity</a:t>
          </a:r>
          <a:r>
            <a:rPr lang="es-MX" dirty="0" smtClean="0"/>
            <a:t> </a:t>
          </a:r>
          <a:r>
            <a:rPr lang="es-MX" dirty="0" err="1" smtClean="0"/>
            <a:t>Platform</a:t>
          </a:r>
          <a:endParaRPr lang="es-MX" dirty="0"/>
        </a:p>
      </dgm:t>
    </dgm:pt>
    <dgm:pt modelId="{54919293-B383-46FD-9CD7-67E049B9AA91}" type="parTrans" cxnId="{9E7057D3-2286-43C0-B165-14399B6ACEF8}">
      <dgm:prSet/>
      <dgm:spPr/>
      <dgm:t>
        <a:bodyPr/>
        <a:lstStyle/>
        <a:p>
          <a:endParaRPr lang="es-MX"/>
        </a:p>
      </dgm:t>
    </dgm:pt>
    <dgm:pt modelId="{ABA29026-19A8-4806-9ED2-6F2FF9EFA263}" type="sibTrans" cxnId="{9E7057D3-2286-43C0-B165-14399B6ACEF8}">
      <dgm:prSet/>
      <dgm:spPr/>
      <dgm:t>
        <a:bodyPr/>
        <a:lstStyle/>
        <a:p>
          <a:endParaRPr lang="es-MX"/>
        </a:p>
      </dgm:t>
    </dgm:pt>
    <dgm:pt modelId="{4D545A9C-140A-45DD-9517-D70EE8E03938}">
      <dgm:prSet phldrT="[Texto]"/>
      <dgm:spPr/>
      <dgm:t>
        <a:bodyPr/>
        <a:lstStyle/>
        <a:p>
          <a:r>
            <a:rPr lang="es-MX" dirty="0" smtClean="0"/>
            <a:t>Media</a:t>
          </a:r>
          <a:endParaRPr lang="es-MX" dirty="0"/>
        </a:p>
      </dgm:t>
    </dgm:pt>
    <dgm:pt modelId="{C0B8AF71-F0E8-4642-A741-8BC991F06E5E}" type="parTrans" cxnId="{37FD1B43-C55B-4F94-B6E2-E92CFA6ED0E0}">
      <dgm:prSet/>
      <dgm:spPr/>
      <dgm:t>
        <a:bodyPr/>
        <a:lstStyle/>
        <a:p>
          <a:endParaRPr lang="es-MX"/>
        </a:p>
      </dgm:t>
    </dgm:pt>
    <dgm:pt modelId="{04B05598-A4AF-446E-A7B6-03800339B055}" type="sibTrans" cxnId="{37FD1B43-C55B-4F94-B6E2-E92CFA6ED0E0}">
      <dgm:prSet/>
      <dgm:spPr/>
      <dgm:t>
        <a:bodyPr/>
        <a:lstStyle/>
        <a:p>
          <a:endParaRPr lang="es-MX"/>
        </a:p>
      </dgm:t>
    </dgm:pt>
    <dgm:pt modelId="{EA4EEF30-AC48-43D9-8242-ED9347A0A465}">
      <dgm:prSet phldrT="[Texto]"/>
      <dgm:spPr/>
      <dgm:t>
        <a:bodyPr/>
        <a:lstStyle/>
        <a:p>
          <a:r>
            <a:rPr lang="es-MX" dirty="0" err="1" smtClean="0"/>
            <a:t>Community</a:t>
          </a:r>
          <a:endParaRPr lang="es-MX" dirty="0"/>
        </a:p>
      </dgm:t>
    </dgm:pt>
    <dgm:pt modelId="{8288D20B-1F0D-4DB1-9186-CE317BF3B3E5}" type="parTrans" cxnId="{7D27CC29-3242-4D6C-81CE-31D7F50FF6A1}">
      <dgm:prSet/>
      <dgm:spPr/>
      <dgm:t>
        <a:bodyPr/>
        <a:lstStyle/>
        <a:p>
          <a:endParaRPr lang="es-MX"/>
        </a:p>
      </dgm:t>
    </dgm:pt>
    <dgm:pt modelId="{01F12428-6E1B-4864-9E0A-013B98419FF8}" type="sibTrans" cxnId="{7D27CC29-3242-4D6C-81CE-31D7F50FF6A1}">
      <dgm:prSet/>
      <dgm:spPr/>
      <dgm:t>
        <a:bodyPr/>
        <a:lstStyle/>
        <a:p>
          <a:endParaRPr lang="es-MX"/>
        </a:p>
      </dgm:t>
    </dgm:pt>
    <dgm:pt modelId="{AF2167A0-CD43-4BFB-B107-724B8432E97F}">
      <dgm:prSet phldrT="[Texto]"/>
      <dgm:spPr/>
      <dgm:t>
        <a:bodyPr/>
        <a:lstStyle/>
        <a:p>
          <a:r>
            <a:rPr lang="es-MX" dirty="0" err="1" smtClean="0"/>
            <a:t>Regulators</a:t>
          </a:r>
          <a:endParaRPr lang="es-MX" dirty="0"/>
        </a:p>
      </dgm:t>
    </dgm:pt>
    <dgm:pt modelId="{14C66AA6-23D3-42FD-B0BF-CDD004F36999}" type="parTrans" cxnId="{1D4C8E01-1A6B-44FA-BB70-B82AB3DEF745}">
      <dgm:prSet/>
      <dgm:spPr/>
      <dgm:t>
        <a:bodyPr/>
        <a:lstStyle/>
        <a:p>
          <a:endParaRPr lang="es-MX"/>
        </a:p>
      </dgm:t>
    </dgm:pt>
    <dgm:pt modelId="{119ACAA6-0EEB-4464-9259-0195B5E7711D}" type="sibTrans" cxnId="{1D4C8E01-1A6B-44FA-BB70-B82AB3DEF745}">
      <dgm:prSet/>
      <dgm:spPr/>
      <dgm:t>
        <a:bodyPr/>
        <a:lstStyle/>
        <a:p>
          <a:endParaRPr lang="es-MX"/>
        </a:p>
      </dgm:t>
    </dgm:pt>
    <dgm:pt modelId="{C1F759EA-7B2D-41E8-9FA8-725B64C2F369}">
      <dgm:prSet phldrT="[Texto]"/>
      <dgm:spPr/>
      <dgm:t>
        <a:bodyPr/>
        <a:lstStyle/>
        <a:p>
          <a:r>
            <a:rPr lang="es-MX" dirty="0" err="1" smtClean="0"/>
            <a:t>Customers</a:t>
          </a:r>
          <a:endParaRPr lang="es-MX" dirty="0"/>
        </a:p>
      </dgm:t>
    </dgm:pt>
    <dgm:pt modelId="{9948479F-BB85-47B3-A5A8-97CE199C8CB9}" type="parTrans" cxnId="{99709F5B-E7E8-409B-9FCA-CD3E0AE42001}">
      <dgm:prSet/>
      <dgm:spPr/>
      <dgm:t>
        <a:bodyPr/>
        <a:lstStyle/>
        <a:p>
          <a:endParaRPr lang="es-MX"/>
        </a:p>
      </dgm:t>
    </dgm:pt>
    <dgm:pt modelId="{7687229B-58DB-4B4E-A4DB-FE8AFE48C13C}" type="sibTrans" cxnId="{99709F5B-E7E8-409B-9FCA-CD3E0AE42001}">
      <dgm:prSet/>
      <dgm:spPr/>
      <dgm:t>
        <a:bodyPr/>
        <a:lstStyle/>
        <a:p>
          <a:endParaRPr lang="es-MX"/>
        </a:p>
      </dgm:t>
    </dgm:pt>
    <dgm:pt modelId="{E5802506-245C-447A-8D8E-4122E8ED90F8}">
      <dgm:prSet phldrT="[Texto]"/>
      <dgm:spPr/>
      <dgm:t>
        <a:bodyPr/>
        <a:lstStyle/>
        <a:p>
          <a:r>
            <a:rPr lang="es-MX" dirty="0" err="1" smtClean="0"/>
            <a:t>Partners</a:t>
          </a:r>
          <a:endParaRPr lang="es-MX" dirty="0"/>
        </a:p>
      </dgm:t>
    </dgm:pt>
    <dgm:pt modelId="{4E8079EC-8F66-47C7-8715-7D024B67D744}" type="parTrans" cxnId="{A72EB269-32BC-4483-B85F-06E97A48F39E}">
      <dgm:prSet/>
      <dgm:spPr/>
      <dgm:t>
        <a:bodyPr/>
        <a:lstStyle/>
        <a:p>
          <a:endParaRPr lang="es-MX"/>
        </a:p>
      </dgm:t>
    </dgm:pt>
    <dgm:pt modelId="{C58E6C3D-504C-4046-AFC3-8D3D46346F7C}" type="sibTrans" cxnId="{A72EB269-32BC-4483-B85F-06E97A48F39E}">
      <dgm:prSet/>
      <dgm:spPr/>
      <dgm:t>
        <a:bodyPr/>
        <a:lstStyle/>
        <a:p>
          <a:endParaRPr lang="es-MX"/>
        </a:p>
      </dgm:t>
    </dgm:pt>
    <dgm:pt modelId="{26778D49-E8D5-48CC-87FA-FF7363A197E7}">
      <dgm:prSet phldrT="[Texto]"/>
      <dgm:spPr/>
      <dgm:t>
        <a:bodyPr/>
        <a:lstStyle/>
        <a:p>
          <a:r>
            <a:rPr lang="es-MX" dirty="0" err="1" smtClean="0"/>
            <a:t>Employees</a:t>
          </a:r>
          <a:endParaRPr lang="es-MX" dirty="0"/>
        </a:p>
      </dgm:t>
    </dgm:pt>
    <dgm:pt modelId="{0BD89872-0970-41CE-AF7C-F7270E918842}" type="parTrans" cxnId="{2AC5853F-D23B-4240-8AAC-18868A3836CA}">
      <dgm:prSet/>
      <dgm:spPr/>
      <dgm:t>
        <a:bodyPr/>
        <a:lstStyle/>
        <a:p>
          <a:endParaRPr lang="es-MX"/>
        </a:p>
      </dgm:t>
    </dgm:pt>
    <dgm:pt modelId="{D299192D-8592-44F4-81CF-DEAB3630090E}" type="sibTrans" cxnId="{2AC5853F-D23B-4240-8AAC-18868A3836CA}">
      <dgm:prSet/>
      <dgm:spPr/>
      <dgm:t>
        <a:bodyPr/>
        <a:lstStyle/>
        <a:p>
          <a:endParaRPr lang="es-MX"/>
        </a:p>
      </dgm:t>
    </dgm:pt>
    <dgm:pt modelId="{695B443A-02E0-47CA-A80C-C10816A344C9}">
      <dgm:prSet phldrT="[Texto]"/>
      <dgm:spPr/>
      <dgm:t>
        <a:bodyPr/>
        <a:lstStyle/>
        <a:p>
          <a:r>
            <a:rPr lang="es-MX" dirty="0" err="1" smtClean="0"/>
            <a:t>Investors</a:t>
          </a:r>
          <a:endParaRPr lang="es-MX" dirty="0"/>
        </a:p>
      </dgm:t>
    </dgm:pt>
    <dgm:pt modelId="{2AF7AAA6-B082-437F-9AAC-AED588437A54}" type="parTrans" cxnId="{407162B6-0A92-4633-840E-713F720D6552}">
      <dgm:prSet/>
      <dgm:spPr/>
      <dgm:t>
        <a:bodyPr/>
        <a:lstStyle/>
        <a:p>
          <a:endParaRPr lang="es-MX"/>
        </a:p>
      </dgm:t>
    </dgm:pt>
    <dgm:pt modelId="{089468C5-395B-40F2-8D42-1BF6F3BDB75D}" type="sibTrans" cxnId="{407162B6-0A92-4633-840E-713F720D6552}">
      <dgm:prSet/>
      <dgm:spPr/>
      <dgm:t>
        <a:bodyPr/>
        <a:lstStyle/>
        <a:p>
          <a:endParaRPr lang="es-MX"/>
        </a:p>
      </dgm:t>
    </dgm:pt>
    <dgm:pt modelId="{8A3B5EEA-6CFF-4873-A08E-FBC7F7884356}">
      <dgm:prSet phldrT="[Texto]"/>
      <dgm:spPr/>
      <dgm:t>
        <a:bodyPr/>
        <a:lstStyle/>
        <a:p>
          <a:r>
            <a:rPr lang="es-MX" dirty="0" err="1" smtClean="0"/>
            <a:t>Activists</a:t>
          </a:r>
          <a:endParaRPr lang="es-MX" dirty="0"/>
        </a:p>
      </dgm:t>
    </dgm:pt>
    <dgm:pt modelId="{EB2E7881-8E7C-4931-ACA9-33C3640C6155}" type="parTrans" cxnId="{CE46A109-33C7-4624-954C-56042BC6D31A}">
      <dgm:prSet/>
      <dgm:spPr/>
      <dgm:t>
        <a:bodyPr/>
        <a:lstStyle/>
        <a:p>
          <a:endParaRPr lang="es-MX"/>
        </a:p>
      </dgm:t>
    </dgm:pt>
    <dgm:pt modelId="{97EDEE29-ECFC-4669-8041-A03A57548F6B}" type="sibTrans" cxnId="{CE46A109-33C7-4624-954C-56042BC6D31A}">
      <dgm:prSet/>
      <dgm:spPr/>
      <dgm:t>
        <a:bodyPr/>
        <a:lstStyle/>
        <a:p>
          <a:endParaRPr lang="es-MX"/>
        </a:p>
      </dgm:t>
    </dgm:pt>
    <dgm:pt modelId="{8577A9AD-3DC6-45AD-AD1E-E05F10CC15C2}" type="pres">
      <dgm:prSet presAssocID="{6E251BCB-490C-4138-B713-59C40E348E45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D191557-67FE-4269-B610-9E8764A30FF2}" type="pres">
      <dgm:prSet presAssocID="{E426F925-DF9E-4969-B904-065694DD3189}" presName="centerShape" presStyleLbl="node0" presStyleIdx="0" presStyleCnt="1"/>
      <dgm:spPr/>
      <dgm:t>
        <a:bodyPr/>
        <a:lstStyle/>
        <a:p>
          <a:endParaRPr lang="en-US"/>
        </a:p>
      </dgm:t>
    </dgm:pt>
    <dgm:pt modelId="{20824F86-1D62-442D-9064-60D85A0FD227}" type="pres">
      <dgm:prSet presAssocID="{C0B8AF71-F0E8-4642-A741-8BC991F06E5E}" presName="parTrans" presStyleLbl="sibTrans2D1" presStyleIdx="0" presStyleCnt="8"/>
      <dgm:spPr/>
      <dgm:t>
        <a:bodyPr/>
        <a:lstStyle/>
        <a:p>
          <a:endParaRPr lang="en-US"/>
        </a:p>
      </dgm:t>
    </dgm:pt>
    <dgm:pt modelId="{B2312DD2-8914-44EC-8055-3B72F060FF9C}" type="pres">
      <dgm:prSet presAssocID="{C0B8AF71-F0E8-4642-A741-8BC991F06E5E}" presName="connectorText" presStyleLbl="sibTrans2D1" presStyleIdx="0" presStyleCnt="8"/>
      <dgm:spPr/>
      <dgm:t>
        <a:bodyPr/>
        <a:lstStyle/>
        <a:p>
          <a:endParaRPr lang="en-US"/>
        </a:p>
      </dgm:t>
    </dgm:pt>
    <dgm:pt modelId="{898E3C91-29BC-48E7-B9B8-0E0E65F21A7D}" type="pres">
      <dgm:prSet presAssocID="{4D545A9C-140A-45DD-9517-D70EE8E03938}" presName="node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376F66A-C5B0-4553-8792-158C1F10917E}" type="pres">
      <dgm:prSet presAssocID="{8288D20B-1F0D-4DB1-9186-CE317BF3B3E5}" presName="parTrans" presStyleLbl="sibTrans2D1" presStyleIdx="1" presStyleCnt="8"/>
      <dgm:spPr/>
      <dgm:t>
        <a:bodyPr/>
        <a:lstStyle/>
        <a:p>
          <a:endParaRPr lang="en-US"/>
        </a:p>
      </dgm:t>
    </dgm:pt>
    <dgm:pt modelId="{CA0DE717-EB6A-452B-A92E-07E8BA2405AC}" type="pres">
      <dgm:prSet presAssocID="{8288D20B-1F0D-4DB1-9186-CE317BF3B3E5}" presName="connectorText" presStyleLbl="sibTrans2D1" presStyleIdx="1" presStyleCnt="8"/>
      <dgm:spPr/>
      <dgm:t>
        <a:bodyPr/>
        <a:lstStyle/>
        <a:p>
          <a:endParaRPr lang="en-US"/>
        </a:p>
      </dgm:t>
    </dgm:pt>
    <dgm:pt modelId="{1834B183-8014-49CF-B502-E513E0FD57B3}" type="pres">
      <dgm:prSet presAssocID="{EA4EEF30-AC48-43D9-8242-ED9347A0A465}" presName="node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B68B07F-E4D6-41EE-9ACD-0AD97C71556B}" type="pres">
      <dgm:prSet presAssocID="{14C66AA6-23D3-42FD-B0BF-CDD004F36999}" presName="parTrans" presStyleLbl="sibTrans2D1" presStyleIdx="2" presStyleCnt="8"/>
      <dgm:spPr/>
      <dgm:t>
        <a:bodyPr/>
        <a:lstStyle/>
        <a:p>
          <a:endParaRPr lang="en-US"/>
        </a:p>
      </dgm:t>
    </dgm:pt>
    <dgm:pt modelId="{614C1E24-9182-4F4F-B65A-4928A708BE0D}" type="pres">
      <dgm:prSet presAssocID="{14C66AA6-23D3-42FD-B0BF-CDD004F36999}" presName="connectorText" presStyleLbl="sibTrans2D1" presStyleIdx="2" presStyleCnt="8"/>
      <dgm:spPr/>
      <dgm:t>
        <a:bodyPr/>
        <a:lstStyle/>
        <a:p>
          <a:endParaRPr lang="en-US"/>
        </a:p>
      </dgm:t>
    </dgm:pt>
    <dgm:pt modelId="{4FC23F3A-7E71-4685-89DD-D31990C8FFD1}" type="pres">
      <dgm:prSet presAssocID="{AF2167A0-CD43-4BFB-B107-724B8432E97F}" presName="node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47CFD8E-15BE-46DD-AF5A-7786FE221114}" type="pres">
      <dgm:prSet presAssocID="{9948479F-BB85-47B3-A5A8-97CE199C8CB9}" presName="parTrans" presStyleLbl="sibTrans2D1" presStyleIdx="3" presStyleCnt="8"/>
      <dgm:spPr/>
      <dgm:t>
        <a:bodyPr/>
        <a:lstStyle/>
        <a:p>
          <a:endParaRPr lang="en-US"/>
        </a:p>
      </dgm:t>
    </dgm:pt>
    <dgm:pt modelId="{783CBEED-FEA3-4BF6-929A-DFC835EDEC39}" type="pres">
      <dgm:prSet presAssocID="{9948479F-BB85-47B3-A5A8-97CE199C8CB9}" presName="connectorText" presStyleLbl="sibTrans2D1" presStyleIdx="3" presStyleCnt="8"/>
      <dgm:spPr/>
      <dgm:t>
        <a:bodyPr/>
        <a:lstStyle/>
        <a:p>
          <a:endParaRPr lang="en-US"/>
        </a:p>
      </dgm:t>
    </dgm:pt>
    <dgm:pt modelId="{8019AB14-BAD1-40F2-980B-E581078E5FE9}" type="pres">
      <dgm:prSet presAssocID="{C1F759EA-7B2D-41E8-9FA8-725B64C2F369}" presName="node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5403C2F1-8AA4-4B1E-9B8F-25884CB70CBC}" type="pres">
      <dgm:prSet presAssocID="{4E8079EC-8F66-47C7-8715-7D024B67D744}" presName="parTrans" presStyleLbl="sibTrans2D1" presStyleIdx="4" presStyleCnt="8"/>
      <dgm:spPr/>
      <dgm:t>
        <a:bodyPr/>
        <a:lstStyle/>
        <a:p>
          <a:endParaRPr lang="en-US"/>
        </a:p>
      </dgm:t>
    </dgm:pt>
    <dgm:pt modelId="{2FFA9D29-9AC0-429F-8B17-A49836735972}" type="pres">
      <dgm:prSet presAssocID="{4E8079EC-8F66-47C7-8715-7D024B67D744}" presName="connectorText" presStyleLbl="sibTrans2D1" presStyleIdx="4" presStyleCnt="8"/>
      <dgm:spPr/>
      <dgm:t>
        <a:bodyPr/>
        <a:lstStyle/>
        <a:p>
          <a:endParaRPr lang="en-US"/>
        </a:p>
      </dgm:t>
    </dgm:pt>
    <dgm:pt modelId="{2F66E445-3AEA-4C79-B6BB-FE97098AF566}" type="pres">
      <dgm:prSet presAssocID="{E5802506-245C-447A-8D8E-4122E8ED90F8}" presName="node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F15505-FA41-4A98-9DA8-11A4C2188075}" type="pres">
      <dgm:prSet presAssocID="{0BD89872-0970-41CE-AF7C-F7270E918842}" presName="parTrans" presStyleLbl="sibTrans2D1" presStyleIdx="5" presStyleCnt="8"/>
      <dgm:spPr/>
      <dgm:t>
        <a:bodyPr/>
        <a:lstStyle/>
        <a:p>
          <a:endParaRPr lang="en-US"/>
        </a:p>
      </dgm:t>
    </dgm:pt>
    <dgm:pt modelId="{AE63F3DA-5DA8-4432-92F0-9066B9C94945}" type="pres">
      <dgm:prSet presAssocID="{0BD89872-0970-41CE-AF7C-F7270E918842}" presName="connectorText" presStyleLbl="sibTrans2D1" presStyleIdx="5" presStyleCnt="8"/>
      <dgm:spPr/>
      <dgm:t>
        <a:bodyPr/>
        <a:lstStyle/>
        <a:p>
          <a:endParaRPr lang="en-US"/>
        </a:p>
      </dgm:t>
    </dgm:pt>
    <dgm:pt modelId="{1D9FD164-C39F-4D5D-A83A-73636DA1CC33}" type="pres">
      <dgm:prSet presAssocID="{26778D49-E8D5-48CC-87FA-FF7363A197E7}" presName="node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E224130B-79BB-4705-85A6-BE921A7357F4}" type="pres">
      <dgm:prSet presAssocID="{2AF7AAA6-B082-437F-9AAC-AED588437A54}" presName="parTrans" presStyleLbl="sibTrans2D1" presStyleIdx="6" presStyleCnt="8"/>
      <dgm:spPr/>
      <dgm:t>
        <a:bodyPr/>
        <a:lstStyle/>
        <a:p>
          <a:endParaRPr lang="en-US"/>
        </a:p>
      </dgm:t>
    </dgm:pt>
    <dgm:pt modelId="{5B5A04C6-10D5-4FDE-BEB7-01B968883A02}" type="pres">
      <dgm:prSet presAssocID="{2AF7AAA6-B082-437F-9AAC-AED588437A54}" presName="connectorText" presStyleLbl="sibTrans2D1" presStyleIdx="6" presStyleCnt="8"/>
      <dgm:spPr/>
      <dgm:t>
        <a:bodyPr/>
        <a:lstStyle/>
        <a:p>
          <a:endParaRPr lang="en-US"/>
        </a:p>
      </dgm:t>
    </dgm:pt>
    <dgm:pt modelId="{19025C37-F72E-40EA-99A1-93D0C7301261}" type="pres">
      <dgm:prSet presAssocID="{695B443A-02E0-47CA-A80C-C10816A344C9}" presName="node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7255028-4DEB-4B56-B235-CAC020E662C4}" type="pres">
      <dgm:prSet presAssocID="{EB2E7881-8E7C-4931-ACA9-33C3640C6155}" presName="parTrans" presStyleLbl="sibTrans2D1" presStyleIdx="7" presStyleCnt="8"/>
      <dgm:spPr/>
      <dgm:t>
        <a:bodyPr/>
        <a:lstStyle/>
        <a:p>
          <a:endParaRPr lang="en-US"/>
        </a:p>
      </dgm:t>
    </dgm:pt>
    <dgm:pt modelId="{9581F84B-5551-4475-8588-991DBB57AA93}" type="pres">
      <dgm:prSet presAssocID="{EB2E7881-8E7C-4931-ACA9-33C3640C6155}" presName="connectorText" presStyleLbl="sibTrans2D1" presStyleIdx="7" presStyleCnt="8"/>
      <dgm:spPr/>
      <dgm:t>
        <a:bodyPr/>
        <a:lstStyle/>
        <a:p>
          <a:endParaRPr lang="en-US"/>
        </a:p>
      </dgm:t>
    </dgm:pt>
    <dgm:pt modelId="{C8A9B2A4-96B1-4B05-BDFE-05904D8C0CA5}" type="pres">
      <dgm:prSet presAssocID="{8A3B5EEA-6CFF-4873-A08E-FBC7F7884356}" presName="node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CE46A109-33C7-4624-954C-56042BC6D31A}" srcId="{E426F925-DF9E-4969-B904-065694DD3189}" destId="{8A3B5EEA-6CFF-4873-A08E-FBC7F7884356}" srcOrd="7" destOrd="0" parTransId="{EB2E7881-8E7C-4931-ACA9-33C3640C6155}" sibTransId="{97EDEE29-ECFC-4669-8041-A03A57548F6B}"/>
    <dgm:cxn modelId="{898FC135-3BB3-4F27-9BCE-F64F3CA35C15}" type="presOf" srcId="{E5802506-245C-447A-8D8E-4122E8ED90F8}" destId="{2F66E445-3AEA-4C79-B6BB-FE97098AF566}" srcOrd="0" destOrd="0" presId="urn:microsoft.com/office/officeart/2005/8/layout/radial5"/>
    <dgm:cxn modelId="{5E5F32B3-BC3B-4E2C-BF68-CEFE6FFC4269}" type="presOf" srcId="{AF2167A0-CD43-4BFB-B107-724B8432E97F}" destId="{4FC23F3A-7E71-4685-89DD-D31990C8FFD1}" srcOrd="0" destOrd="0" presId="urn:microsoft.com/office/officeart/2005/8/layout/radial5"/>
    <dgm:cxn modelId="{9AAB859F-CE88-4F60-A049-848D8251680A}" type="presOf" srcId="{4D545A9C-140A-45DD-9517-D70EE8E03938}" destId="{898E3C91-29BC-48E7-B9B8-0E0E65F21A7D}" srcOrd="0" destOrd="0" presId="urn:microsoft.com/office/officeart/2005/8/layout/radial5"/>
    <dgm:cxn modelId="{BDD3BFD0-0769-4519-9C65-F35E2A881223}" type="presOf" srcId="{8A3B5EEA-6CFF-4873-A08E-FBC7F7884356}" destId="{C8A9B2A4-96B1-4B05-BDFE-05904D8C0CA5}" srcOrd="0" destOrd="0" presId="urn:microsoft.com/office/officeart/2005/8/layout/radial5"/>
    <dgm:cxn modelId="{D8D080D9-B2ED-4BEF-A8C5-AEFAD6F43EDB}" type="presOf" srcId="{14C66AA6-23D3-42FD-B0BF-CDD004F36999}" destId="{7B68B07F-E4D6-41EE-9ACD-0AD97C71556B}" srcOrd="0" destOrd="0" presId="urn:microsoft.com/office/officeart/2005/8/layout/radial5"/>
    <dgm:cxn modelId="{329F41CB-F219-42E8-BB59-2104FE63A9BB}" type="presOf" srcId="{C0B8AF71-F0E8-4642-A741-8BC991F06E5E}" destId="{20824F86-1D62-442D-9064-60D85A0FD227}" srcOrd="0" destOrd="0" presId="urn:microsoft.com/office/officeart/2005/8/layout/radial5"/>
    <dgm:cxn modelId="{3FC33B2D-B4C3-4A10-88EE-8C6DCED1C0F7}" type="presOf" srcId="{9948479F-BB85-47B3-A5A8-97CE199C8CB9}" destId="{B47CFD8E-15BE-46DD-AF5A-7786FE221114}" srcOrd="0" destOrd="0" presId="urn:microsoft.com/office/officeart/2005/8/layout/radial5"/>
    <dgm:cxn modelId="{DAFA40DF-7E6F-4881-B3C8-2BA6BDA63AD4}" type="presOf" srcId="{C0B8AF71-F0E8-4642-A741-8BC991F06E5E}" destId="{B2312DD2-8914-44EC-8055-3B72F060FF9C}" srcOrd="1" destOrd="0" presId="urn:microsoft.com/office/officeart/2005/8/layout/radial5"/>
    <dgm:cxn modelId="{DE6655E4-BA16-453C-B89D-0CAC60F9FEFB}" type="presOf" srcId="{EB2E7881-8E7C-4931-ACA9-33C3640C6155}" destId="{9581F84B-5551-4475-8588-991DBB57AA93}" srcOrd="1" destOrd="0" presId="urn:microsoft.com/office/officeart/2005/8/layout/radial5"/>
    <dgm:cxn modelId="{A8B30CA8-3FBC-4771-BBD4-BD9F12D6DC59}" type="presOf" srcId="{EA4EEF30-AC48-43D9-8242-ED9347A0A465}" destId="{1834B183-8014-49CF-B502-E513E0FD57B3}" srcOrd="0" destOrd="0" presId="urn:microsoft.com/office/officeart/2005/8/layout/radial5"/>
    <dgm:cxn modelId="{501ABA5B-F005-4689-9267-C0199116F09A}" type="presOf" srcId="{14C66AA6-23D3-42FD-B0BF-CDD004F36999}" destId="{614C1E24-9182-4F4F-B65A-4928A708BE0D}" srcOrd="1" destOrd="0" presId="urn:microsoft.com/office/officeart/2005/8/layout/radial5"/>
    <dgm:cxn modelId="{407162B6-0A92-4633-840E-713F720D6552}" srcId="{E426F925-DF9E-4969-B904-065694DD3189}" destId="{695B443A-02E0-47CA-A80C-C10816A344C9}" srcOrd="6" destOrd="0" parTransId="{2AF7AAA6-B082-437F-9AAC-AED588437A54}" sibTransId="{089468C5-395B-40F2-8D42-1BF6F3BDB75D}"/>
    <dgm:cxn modelId="{11F81044-0EAB-4FD9-A6F5-C92374ED5E95}" type="presOf" srcId="{8288D20B-1F0D-4DB1-9186-CE317BF3B3E5}" destId="{CA0DE717-EB6A-452B-A92E-07E8BA2405AC}" srcOrd="1" destOrd="0" presId="urn:microsoft.com/office/officeart/2005/8/layout/radial5"/>
    <dgm:cxn modelId="{8FF89DA6-2B11-4E21-9FCB-0686697DD369}" type="presOf" srcId="{9948479F-BB85-47B3-A5A8-97CE199C8CB9}" destId="{783CBEED-FEA3-4BF6-929A-DFC835EDEC39}" srcOrd="1" destOrd="0" presId="urn:microsoft.com/office/officeart/2005/8/layout/radial5"/>
    <dgm:cxn modelId="{4BE6DF93-7A3F-4E7F-8328-EA488D6F67B6}" type="presOf" srcId="{6E251BCB-490C-4138-B713-59C40E348E45}" destId="{8577A9AD-3DC6-45AD-AD1E-E05F10CC15C2}" srcOrd="0" destOrd="0" presId="urn:microsoft.com/office/officeart/2005/8/layout/radial5"/>
    <dgm:cxn modelId="{9E7057D3-2286-43C0-B165-14399B6ACEF8}" srcId="{6E251BCB-490C-4138-B713-59C40E348E45}" destId="{E426F925-DF9E-4969-B904-065694DD3189}" srcOrd="0" destOrd="0" parTransId="{54919293-B383-46FD-9CD7-67E049B9AA91}" sibTransId="{ABA29026-19A8-4806-9ED2-6F2FF9EFA263}"/>
    <dgm:cxn modelId="{BA0943FD-1F2C-42E8-BF66-DCE63FFED6F0}" type="presOf" srcId="{26778D49-E8D5-48CC-87FA-FF7363A197E7}" destId="{1D9FD164-C39F-4D5D-A83A-73636DA1CC33}" srcOrd="0" destOrd="0" presId="urn:microsoft.com/office/officeart/2005/8/layout/radial5"/>
    <dgm:cxn modelId="{02B7356D-50DA-41B1-BEF5-E2AD58491859}" type="presOf" srcId="{C1F759EA-7B2D-41E8-9FA8-725B64C2F369}" destId="{8019AB14-BAD1-40F2-980B-E581078E5FE9}" srcOrd="0" destOrd="0" presId="urn:microsoft.com/office/officeart/2005/8/layout/radial5"/>
    <dgm:cxn modelId="{57803919-0631-41C6-8611-4232BA320628}" type="presOf" srcId="{8288D20B-1F0D-4DB1-9186-CE317BF3B3E5}" destId="{4376F66A-C5B0-4553-8792-158C1F10917E}" srcOrd="0" destOrd="0" presId="urn:microsoft.com/office/officeart/2005/8/layout/radial5"/>
    <dgm:cxn modelId="{99709F5B-E7E8-409B-9FCA-CD3E0AE42001}" srcId="{E426F925-DF9E-4969-B904-065694DD3189}" destId="{C1F759EA-7B2D-41E8-9FA8-725B64C2F369}" srcOrd="3" destOrd="0" parTransId="{9948479F-BB85-47B3-A5A8-97CE199C8CB9}" sibTransId="{7687229B-58DB-4B4E-A4DB-FE8AFE48C13C}"/>
    <dgm:cxn modelId="{1D4C8E01-1A6B-44FA-BB70-B82AB3DEF745}" srcId="{E426F925-DF9E-4969-B904-065694DD3189}" destId="{AF2167A0-CD43-4BFB-B107-724B8432E97F}" srcOrd="2" destOrd="0" parTransId="{14C66AA6-23D3-42FD-B0BF-CDD004F36999}" sibTransId="{119ACAA6-0EEB-4464-9259-0195B5E7711D}"/>
    <dgm:cxn modelId="{EA3290AA-DD86-4426-9900-0AB969275720}" type="presOf" srcId="{2AF7AAA6-B082-437F-9AAC-AED588437A54}" destId="{5B5A04C6-10D5-4FDE-BEB7-01B968883A02}" srcOrd="1" destOrd="0" presId="urn:microsoft.com/office/officeart/2005/8/layout/radial5"/>
    <dgm:cxn modelId="{515F3CB4-7773-4905-9F9E-D8B0A42BA500}" type="presOf" srcId="{4E8079EC-8F66-47C7-8715-7D024B67D744}" destId="{2FFA9D29-9AC0-429F-8B17-A49836735972}" srcOrd="1" destOrd="0" presId="urn:microsoft.com/office/officeart/2005/8/layout/radial5"/>
    <dgm:cxn modelId="{0C8A650C-23A3-44FB-A720-C8FB55F49F8F}" type="presOf" srcId="{0BD89872-0970-41CE-AF7C-F7270E918842}" destId="{AE63F3DA-5DA8-4432-92F0-9066B9C94945}" srcOrd="1" destOrd="0" presId="urn:microsoft.com/office/officeart/2005/8/layout/radial5"/>
    <dgm:cxn modelId="{2A1F7B12-0EA5-44AB-A7AF-1A26D61C0A2A}" type="presOf" srcId="{EB2E7881-8E7C-4931-ACA9-33C3640C6155}" destId="{77255028-4DEB-4B56-B235-CAC020E662C4}" srcOrd="0" destOrd="0" presId="urn:microsoft.com/office/officeart/2005/8/layout/radial5"/>
    <dgm:cxn modelId="{37FD1B43-C55B-4F94-B6E2-E92CFA6ED0E0}" srcId="{E426F925-DF9E-4969-B904-065694DD3189}" destId="{4D545A9C-140A-45DD-9517-D70EE8E03938}" srcOrd="0" destOrd="0" parTransId="{C0B8AF71-F0E8-4642-A741-8BC991F06E5E}" sibTransId="{04B05598-A4AF-446E-A7B6-03800339B055}"/>
    <dgm:cxn modelId="{2AC5853F-D23B-4240-8AAC-18868A3836CA}" srcId="{E426F925-DF9E-4969-B904-065694DD3189}" destId="{26778D49-E8D5-48CC-87FA-FF7363A197E7}" srcOrd="5" destOrd="0" parTransId="{0BD89872-0970-41CE-AF7C-F7270E918842}" sibTransId="{D299192D-8592-44F4-81CF-DEAB3630090E}"/>
    <dgm:cxn modelId="{7D27CC29-3242-4D6C-81CE-31D7F50FF6A1}" srcId="{E426F925-DF9E-4969-B904-065694DD3189}" destId="{EA4EEF30-AC48-43D9-8242-ED9347A0A465}" srcOrd="1" destOrd="0" parTransId="{8288D20B-1F0D-4DB1-9186-CE317BF3B3E5}" sibTransId="{01F12428-6E1B-4864-9E0A-013B98419FF8}"/>
    <dgm:cxn modelId="{6D9863F3-B83E-4D5A-B0FF-B499E8A8C141}" type="presOf" srcId="{695B443A-02E0-47CA-A80C-C10816A344C9}" destId="{19025C37-F72E-40EA-99A1-93D0C7301261}" srcOrd="0" destOrd="0" presId="urn:microsoft.com/office/officeart/2005/8/layout/radial5"/>
    <dgm:cxn modelId="{840ED365-4A60-455A-B9EC-BF1EDE76CCDA}" type="presOf" srcId="{0BD89872-0970-41CE-AF7C-F7270E918842}" destId="{4FF15505-FA41-4A98-9DA8-11A4C2188075}" srcOrd="0" destOrd="0" presId="urn:microsoft.com/office/officeart/2005/8/layout/radial5"/>
    <dgm:cxn modelId="{4A388C1D-263B-4D99-BBF4-2EC52FC288F1}" type="presOf" srcId="{2AF7AAA6-B082-437F-9AAC-AED588437A54}" destId="{E224130B-79BB-4705-85A6-BE921A7357F4}" srcOrd="0" destOrd="0" presId="urn:microsoft.com/office/officeart/2005/8/layout/radial5"/>
    <dgm:cxn modelId="{A72EB269-32BC-4483-B85F-06E97A48F39E}" srcId="{E426F925-DF9E-4969-B904-065694DD3189}" destId="{E5802506-245C-447A-8D8E-4122E8ED90F8}" srcOrd="4" destOrd="0" parTransId="{4E8079EC-8F66-47C7-8715-7D024B67D744}" sibTransId="{C58E6C3D-504C-4046-AFC3-8D3D46346F7C}"/>
    <dgm:cxn modelId="{44391ADF-8CB8-4387-8827-FF573AA61573}" type="presOf" srcId="{E426F925-DF9E-4969-B904-065694DD3189}" destId="{6D191557-67FE-4269-B610-9E8764A30FF2}" srcOrd="0" destOrd="0" presId="urn:microsoft.com/office/officeart/2005/8/layout/radial5"/>
    <dgm:cxn modelId="{D60F7CD9-41DD-48F1-A8A4-DA135FA7DFA5}" type="presOf" srcId="{4E8079EC-8F66-47C7-8715-7D024B67D744}" destId="{5403C2F1-8AA4-4B1E-9B8F-25884CB70CBC}" srcOrd="0" destOrd="0" presId="urn:microsoft.com/office/officeart/2005/8/layout/radial5"/>
    <dgm:cxn modelId="{DEF1A1E9-5257-413A-9259-D43AEC847D9E}" type="presParOf" srcId="{8577A9AD-3DC6-45AD-AD1E-E05F10CC15C2}" destId="{6D191557-67FE-4269-B610-9E8764A30FF2}" srcOrd="0" destOrd="0" presId="urn:microsoft.com/office/officeart/2005/8/layout/radial5"/>
    <dgm:cxn modelId="{829E9CA0-B07F-4FA7-9917-0FCAE78E24EF}" type="presParOf" srcId="{8577A9AD-3DC6-45AD-AD1E-E05F10CC15C2}" destId="{20824F86-1D62-442D-9064-60D85A0FD227}" srcOrd="1" destOrd="0" presId="urn:microsoft.com/office/officeart/2005/8/layout/radial5"/>
    <dgm:cxn modelId="{3530BE51-775F-4398-A863-68BEF6A40D53}" type="presParOf" srcId="{20824F86-1D62-442D-9064-60D85A0FD227}" destId="{B2312DD2-8914-44EC-8055-3B72F060FF9C}" srcOrd="0" destOrd="0" presId="urn:microsoft.com/office/officeart/2005/8/layout/radial5"/>
    <dgm:cxn modelId="{2A5E1047-1ABF-4B3F-BF8F-F1DF323A4406}" type="presParOf" srcId="{8577A9AD-3DC6-45AD-AD1E-E05F10CC15C2}" destId="{898E3C91-29BC-48E7-B9B8-0E0E65F21A7D}" srcOrd="2" destOrd="0" presId="urn:microsoft.com/office/officeart/2005/8/layout/radial5"/>
    <dgm:cxn modelId="{4659F2F0-4949-4099-9BFF-5DCC7C3EACFD}" type="presParOf" srcId="{8577A9AD-3DC6-45AD-AD1E-E05F10CC15C2}" destId="{4376F66A-C5B0-4553-8792-158C1F10917E}" srcOrd="3" destOrd="0" presId="urn:microsoft.com/office/officeart/2005/8/layout/radial5"/>
    <dgm:cxn modelId="{66A1D166-8F89-4B84-B998-B47620921DC0}" type="presParOf" srcId="{4376F66A-C5B0-4553-8792-158C1F10917E}" destId="{CA0DE717-EB6A-452B-A92E-07E8BA2405AC}" srcOrd="0" destOrd="0" presId="urn:microsoft.com/office/officeart/2005/8/layout/radial5"/>
    <dgm:cxn modelId="{FCE31E14-E8CB-4A49-BE0E-368ECA37B59F}" type="presParOf" srcId="{8577A9AD-3DC6-45AD-AD1E-E05F10CC15C2}" destId="{1834B183-8014-49CF-B502-E513E0FD57B3}" srcOrd="4" destOrd="0" presId="urn:microsoft.com/office/officeart/2005/8/layout/radial5"/>
    <dgm:cxn modelId="{18DFD66A-046F-443D-B5F5-F0A96C5CD8F3}" type="presParOf" srcId="{8577A9AD-3DC6-45AD-AD1E-E05F10CC15C2}" destId="{7B68B07F-E4D6-41EE-9ACD-0AD97C71556B}" srcOrd="5" destOrd="0" presId="urn:microsoft.com/office/officeart/2005/8/layout/radial5"/>
    <dgm:cxn modelId="{02E744ED-22F9-4826-B012-E9819D355D42}" type="presParOf" srcId="{7B68B07F-E4D6-41EE-9ACD-0AD97C71556B}" destId="{614C1E24-9182-4F4F-B65A-4928A708BE0D}" srcOrd="0" destOrd="0" presId="urn:microsoft.com/office/officeart/2005/8/layout/radial5"/>
    <dgm:cxn modelId="{3327E99A-7D95-4E93-81D1-C7C5797BA58D}" type="presParOf" srcId="{8577A9AD-3DC6-45AD-AD1E-E05F10CC15C2}" destId="{4FC23F3A-7E71-4685-89DD-D31990C8FFD1}" srcOrd="6" destOrd="0" presId="urn:microsoft.com/office/officeart/2005/8/layout/radial5"/>
    <dgm:cxn modelId="{E0C0ADB0-0618-4FA1-9A5F-A85BD4E536FC}" type="presParOf" srcId="{8577A9AD-3DC6-45AD-AD1E-E05F10CC15C2}" destId="{B47CFD8E-15BE-46DD-AF5A-7786FE221114}" srcOrd="7" destOrd="0" presId="urn:microsoft.com/office/officeart/2005/8/layout/radial5"/>
    <dgm:cxn modelId="{8736256B-F099-4553-A406-F81B7D3BFA6F}" type="presParOf" srcId="{B47CFD8E-15BE-46DD-AF5A-7786FE221114}" destId="{783CBEED-FEA3-4BF6-929A-DFC835EDEC39}" srcOrd="0" destOrd="0" presId="urn:microsoft.com/office/officeart/2005/8/layout/radial5"/>
    <dgm:cxn modelId="{2A29572D-253F-4F21-AC83-A01CEA528769}" type="presParOf" srcId="{8577A9AD-3DC6-45AD-AD1E-E05F10CC15C2}" destId="{8019AB14-BAD1-40F2-980B-E581078E5FE9}" srcOrd="8" destOrd="0" presId="urn:microsoft.com/office/officeart/2005/8/layout/radial5"/>
    <dgm:cxn modelId="{9A38FA1E-C63A-454E-8860-D40DF8CE7EAC}" type="presParOf" srcId="{8577A9AD-3DC6-45AD-AD1E-E05F10CC15C2}" destId="{5403C2F1-8AA4-4B1E-9B8F-25884CB70CBC}" srcOrd="9" destOrd="0" presId="urn:microsoft.com/office/officeart/2005/8/layout/radial5"/>
    <dgm:cxn modelId="{2933ADA7-0001-475B-AE89-6E1B73B94BAC}" type="presParOf" srcId="{5403C2F1-8AA4-4B1E-9B8F-25884CB70CBC}" destId="{2FFA9D29-9AC0-429F-8B17-A49836735972}" srcOrd="0" destOrd="0" presId="urn:microsoft.com/office/officeart/2005/8/layout/radial5"/>
    <dgm:cxn modelId="{852DB705-565B-4082-AD0C-6FBD8ED05C3D}" type="presParOf" srcId="{8577A9AD-3DC6-45AD-AD1E-E05F10CC15C2}" destId="{2F66E445-3AEA-4C79-B6BB-FE97098AF566}" srcOrd="10" destOrd="0" presId="urn:microsoft.com/office/officeart/2005/8/layout/radial5"/>
    <dgm:cxn modelId="{7BF760FA-BBCF-4BEA-8488-72454022449D}" type="presParOf" srcId="{8577A9AD-3DC6-45AD-AD1E-E05F10CC15C2}" destId="{4FF15505-FA41-4A98-9DA8-11A4C2188075}" srcOrd="11" destOrd="0" presId="urn:microsoft.com/office/officeart/2005/8/layout/radial5"/>
    <dgm:cxn modelId="{13391844-B79E-4144-A7E2-BDB921D6BFD6}" type="presParOf" srcId="{4FF15505-FA41-4A98-9DA8-11A4C2188075}" destId="{AE63F3DA-5DA8-4432-92F0-9066B9C94945}" srcOrd="0" destOrd="0" presId="urn:microsoft.com/office/officeart/2005/8/layout/radial5"/>
    <dgm:cxn modelId="{18DA76CA-A280-421C-8ABE-931672772AA7}" type="presParOf" srcId="{8577A9AD-3DC6-45AD-AD1E-E05F10CC15C2}" destId="{1D9FD164-C39F-4D5D-A83A-73636DA1CC33}" srcOrd="12" destOrd="0" presId="urn:microsoft.com/office/officeart/2005/8/layout/radial5"/>
    <dgm:cxn modelId="{79ADACC8-A52E-4720-BFEB-592ED94F0F6A}" type="presParOf" srcId="{8577A9AD-3DC6-45AD-AD1E-E05F10CC15C2}" destId="{E224130B-79BB-4705-85A6-BE921A7357F4}" srcOrd="13" destOrd="0" presId="urn:microsoft.com/office/officeart/2005/8/layout/radial5"/>
    <dgm:cxn modelId="{D94880F0-863C-4F49-9284-8F80581506A1}" type="presParOf" srcId="{E224130B-79BB-4705-85A6-BE921A7357F4}" destId="{5B5A04C6-10D5-4FDE-BEB7-01B968883A02}" srcOrd="0" destOrd="0" presId="urn:microsoft.com/office/officeart/2005/8/layout/radial5"/>
    <dgm:cxn modelId="{790A3590-252C-4E6B-BB4C-8A5C478108C9}" type="presParOf" srcId="{8577A9AD-3DC6-45AD-AD1E-E05F10CC15C2}" destId="{19025C37-F72E-40EA-99A1-93D0C7301261}" srcOrd="14" destOrd="0" presId="urn:microsoft.com/office/officeart/2005/8/layout/radial5"/>
    <dgm:cxn modelId="{C572D3E3-7C2F-49DB-B590-CDE3EE3FBC61}" type="presParOf" srcId="{8577A9AD-3DC6-45AD-AD1E-E05F10CC15C2}" destId="{77255028-4DEB-4B56-B235-CAC020E662C4}" srcOrd="15" destOrd="0" presId="urn:microsoft.com/office/officeart/2005/8/layout/radial5"/>
    <dgm:cxn modelId="{78D12D3F-D915-4EDE-8F25-3936613368DE}" type="presParOf" srcId="{77255028-4DEB-4B56-B235-CAC020E662C4}" destId="{9581F84B-5551-4475-8588-991DBB57AA93}" srcOrd="0" destOrd="0" presId="urn:microsoft.com/office/officeart/2005/8/layout/radial5"/>
    <dgm:cxn modelId="{EB1FAA4F-0A7A-48A1-8C80-CBB878D287ED}" type="presParOf" srcId="{8577A9AD-3DC6-45AD-AD1E-E05F10CC15C2}" destId="{C8A9B2A4-96B1-4B05-BDFE-05904D8C0CA5}" srcOrd="16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E251BCB-490C-4138-B713-59C40E348E45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E426F925-DF9E-4969-B904-065694DD3189}">
      <dgm:prSet phldrT="[Texto]"/>
      <dgm:spPr/>
      <dgm:t>
        <a:bodyPr/>
        <a:lstStyle/>
        <a:p>
          <a:r>
            <a:rPr lang="es-MX" dirty="0" err="1" smtClean="0"/>
            <a:t>Opporunity</a:t>
          </a:r>
          <a:r>
            <a:rPr lang="es-MX" dirty="0" smtClean="0"/>
            <a:t> </a:t>
          </a:r>
          <a:r>
            <a:rPr lang="es-MX" dirty="0" err="1" smtClean="0"/>
            <a:t>Platform</a:t>
          </a:r>
          <a:endParaRPr lang="es-MX" dirty="0"/>
        </a:p>
      </dgm:t>
    </dgm:pt>
    <dgm:pt modelId="{54919293-B383-46FD-9CD7-67E049B9AA91}" type="parTrans" cxnId="{9E7057D3-2286-43C0-B165-14399B6ACEF8}">
      <dgm:prSet/>
      <dgm:spPr/>
      <dgm:t>
        <a:bodyPr/>
        <a:lstStyle/>
        <a:p>
          <a:endParaRPr lang="es-MX"/>
        </a:p>
      </dgm:t>
    </dgm:pt>
    <dgm:pt modelId="{ABA29026-19A8-4806-9ED2-6F2FF9EFA263}" type="sibTrans" cxnId="{9E7057D3-2286-43C0-B165-14399B6ACEF8}">
      <dgm:prSet/>
      <dgm:spPr/>
      <dgm:t>
        <a:bodyPr/>
        <a:lstStyle/>
        <a:p>
          <a:endParaRPr lang="es-MX"/>
        </a:p>
      </dgm:t>
    </dgm:pt>
    <dgm:pt modelId="{4D545A9C-140A-45DD-9517-D70EE8E03938}">
      <dgm:prSet phldrT="[Texto]"/>
      <dgm:spPr/>
      <dgm:t>
        <a:bodyPr/>
        <a:lstStyle/>
        <a:p>
          <a:r>
            <a:rPr lang="es-MX" dirty="0" smtClean="0"/>
            <a:t>Media</a:t>
          </a:r>
          <a:endParaRPr lang="es-MX" dirty="0"/>
        </a:p>
      </dgm:t>
    </dgm:pt>
    <dgm:pt modelId="{C0B8AF71-F0E8-4642-A741-8BC991F06E5E}" type="parTrans" cxnId="{37FD1B43-C55B-4F94-B6E2-E92CFA6ED0E0}">
      <dgm:prSet/>
      <dgm:spPr/>
      <dgm:t>
        <a:bodyPr/>
        <a:lstStyle/>
        <a:p>
          <a:endParaRPr lang="es-MX"/>
        </a:p>
      </dgm:t>
    </dgm:pt>
    <dgm:pt modelId="{04B05598-A4AF-446E-A7B6-03800339B055}" type="sibTrans" cxnId="{37FD1B43-C55B-4F94-B6E2-E92CFA6ED0E0}">
      <dgm:prSet/>
      <dgm:spPr/>
      <dgm:t>
        <a:bodyPr/>
        <a:lstStyle/>
        <a:p>
          <a:endParaRPr lang="es-MX"/>
        </a:p>
      </dgm:t>
    </dgm:pt>
    <dgm:pt modelId="{EA4EEF30-AC48-43D9-8242-ED9347A0A465}">
      <dgm:prSet phldrT="[Texto]"/>
      <dgm:spPr/>
      <dgm:t>
        <a:bodyPr/>
        <a:lstStyle/>
        <a:p>
          <a:r>
            <a:rPr lang="es-MX" dirty="0" err="1" smtClean="0"/>
            <a:t>Community</a:t>
          </a:r>
          <a:endParaRPr lang="es-MX" dirty="0"/>
        </a:p>
      </dgm:t>
    </dgm:pt>
    <dgm:pt modelId="{8288D20B-1F0D-4DB1-9186-CE317BF3B3E5}" type="parTrans" cxnId="{7D27CC29-3242-4D6C-81CE-31D7F50FF6A1}">
      <dgm:prSet/>
      <dgm:spPr/>
      <dgm:t>
        <a:bodyPr/>
        <a:lstStyle/>
        <a:p>
          <a:endParaRPr lang="es-MX"/>
        </a:p>
      </dgm:t>
    </dgm:pt>
    <dgm:pt modelId="{01F12428-6E1B-4864-9E0A-013B98419FF8}" type="sibTrans" cxnId="{7D27CC29-3242-4D6C-81CE-31D7F50FF6A1}">
      <dgm:prSet/>
      <dgm:spPr/>
      <dgm:t>
        <a:bodyPr/>
        <a:lstStyle/>
        <a:p>
          <a:endParaRPr lang="es-MX"/>
        </a:p>
      </dgm:t>
    </dgm:pt>
    <dgm:pt modelId="{AF2167A0-CD43-4BFB-B107-724B8432E97F}">
      <dgm:prSet phldrT="[Texto]"/>
      <dgm:spPr/>
      <dgm:t>
        <a:bodyPr/>
        <a:lstStyle/>
        <a:p>
          <a:r>
            <a:rPr lang="es-MX" dirty="0" err="1" smtClean="0"/>
            <a:t>Regulators</a:t>
          </a:r>
          <a:endParaRPr lang="es-MX" dirty="0"/>
        </a:p>
      </dgm:t>
    </dgm:pt>
    <dgm:pt modelId="{14C66AA6-23D3-42FD-B0BF-CDD004F36999}" type="parTrans" cxnId="{1D4C8E01-1A6B-44FA-BB70-B82AB3DEF745}">
      <dgm:prSet/>
      <dgm:spPr/>
      <dgm:t>
        <a:bodyPr/>
        <a:lstStyle/>
        <a:p>
          <a:endParaRPr lang="es-MX"/>
        </a:p>
      </dgm:t>
    </dgm:pt>
    <dgm:pt modelId="{119ACAA6-0EEB-4464-9259-0195B5E7711D}" type="sibTrans" cxnId="{1D4C8E01-1A6B-44FA-BB70-B82AB3DEF745}">
      <dgm:prSet/>
      <dgm:spPr/>
      <dgm:t>
        <a:bodyPr/>
        <a:lstStyle/>
        <a:p>
          <a:endParaRPr lang="es-MX"/>
        </a:p>
      </dgm:t>
    </dgm:pt>
    <dgm:pt modelId="{C1F759EA-7B2D-41E8-9FA8-725B64C2F369}">
      <dgm:prSet phldrT="[Texto]"/>
      <dgm:spPr/>
      <dgm:t>
        <a:bodyPr/>
        <a:lstStyle/>
        <a:p>
          <a:r>
            <a:rPr lang="es-MX" dirty="0" err="1" smtClean="0"/>
            <a:t>Customers</a:t>
          </a:r>
          <a:endParaRPr lang="es-MX" dirty="0"/>
        </a:p>
      </dgm:t>
    </dgm:pt>
    <dgm:pt modelId="{9948479F-BB85-47B3-A5A8-97CE199C8CB9}" type="parTrans" cxnId="{99709F5B-E7E8-409B-9FCA-CD3E0AE42001}">
      <dgm:prSet/>
      <dgm:spPr/>
      <dgm:t>
        <a:bodyPr/>
        <a:lstStyle/>
        <a:p>
          <a:endParaRPr lang="es-MX"/>
        </a:p>
      </dgm:t>
    </dgm:pt>
    <dgm:pt modelId="{7687229B-58DB-4B4E-A4DB-FE8AFE48C13C}" type="sibTrans" cxnId="{99709F5B-E7E8-409B-9FCA-CD3E0AE42001}">
      <dgm:prSet/>
      <dgm:spPr/>
      <dgm:t>
        <a:bodyPr/>
        <a:lstStyle/>
        <a:p>
          <a:endParaRPr lang="es-MX"/>
        </a:p>
      </dgm:t>
    </dgm:pt>
    <dgm:pt modelId="{E5802506-245C-447A-8D8E-4122E8ED90F8}">
      <dgm:prSet phldrT="[Texto]"/>
      <dgm:spPr/>
      <dgm:t>
        <a:bodyPr/>
        <a:lstStyle/>
        <a:p>
          <a:r>
            <a:rPr lang="es-MX" dirty="0" err="1" smtClean="0"/>
            <a:t>Partners</a:t>
          </a:r>
          <a:endParaRPr lang="es-MX" dirty="0"/>
        </a:p>
      </dgm:t>
    </dgm:pt>
    <dgm:pt modelId="{4E8079EC-8F66-47C7-8715-7D024B67D744}" type="parTrans" cxnId="{A72EB269-32BC-4483-B85F-06E97A48F39E}">
      <dgm:prSet/>
      <dgm:spPr/>
      <dgm:t>
        <a:bodyPr/>
        <a:lstStyle/>
        <a:p>
          <a:endParaRPr lang="es-MX"/>
        </a:p>
      </dgm:t>
    </dgm:pt>
    <dgm:pt modelId="{C58E6C3D-504C-4046-AFC3-8D3D46346F7C}" type="sibTrans" cxnId="{A72EB269-32BC-4483-B85F-06E97A48F39E}">
      <dgm:prSet/>
      <dgm:spPr/>
      <dgm:t>
        <a:bodyPr/>
        <a:lstStyle/>
        <a:p>
          <a:endParaRPr lang="es-MX"/>
        </a:p>
      </dgm:t>
    </dgm:pt>
    <dgm:pt modelId="{26778D49-E8D5-48CC-87FA-FF7363A197E7}">
      <dgm:prSet phldrT="[Texto]"/>
      <dgm:spPr/>
      <dgm:t>
        <a:bodyPr/>
        <a:lstStyle/>
        <a:p>
          <a:r>
            <a:rPr lang="es-MX" dirty="0" err="1" smtClean="0"/>
            <a:t>Employees</a:t>
          </a:r>
          <a:endParaRPr lang="es-MX" dirty="0"/>
        </a:p>
      </dgm:t>
    </dgm:pt>
    <dgm:pt modelId="{0BD89872-0970-41CE-AF7C-F7270E918842}" type="parTrans" cxnId="{2AC5853F-D23B-4240-8AAC-18868A3836CA}">
      <dgm:prSet/>
      <dgm:spPr/>
      <dgm:t>
        <a:bodyPr/>
        <a:lstStyle/>
        <a:p>
          <a:endParaRPr lang="es-MX"/>
        </a:p>
      </dgm:t>
    </dgm:pt>
    <dgm:pt modelId="{D299192D-8592-44F4-81CF-DEAB3630090E}" type="sibTrans" cxnId="{2AC5853F-D23B-4240-8AAC-18868A3836CA}">
      <dgm:prSet/>
      <dgm:spPr/>
      <dgm:t>
        <a:bodyPr/>
        <a:lstStyle/>
        <a:p>
          <a:endParaRPr lang="es-MX"/>
        </a:p>
      </dgm:t>
    </dgm:pt>
    <dgm:pt modelId="{695B443A-02E0-47CA-A80C-C10816A344C9}">
      <dgm:prSet phldrT="[Texto]"/>
      <dgm:spPr/>
      <dgm:t>
        <a:bodyPr/>
        <a:lstStyle/>
        <a:p>
          <a:r>
            <a:rPr lang="es-MX" dirty="0" err="1" smtClean="0"/>
            <a:t>Investors</a:t>
          </a:r>
          <a:endParaRPr lang="es-MX" dirty="0"/>
        </a:p>
      </dgm:t>
    </dgm:pt>
    <dgm:pt modelId="{2AF7AAA6-B082-437F-9AAC-AED588437A54}" type="parTrans" cxnId="{407162B6-0A92-4633-840E-713F720D6552}">
      <dgm:prSet/>
      <dgm:spPr/>
      <dgm:t>
        <a:bodyPr/>
        <a:lstStyle/>
        <a:p>
          <a:endParaRPr lang="es-MX"/>
        </a:p>
      </dgm:t>
    </dgm:pt>
    <dgm:pt modelId="{089468C5-395B-40F2-8D42-1BF6F3BDB75D}" type="sibTrans" cxnId="{407162B6-0A92-4633-840E-713F720D6552}">
      <dgm:prSet/>
      <dgm:spPr/>
      <dgm:t>
        <a:bodyPr/>
        <a:lstStyle/>
        <a:p>
          <a:endParaRPr lang="es-MX"/>
        </a:p>
      </dgm:t>
    </dgm:pt>
    <dgm:pt modelId="{8A3B5EEA-6CFF-4873-A08E-FBC7F7884356}">
      <dgm:prSet phldrT="[Texto]"/>
      <dgm:spPr/>
      <dgm:t>
        <a:bodyPr/>
        <a:lstStyle/>
        <a:p>
          <a:r>
            <a:rPr lang="es-MX" dirty="0" err="1" smtClean="0"/>
            <a:t>Activists</a:t>
          </a:r>
          <a:endParaRPr lang="es-MX" dirty="0"/>
        </a:p>
      </dgm:t>
    </dgm:pt>
    <dgm:pt modelId="{EB2E7881-8E7C-4931-ACA9-33C3640C6155}" type="parTrans" cxnId="{CE46A109-33C7-4624-954C-56042BC6D31A}">
      <dgm:prSet/>
      <dgm:spPr/>
      <dgm:t>
        <a:bodyPr/>
        <a:lstStyle/>
        <a:p>
          <a:endParaRPr lang="es-MX"/>
        </a:p>
      </dgm:t>
    </dgm:pt>
    <dgm:pt modelId="{97EDEE29-ECFC-4669-8041-A03A57548F6B}" type="sibTrans" cxnId="{CE46A109-33C7-4624-954C-56042BC6D31A}">
      <dgm:prSet/>
      <dgm:spPr/>
      <dgm:t>
        <a:bodyPr/>
        <a:lstStyle/>
        <a:p>
          <a:endParaRPr lang="es-MX"/>
        </a:p>
      </dgm:t>
    </dgm:pt>
    <dgm:pt modelId="{8577A9AD-3DC6-45AD-AD1E-E05F10CC15C2}" type="pres">
      <dgm:prSet presAssocID="{6E251BCB-490C-4138-B713-59C40E348E45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D191557-67FE-4269-B610-9E8764A30FF2}" type="pres">
      <dgm:prSet presAssocID="{E426F925-DF9E-4969-B904-065694DD3189}" presName="centerShape" presStyleLbl="node0" presStyleIdx="0" presStyleCnt="1"/>
      <dgm:spPr/>
      <dgm:t>
        <a:bodyPr/>
        <a:lstStyle/>
        <a:p>
          <a:endParaRPr lang="en-US"/>
        </a:p>
      </dgm:t>
    </dgm:pt>
    <dgm:pt modelId="{20824F86-1D62-442D-9064-60D85A0FD227}" type="pres">
      <dgm:prSet presAssocID="{C0B8AF71-F0E8-4642-A741-8BC991F06E5E}" presName="parTrans" presStyleLbl="sibTrans2D1" presStyleIdx="0" presStyleCnt="8"/>
      <dgm:spPr/>
      <dgm:t>
        <a:bodyPr/>
        <a:lstStyle/>
        <a:p>
          <a:endParaRPr lang="en-US"/>
        </a:p>
      </dgm:t>
    </dgm:pt>
    <dgm:pt modelId="{B2312DD2-8914-44EC-8055-3B72F060FF9C}" type="pres">
      <dgm:prSet presAssocID="{C0B8AF71-F0E8-4642-A741-8BC991F06E5E}" presName="connectorText" presStyleLbl="sibTrans2D1" presStyleIdx="0" presStyleCnt="8"/>
      <dgm:spPr/>
      <dgm:t>
        <a:bodyPr/>
        <a:lstStyle/>
        <a:p>
          <a:endParaRPr lang="en-US"/>
        </a:p>
      </dgm:t>
    </dgm:pt>
    <dgm:pt modelId="{898E3C91-29BC-48E7-B9B8-0E0E65F21A7D}" type="pres">
      <dgm:prSet presAssocID="{4D545A9C-140A-45DD-9517-D70EE8E03938}" presName="node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376F66A-C5B0-4553-8792-158C1F10917E}" type="pres">
      <dgm:prSet presAssocID="{8288D20B-1F0D-4DB1-9186-CE317BF3B3E5}" presName="parTrans" presStyleLbl="sibTrans2D1" presStyleIdx="1" presStyleCnt="8"/>
      <dgm:spPr/>
      <dgm:t>
        <a:bodyPr/>
        <a:lstStyle/>
        <a:p>
          <a:endParaRPr lang="en-US"/>
        </a:p>
      </dgm:t>
    </dgm:pt>
    <dgm:pt modelId="{CA0DE717-EB6A-452B-A92E-07E8BA2405AC}" type="pres">
      <dgm:prSet presAssocID="{8288D20B-1F0D-4DB1-9186-CE317BF3B3E5}" presName="connectorText" presStyleLbl="sibTrans2D1" presStyleIdx="1" presStyleCnt="8"/>
      <dgm:spPr/>
      <dgm:t>
        <a:bodyPr/>
        <a:lstStyle/>
        <a:p>
          <a:endParaRPr lang="en-US"/>
        </a:p>
      </dgm:t>
    </dgm:pt>
    <dgm:pt modelId="{1834B183-8014-49CF-B502-E513E0FD57B3}" type="pres">
      <dgm:prSet presAssocID="{EA4EEF30-AC48-43D9-8242-ED9347A0A465}" presName="node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B68B07F-E4D6-41EE-9ACD-0AD97C71556B}" type="pres">
      <dgm:prSet presAssocID="{14C66AA6-23D3-42FD-B0BF-CDD004F36999}" presName="parTrans" presStyleLbl="sibTrans2D1" presStyleIdx="2" presStyleCnt="8"/>
      <dgm:spPr/>
      <dgm:t>
        <a:bodyPr/>
        <a:lstStyle/>
        <a:p>
          <a:endParaRPr lang="en-US"/>
        </a:p>
      </dgm:t>
    </dgm:pt>
    <dgm:pt modelId="{614C1E24-9182-4F4F-B65A-4928A708BE0D}" type="pres">
      <dgm:prSet presAssocID="{14C66AA6-23D3-42FD-B0BF-CDD004F36999}" presName="connectorText" presStyleLbl="sibTrans2D1" presStyleIdx="2" presStyleCnt="8"/>
      <dgm:spPr/>
      <dgm:t>
        <a:bodyPr/>
        <a:lstStyle/>
        <a:p>
          <a:endParaRPr lang="en-US"/>
        </a:p>
      </dgm:t>
    </dgm:pt>
    <dgm:pt modelId="{4FC23F3A-7E71-4685-89DD-D31990C8FFD1}" type="pres">
      <dgm:prSet presAssocID="{AF2167A0-CD43-4BFB-B107-724B8432E97F}" presName="node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47CFD8E-15BE-46DD-AF5A-7786FE221114}" type="pres">
      <dgm:prSet presAssocID="{9948479F-BB85-47B3-A5A8-97CE199C8CB9}" presName="parTrans" presStyleLbl="sibTrans2D1" presStyleIdx="3" presStyleCnt="8"/>
      <dgm:spPr/>
      <dgm:t>
        <a:bodyPr/>
        <a:lstStyle/>
        <a:p>
          <a:endParaRPr lang="en-US"/>
        </a:p>
      </dgm:t>
    </dgm:pt>
    <dgm:pt modelId="{783CBEED-FEA3-4BF6-929A-DFC835EDEC39}" type="pres">
      <dgm:prSet presAssocID="{9948479F-BB85-47B3-A5A8-97CE199C8CB9}" presName="connectorText" presStyleLbl="sibTrans2D1" presStyleIdx="3" presStyleCnt="8"/>
      <dgm:spPr/>
      <dgm:t>
        <a:bodyPr/>
        <a:lstStyle/>
        <a:p>
          <a:endParaRPr lang="en-US"/>
        </a:p>
      </dgm:t>
    </dgm:pt>
    <dgm:pt modelId="{8019AB14-BAD1-40F2-980B-E581078E5FE9}" type="pres">
      <dgm:prSet presAssocID="{C1F759EA-7B2D-41E8-9FA8-725B64C2F369}" presName="node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5403C2F1-8AA4-4B1E-9B8F-25884CB70CBC}" type="pres">
      <dgm:prSet presAssocID="{4E8079EC-8F66-47C7-8715-7D024B67D744}" presName="parTrans" presStyleLbl="sibTrans2D1" presStyleIdx="4" presStyleCnt="8"/>
      <dgm:spPr/>
      <dgm:t>
        <a:bodyPr/>
        <a:lstStyle/>
        <a:p>
          <a:endParaRPr lang="en-US"/>
        </a:p>
      </dgm:t>
    </dgm:pt>
    <dgm:pt modelId="{2FFA9D29-9AC0-429F-8B17-A49836735972}" type="pres">
      <dgm:prSet presAssocID="{4E8079EC-8F66-47C7-8715-7D024B67D744}" presName="connectorText" presStyleLbl="sibTrans2D1" presStyleIdx="4" presStyleCnt="8"/>
      <dgm:spPr/>
      <dgm:t>
        <a:bodyPr/>
        <a:lstStyle/>
        <a:p>
          <a:endParaRPr lang="en-US"/>
        </a:p>
      </dgm:t>
    </dgm:pt>
    <dgm:pt modelId="{2F66E445-3AEA-4C79-B6BB-FE97098AF566}" type="pres">
      <dgm:prSet presAssocID="{E5802506-245C-447A-8D8E-4122E8ED90F8}" presName="node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F15505-FA41-4A98-9DA8-11A4C2188075}" type="pres">
      <dgm:prSet presAssocID="{0BD89872-0970-41CE-AF7C-F7270E918842}" presName="parTrans" presStyleLbl="sibTrans2D1" presStyleIdx="5" presStyleCnt="8"/>
      <dgm:spPr/>
      <dgm:t>
        <a:bodyPr/>
        <a:lstStyle/>
        <a:p>
          <a:endParaRPr lang="en-US"/>
        </a:p>
      </dgm:t>
    </dgm:pt>
    <dgm:pt modelId="{AE63F3DA-5DA8-4432-92F0-9066B9C94945}" type="pres">
      <dgm:prSet presAssocID="{0BD89872-0970-41CE-AF7C-F7270E918842}" presName="connectorText" presStyleLbl="sibTrans2D1" presStyleIdx="5" presStyleCnt="8"/>
      <dgm:spPr/>
      <dgm:t>
        <a:bodyPr/>
        <a:lstStyle/>
        <a:p>
          <a:endParaRPr lang="en-US"/>
        </a:p>
      </dgm:t>
    </dgm:pt>
    <dgm:pt modelId="{1D9FD164-C39F-4D5D-A83A-73636DA1CC33}" type="pres">
      <dgm:prSet presAssocID="{26778D49-E8D5-48CC-87FA-FF7363A197E7}" presName="node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E224130B-79BB-4705-85A6-BE921A7357F4}" type="pres">
      <dgm:prSet presAssocID="{2AF7AAA6-B082-437F-9AAC-AED588437A54}" presName="parTrans" presStyleLbl="sibTrans2D1" presStyleIdx="6" presStyleCnt="8"/>
      <dgm:spPr/>
      <dgm:t>
        <a:bodyPr/>
        <a:lstStyle/>
        <a:p>
          <a:endParaRPr lang="en-US"/>
        </a:p>
      </dgm:t>
    </dgm:pt>
    <dgm:pt modelId="{5B5A04C6-10D5-4FDE-BEB7-01B968883A02}" type="pres">
      <dgm:prSet presAssocID="{2AF7AAA6-B082-437F-9AAC-AED588437A54}" presName="connectorText" presStyleLbl="sibTrans2D1" presStyleIdx="6" presStyleCnt="8"/>
      <dgm:spPr/>
      <dgm:t>
        <a:bodyPr/>
        <a:lstStyle/>
        <a:p>
          <a:endParaRPr lang="en-US"/>
        </a:p>
      </dgm:t>
    </dgm:pt>
    <dgm:pt modelId="{19025C37-F72E-40EA-99A1-93D0C7301261}" type="pres">
      <dgm:prSet presAssocID="{695B443A-02E0-47CA-A80C-C10816A344C9}" presName="node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7255028-4DEB-4B56-B235-CAC020E662C4}" type="pres">
      <dgm:prSet presAssocID="{EB2E7881-8E7C-4931-ACA9-33C3640C6155}" presName="parTrans" presStyleLbl="sibTrans2D1" presStyleIdx="7" presStyleCnt="8"/>
      <dgm:spPr/>
      <dgm:t>
        <a:bodyPr/>
        <a:lstStyle/>
        <a:p>
          <a:endParaRPr lang="en-US"/>
        </a:p>
      </dgm:t>
    </dgm:pt>
    <dgm:pt modelId="{9581F84B-5551-4475-8588-991DBB57AA93}" type="pres">
      <dgm:prSet presAssocID="{EB2E7881-8E7C-4931-ACA9-33C3640C6155}" presName="connectorText" presStyleLbl="sibTrans2D1" presStyleIdx="7" presStyleCnt="8"/>
      <dgm:spPr/>
      <dgm:t>
        <a:bodyPr/>
        <a:lstStyle/>
        <a:p>
          <a:endParaRPr lang="en-US"/>
        </a:p>
      </dgm:t>
    </dgm:pt>
    <dgm:pt modelId="{C8A9B2A4-96B1-4B05-BDFE-05904D8C0CA5}" type="pres">
      <dgm:prSet presAssocID="{8A3B5EEA-6CFF-4873-A08E-FBC7F7884356}" presName="node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7EF8BF4A-C475-420B-8F2F-2EA9773E85FF}" type="presOf" srcId="{0BD89872-0970-41CE-AF7C-F7270E918842}" destId="{AE63F3DA-5DA8-4432-92F0-9066B9C94945}" srcOrd="1" destOrd="0" presId="urn:microsoft.com/office/officeart/2005/8/layout/radial5"/>
    <dgm:cxn modelId="{CE46A109-33C7-4624-954C-56042BC6D31A}" srcId="{E426F925-DF9E-4969-B904-065694DD3189}" destId="{8A3B5EEA-6CFF-4873-A08E-FBC7F7884356}" srcOrd="7" destOrd="0" parTransId="{EB2E7881-8E7C-4931-ACA9-33C3640C6155}" sibTransId="{97EDEE29-ECFC-4669-8041-A03A57548F6B}"/>
    <dgm:cxn modelId="{F7ABC06A-45E6-4B34-9BC0-5C2802A38E56}" type="presOf" srcId="{0BD89872-0970-41CE-AF7C-F7270E918842}" destId="{4FF15505-FA41-4A98-9DA8-11A4C2188075}" srcOrd="0" destOrd="0" presId="urn:microsoft.com/office/officeart/2005/8/layout/radial5"/>
    <dgm:cxn modelId="{98E6600B-D2CC-44A2-9A54-E88DDAB19950}" type="presOf" srcId="{EA4EEF30-AC48-43D9-8242-ED9347A0A465}" destId="{1834B183-8014-49CF-B502-E513E0FD57B3}" srcOrd="0" destOrd="0" presId="urn:microsoft.com/office/officeart/2005/8/layout/radial5"/>
    <dgm:cxn modelId="{3655B5B1-170B-40B5-8833-8C84D5B62DE7}" type="presOf" srcId="{695B443A-02E0-47CA-A80C-C10816A344C9}" destId="{19025C37-F72E-40EA-99A1-93D0C7301261}" srcOrd="0" destOrd="0" presId="urn:microsoft.com/office/officeart/2005/8/layout/radial5"/>
    <dgm:cxn modelId="{CC17E8E3-5102-451B-8F40-E6CED70B204A}" type="presOf" srcId="{14C66AA6-23D3-42FD-B0BF-CDD004F36999}" destId="{614C1E24-9182-4F4F-B65A-4928A708BE0D}" srcOrd="1" destOrd="0" presId="urn:microsoft.com/office/officeart/2005/8/layout/radial5"/>
    <dgm:cxn modelId="{4F52A7FE-0B68-4D0B-A1BC-8516E0CA8A95}" type="presOf" srcId="{E5802506-245C-447A-8D8E-4122E8ED90F8}" destId="{2F66E445-3AEA-4C79-B6BB-FE97098AF566}" srcOrd="0" destOrd="0" presId="urn:microsoft.com/office/officeart/2005/8/layout/radial5"/>
    <dgm:cxn modelId="{EDFFB927-B060-4841-9697-A45C1305C86D}" type="presOf" srcId="{2AF7AAA6-B082-437F-9AAC-AED588437A54}" destId="{5B5A04C6-10D5-4FDE-BEB7-01B968883A02}" srcOrd="1" destOrd="0" presId="urn:microsoft.com/office/officeart/2005/8/layout/radial5"/>
    <dgm:cxn modelId="{4FC02BB6-1CCC-44D9-84DE-86B309B29CF2}" type="presOf" srcId="{4E8079EC-8F66-47C7-8715-7D024B67D744}" destId="{2FFA9D29-9AC0-429F-8B17-A49836735972}" srcOrd="1" destOrd="0" presId="urn:microsoft.com/office/officeart/2005/8/layout/radial5"/>
    <dgm:cxn modelId="{A8FF22D8-4425-43BC-A830-B89681B2485B}" type="presOf" srcId="{8A3B5EEA-6CFF-4873-A08E-FBC7F7884356}" destId="{C8A9B2A4-96B1-4B05-BDFE-05904D8C0CA5}" srcOrd="0" destOrd="0" presId="urn:microsoft.com/office/officeart/2005/8/layout/radial5"/>
    <dgm:cxn modelId="{407162B6-0A92-4633-840E-713F720D6552}" srcId="{E426F925-DF9E-4969-B904-065694DD3189}" destId="{695B443A-02E0-47CA-A80C-C10816A344C9}" srcOrd="6" destOrd="0" parTransId="{2AF7AAA6-B082-437F-9AAC-AED588437A54}" sibTransId="{089468C5-395B-40F2-8D42-1BF6F3BDB75D}"/>
    <dgm:cxn modelId="{E6BBF192-FAEF-4774-A7DF-A5CBD3EB8A4B}" type="presOf" srcId="{EB2E7881-8E7C-4931-ACA9-33C3640C6155}" destId="{77255028-4DEB-4B56-B235-CAC020E662C4}" srcOrd="0" destOrd="0" presId="urn:microsoft.com/office/officeart/2005/8/layout/radial5"/>
    <dgm:cxn modelId="{50B5579C-6B4D-428F-95C4-EA1025E2FB69}" type="presOf" srcId="{C0B8AF71-F0E8-4642-A741-8BC991F06E5E}" destId="{20824F86-1D62-442D-9064-60D85A0FD227}" srcOrd="0" destOrd="0" presId="urn:microsoft.com/office/officeart/2005/8/layout/radial5"/>
    <dgm:cxn modelId="{17C8ABBB-285D-4837-8927-3ED950B6D4DC}" type="presOf" srcId="{AF2167A0-CD43-4BFB-B107-724B8432E97F}" destId="{4FC23F3A-7E71-4685-89DD-D31990C8FFD1}" srcOrd="0" destOrd="0" presId="urn:microsoft.com/office/officeart/2005/8/layout/radial5"/>
    <dgm:cxn modelId="{9E7057D3-2286-43C0-B165-14399B6ACEF8}" srcId="{6E251BCB-490C-4138-B713-59C40E348E45}" destId="{E426F925-DF9E-4969-B904-065694DD3189}" srcOrd="0" destOrd="0" parTransId="{54919293-B383-46FD-9CD7-67E049B9AA91}" sibTransId="{ABA29026-19A8-4806-9ED2-6F2FF9EFA263}"/>
    <dgm:cxn modelId="{B362ED8B-4056-4B5A-9EE0-7550B56D5901}" type="presOf" srcId="{8288D20B-1F0D-4DB1-9186-CE317BF3B3E5}" destId="{CA0DE717-EB6A-452B-A92E-07E8BA2405AC}" srcOrd="1" destOrd="0" presId="urn:microsoft.com/office/officeart/2005/8/layout/radial5"/>
    <dgm:cxn modelId="{1D4C8E01-1A6B-44FA-BB70-B82AB3DEF745}" srcId="{E426F925-DF9E-4969-B904-065694DD3189}" destId="{AF2167A0-CD43-4BFB-B107-724B8432E97F}" srcOrd="2" destOrd="0" parTransId="{14C66AA6-23D3-42FD-B0BF-CDD004F36999}" sibTransId="{119ACAA6-0EEB-4464-9259-0195B5E7711D}"/>
    <dgm:cxn modelId="{99709F5B-E7E8-409B-9FCA-CD3E0AE42001}" srcId="{E426F925-DF9E-4969-B904-065694DD3189}" destId="{C1F759EA-7B2D-41E8-9FA8-725B64C2F369}" srcOrd="3" destOrd="0" parTransId="{9948479F-BB85-47B3-A5A8-97CE199C8CB9}" sibTransId="{7687229B-58DB-4B4E-A4DB-FE8AFE48C13C}"/>
    <dgm:cxn modelId="{757A7B65-8F57-4D6A-BD43-EB0C28E4585D}" type="presOf" srcId="{8288D20B-1F0D-4DB1-9186-CE317BF3B3E5}" destId="{4376F66A-C5B0-4553-8792-158C1F10917E}" srcOrd="0" destOrd="0" presId="urn:microsoft.com/office/officeart/2005/8/layout/radial5"/>
    <dgm:cxn modelId="{A2CAD4B1-ECB9-4315-AC5E-51741C97B955}" type="presOf" srcId="{E426F925-DF9E-4969-B904-065694DD3189}" destId="{6D191557-67FE-4269-B610-9E8764A30FF2}" srcOrd="0" destOrd="0" presId="urn:microsoft.com/office/officeart/2005/8/layout/radial5"/>
    <dgm:cxn modelId="{2C84BA31-C50C-4119-9EFE-59C378DEB056}" type="presOf" srcId="{9948479F-BB85-47B3-A5A8-97CE199C8CB9}" destId="{B47CFD8E-15BE-46DD-AF5A-7786FE221114}" srcOrd="0" destOrd="0" presId="urn:microsoft.com/office/officeart/2005/8/layout/radial5"/>
    <dgm:cxn modelId="{95F4E493-3EB8-4BCC-87D1-98F4B48C82F9}" type="presOf" srcId="{EB2E7881-8E7C-4931-ACA9-33C3640C6155}" destId="{9581F84B-5551-4475-8588-991DBB57AA93}" srcOrd="1" destOrd="0" presId="urn:microsoft.com/office/officeart/2005/8/layout/radial5"/>
    <dgm:cxn modelId="{A9939162-5576-4479-A4B5-886AAD1A7A06}" type="presOf" srcId="{4D545A9C-140A-45DD-9517-D70EE8E03938}" destId="{898E3C91-29BC-48E7-B9B8-0E0E65F21A7D}" srcOrd="0" destOrd="0" presId="urn:microsoft.com/office/officeart/2005/8/layout/radial5"/>
    <dgm:cxn modelId="{37FD1B43-C55B-4F94-B6E2-E92CFA6ED0E0}" srcId="{E426F925-DF9E-4969-B904-065694DD3189}" destId="{4D545A9C-140A-45DD-9517-D70EE8E03938}" srcOrd="0" destOrd="0" parTransId="{C0B8AF71-F0E8-4642-A741-8BC991F06E5E}" sibTransId="{04B05598-A4AF-446E-A7B6-03800339B055}"/>
    <dgm:cxn modelId="{2AC5853F-D23B-4240-8AAC-18868A3836CA}" srcId="{E426F925-DF9E-4969-B904-065694DD3189}" destId="{26778D49-E8D5-48CC-87FA-FF7363A197E7}" srcOrd="5" destOrd="0" parTransId="{0BD89872-0970-41CE-AF7C-F7270E918842}" sibTransId="{D299192D-8592-44F4-81CF-DEAB3630090E}"/>
    <dgm:cxn modelId="{9264B437-F44C-4B1F-954E-E52162ACF711}" type="presOf" srcId="{9948479F-BB85-47B3-A5A8-97CE199C8CB9}" destId="{783CBEED-FEA3-4BF6-929A-DFC835EDEC39}" srcOrd="1" destOrd="0" presId="urn:microsoft.com/office/officeart/2005/8/layout/radial5"/>
    <dgm:cxn modelId="{20BEF076-717A-4AAE-9D8C-6F0F4B7A6733}" type="presOf" srcId="{26778D49-E8D5-48CC-87FA-FF7363A197E7}" destId="{1D9FD164-C39F-4D5D-A83A-73636DA1CC33}" srcOrd="0" destOrd="0" presId="urn:microsoft.com/office/officeart/2005/8/layout/radial5"/>
    <dgm:cxn modelId="{7D27CC29-3242-4D6C-81CE-31D7F50FF6A1}" srcId="{E426F925-DF9E-4969-B904-065694DD3189}" destId="{EA4EEF30-AC48-43D9-8242-ED9347A0A465}" srcOrd="1" destOrd="0" parTransId="{8288D20B-1F0D-4DB1-9186-CE317BF3B3E5}" sibTransId="{01F12428-6E1B-4864-9E0A-013B98419FF8}"/>
    <dgm:cxn modelId="{C2406D7C-6647-4D5E-B2A9-77003214418E}" type="presOf" srcId="{4E8079EC-8F66-47C7-8715-7D024B67D744}" destId="{5403C2F1-8AA4-4B1E-9B8F-25884CB70CBC}" srcOrd="0" destOrd="0" presId="urn:microsoft.com/office/officeart/2005/8/layout/radial5"/>
    <dgm:cxn modelId="{472B2807-5E12-4ABF-AEC6-82FF3C52DEFC}" type="presOf" srcId="{6E251BCB-490C-4138-B713-59C40E348E45}" destId="{8577A9AD-3DC6-45AD-AD1E-E05F10CC15C2}" srcOrd="0" destOrd="0" presId="urn:microsoft.com/office/officeart/2005/8/layout/radial5"/>
    <dgm:cxn modelId="{A72EB269-32BC-4483-B85F-06E97A48F39E}" srcId="{E426F925-DF9E-4969-B904-065694DD3189}" destId="{E5802506-245C-447A-8D8E-4122E8ED90F8}" srcOrd="4" destOrd="0" parTransId="{4E8079EC-8F66-47C7-8715-7D024B67D744}" sibTransId="{C58E6C3D-504C-4046-AFC3-8D3D46346F7C}"/>
    <dgm:cxn modelId="{E2B3FD47-1C42-4B49-8E0C-43FFBB0F572C}" type="presOf" srcId="{14C66AA6-23D3-42FD-B0BF-CDD004F36999}" destId="{7B68B07F-E4D6-41EE-9ACD-0AD97C71556B}" srcOrd="0" destOrd="0" presId="urn:microsoft.com/office/officeart/2005/8/layout/radial5"/>
    <dgm:cxn modelId="{CAA89E16-FCBE-4095-A195-AEB61920A4DA}" type="presOf" srcId="{C1F759EA-7B2D-41E8-9FA8-725B64C2F369}" destId="{8019AB14-BAD1-40F2-980B-E581078E5FE9}" srcOrd="0" destOrd="0" presId="urn:microsoft.com/office/officeart/2005/8/layout/radial5"/>
    <dgm:cxn modelId="{31E08FC0-AD2A-4F04-AAA3-F7938094A017}" type="presOf" srcId="{C0B8AF71-F0E8-4642-A741-8BC991F06E5E}" destId="{B2312DD2-8914-44EC-8055-3B72F060FF9C}" srcOrd="1" destOrd="0" presId="urn:microsoft.com/office/officeart/2005/8/layout/radial5"/>
    <dgm:cxn modelId="{5FDE372C-BF24-4B7A-BA8E-09BD921DD384}" type="presOf" srcId="{2AF7AAA6-B082-437F-9AAC-AED588437A54}" destId="{E224130B-79BB-4705-85A6-BE921A7357F4}" srcOrd="0" destOrd="0" presId="urn:microsoft.com/office/officeart/2005/8/layout/radial5"/>
    <dgm:cxn modelId="{6F0C885D-EEF0-4D84-B5F2-F3703890B114}" type="presParOf" srcId="{8577A9AD-3DC6-45AD-AD1E-E05F10CC15C2}" destId="{6D191557-67FE-4269-B610-9E8764A30FF2}" srcOrd="0" destOrd="0" presId="urn:microsoft.com/office/officeart/2005/8/layout/radial5"/>
    <dgm:cxn modelId="{BEC80735-5AA3-4439-838E-F655B5F563BD}" type="presParOf" srcId="{8577A9AD-3DC6-45AD-AD1E-E05F10CC15C2}" destId="{20824F86-1D62-442D-9064-60D85A0FD227}" srcOrd="1" destOrd="0" presId="urn:microsoft.com/office/officeart/2005/8/layout/radial5"/>
    <dgm:cxn modelId="{D23F3647-D428-4BF0-A9CB-FD53546282BE}" type="presParOf" srcId="{20824F86-1D62-442D-9064-60D85A0FD227}" destId="{B2312DD2-8914-44EC-8055-3B72F060FF9C}" srcOrd="0" destOrd="0" presId="urn:microsoft.com/office/officeart/2005/8/layout/radial5"/>
    <dgm:cxn modelId="{5F9BB794-510B-400E-8B0E-9E849672597E}" type="presParOf" srcId="{8577A9AD-3DC6-45AD-AD1E-E05F10CC15C2}" destId="{898E3C91-29BC-48E7-B9B8-0E0E65F21A7D}" srcOrd="2" destOrd="0" presId="urn:microsoft.com/office/officeart/2005/8/layout/radial5"/>
    <dgm:cxn modelId="{0371A9C5-8C85-4AFC-AB8B-93A7692B5F1A}" type="presParOf" srcId="{8577A9AD-3DC6-45AD-AD1E-E05F10CC15C2}" destId="{4376F66A-C5B0-4553-8792-158C1F10917E}" srcOrd="3" destOrd="0" presId="urn:microsoft.com/office/officeart/2005/8/layout/radial5"/>
    <dgm:cxn modelId="{05B797B9-A343-4AB4-B6C1-99A919F3766B}" type="presParOf" srcId="{4376F66A-C5B0-4553-8792-158C1F10917E}" destId="{CA0DE717-EB6A-452B-A92E-07E8BA2405AC}" srcOrd="0" destOrd="0" presId="urn:microsoft.com/office/officeart/2005/8/layout/radial5"/>
    <dgm:cxn modelId="{7A59A5DF-C3AC-4916-9EC7-DFA6D6CCE3D7}" type="presParOf" srcId="{8577A9AD-3DC6-45AD-AD1E-E05F10CC15C2}" destId="{1834B183-8014-49CF-B502-E513E0FD57B3}" srcOrd="4" destOrd="0" presId="urn:microsoft.com/office/officeart/2005/8/layout/radial5"/>
    <dgm:cxn modelId="{80124B2F-5D04-437B-AEEA-A46FCAFAAE98}" type="presParOf" srcId="{8577A9AD-3DC6-45AD-AD1E-E05F10CC15C2}" destId="{7B68B07F-E4D6-41EE-9ACD-0AD97C71556B}" srcOrd="5" destOrd="0" presId="urn:microsoft.com/office/officeart/2005/8/layout/radial5"/>
    <dgm:cxn modelId="{A3447F04-3735-43C5-8FC2-79543F6FD777}" type="presParOf" srcId="{7B68B07F-E4D6-41EE-9ACD-0AD97C71556B}" destId="{614C1E24-9182-4F4F-B65A-4928A708BE0D}" srcOrd="0" destOrd="0" presId="urn:microsoft.com/office/officeart/2005/8/layout/radial5"/>
    <dgm:cxn modelId="{EED9B486-CEB8-4A3E-A36D-BE2D364F6228}" type="presParOf" srcId="{8577A9AD-3DC6-45AD-AD1E-E05F10CC15C2}" destId="{4FC23F3A-7E71-4685-89DD-D31990C8FFD1}" srcOrd="6" destOrd="0" presId="urn:microsoft.com/office/officeart/2005/8/layout/radial5"/>
    <dgm:cxn modelId="{9483A9F1-E424-4A93-BCB6-B5798334F9CB}" type="presParOf" srcId="{8577A9AD-3DC6-45AD-AD1E-E05F10CC15C2}" destId="{B47CFD8E-15BE-46DD-AF5A-7786FE221114}" srcOrd="7" destOrd="0" presId="urn:microsoft.com/office/officeart/2005/8/layout/radial5"/>
    <dgm:cxn modelId="{A10691F4-88E2-4B1A-9B59-5CE5B5E47C85}" type="presParOf" srcId="{B47CFD8E-15BE-46DD-AF5A-7786FE221114}" destId="{783CBEED-FEA3-4BF6-929A-DFC835EDEC39}" srcOrd="0" destOrd="0" presId="urn:microsoft.com/office/officeart/2005/8/layout/radial5"/>
    <dgm:cxn modelId="{F5C2FCB8-5BE7-4DA9-B4D7-E6B4BA4FBADD}" type="presParOf" srcId="{8577A9AD-3DC6-45AD-AD1E-E05F10CC15C2}" destId="{8019AB14-BAD1-40F2-980B-E581078E5FE9}" srcOrd="8" destOrd="0" presId="urn:microsoft.com/office/officeart/2005/8/layout/radial5"/>
    <dgm:cxn modelId="{965571F6-D8EF-4662-ABBE-83E020DDB241}" type="presParOf" srcId="{8577A9AD-3DC6-45AD-AD1E-E05F10CC15C2}" destId="{5403C2F1-8AA4-4B1E-9B8F-25884CB70CBC}" srcOrd="9" destOrd="0" presId="urn:microsoft.com/office/officeart/2005/8/layout/radial5"/>
    <dgm:cxn modelId="{3E6842E1-E262-4334-88F8-C816CDA932B7}" type="presParOf" srcId="{5403C2F1-8AA4-4B1E-9B8F-25884CB70CBC}" destId="{2FFA9D29-9AC0-429F-8B17-A49836735972}" srcOrd="0" destOrd="0" presId="urn:microsoft.com/office/officeart/2005/8/layout/radial5"/>
    <dgm:cxn modelId="{A4BCB40B-A8E1-40A1-A57D-7B47388DD4A0}" type="presParOf" srcId="{8577A9AD-3DC6-45AD-AD1E-E05F10CC15C2}" destId="{2F66E445-3AEA-4C79-B6BB-FE97098AF566}" srcOrd="10" destOrd="0" presId="urn:microsoft.com/office/officeart/2005/8/layout/radial5"/>
    <dgm:cxn modelId="{3337F386-E92C-49C8-98C0-57F016FDBDBF}" type="presParOf" srcId="{8577A9AD-3DC6-45AD-AD1E-E05F10CC15C2}" destId="{4FF15505-FA41-4A98-9DA8-11A4C2188075}" srcOrd="11" destOrd="0" presId="urn:microsoft.com/office/officeart/2005/8/layout/radial5"/>
    <dgm:cxn modelId="{5B16702E-06AE-4319-AA0C-85B2B442677D}" type="presParOf" srcId="{4FF15505-FA41-4A98-9DA8-11A4C2188075}" destId="{AE63F3DA-5DA8-4432-92F0-9066B9C94945}" srcOrd="0" destOrd="0" presId="urn:microsoft.com/office/officeart/2005/8/layout/radial5"/>
    <dgm:cxn modelId="{A7D0F80D-B5D8-4EEE-8C07-D824023FDD76}" type="presParOf" srcId="{8577A9AD-3DC6-45AD-AD1E-E05F10CC15C2}" destId="{1D9FD164-C39F-4D5D-A83A-73636DA1CC33}" srcOrd="12" destOrd="0" presId="urn:microsoft.com/office/officeart/2005/8/layout/radial5"/>
    <dgm:cxn modelId="{F4CC7717-6191-4821-80E7-9FFE11CDE4B2}" type="presParOf" srcId="{8577A9AD-3DC6-45AD-AD1E-E05F10CC15C2}" destId="{E224130B-79BB-4705-85A6-BE921A7357F4}" srcOrd="13" destOrd="0" presId="urn:microsoft.com/office/officeart/2005/8/layout/radial5"/>
    <dgm:cxn modelId="{351C4043-DC13-4256-91D4-473669B6766F}" type="presParOf" srcId="{E224130B-79BB-4705-85A6-BE921A7357F4}" destId="{5B5A04C6-10D5-4FDE-BEB7-01B968883A02}" srcOrd="0" destOrd="0" presId="urn:microsoft.com/office/officeart/2005/8/layout/radial5"/>
    <dgm:cxn modelId="{8A9F9253-B1B9-4AAF-9BF5-D136368AEEA5}" type="presParOf" srcId="{8577A9AD-3DC6-45AD-AD1E-E05F10CC15C2}" destId="{19025C37-F72E-40EA-99A1-93D0C7301261}" srcOrd="14" destOrd="0" presId="urn:microsoft.com/office/officeart/2005/8/layout/radial5"/>
    <dgm:cxn modelId="{54CA6BEE-DE67-419B-9CE1-EEBEA9328337}" type="presParOf" srcId="{8577A9AD-3DC6-45AD-AD1E-E05F10CC15C2}" destId="{77255028-4DEB-4B56-B235-CAC020E662C4}" srcOrd="15" destOrd="0" presId="urn:microsoft.com/office/officeart/2005/8/layout/radial5"/>
    <dgm:cxn modelId="{4D8CF0A1-63C5-48B3-AFDE-6608A3C673A1}" type="presParOf" srcId="{77255028-4DEB-4B56-B235-CAC020E662C4}" destId="{9581F84B-5551-4475-8588-991DBB57AA93}" srcOrd="0" destOrd="0" presId="urn:microsoft.com/office/officeart/2005/8/layout/radial5"/>
    <dgm:cxn modelId="{13600A83-6D9A-4542-B08B-284EB6CF4327}" type="presParOf" srcId="{8577A9AD-3DC6-45AD-AD1E-E05F10CC15C2}" destId="{C8A9B2A4-96B1-4B05-BDFE-05904D8C0CA5}" srcOrd="16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503016E-CD23-4F58-AF77-32C911EF13A9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79243B46-E24A-4837-BE99-064756BB13AF}">
      <dgm:prSet phldrT="[Texto]"/>
      <dgm:spPr/>
      <dgm:t>
        <a:bodyPr/>
        <a:lstStyle/>
        <a:p>
          <a:r>
            <a:rPr lang="es-MX" dirty="0" err="1" smtClean="0"/>
            <a:t>Reputation</a:t>
          </a:r>
          <a:endParaRPr lang="es-MX" dirty="0"/>
        </a:p>
      </dgm:t>
    </dgm:pt>
    <dgm:pt modelId="{86347B69-00FC-4AEC-9721-C87551B343DC}" type="parTrans" cxnId="{DA7C7F86-017D-4F63-B33A-9CD56F15C2A2}">
      <dgm:prSet/>
      <dgm:spPr/>
      <dgm:t>
        <a:bodyPr/>
        <a:lstStyle/>
        <a:p>
          <a:endParaRPr lang="es-MX"/>
        </a:p>
      </dgm:t>
    </dgm:pt>
    <dgm:pt modelId="{EC546374-8EF0-4877-A8BA-EB87EE709E21}" type="sibTrans" cxnId="{DA7C7F86-017D-4F63-B33A-9CD56F15C2A2}">
      <dgm:prSet/>
      <dgm:spPr/>
      <dgm:t>
        <a:bodyPr/>
        <a:lstStyle/>
        <a:p>
          <a:endParaRPr lang="es-MX"/>
        </a:p>
      </dgm:t>
    </dgm:pt>
    <dgm:pt modelId="{59065715-5FDD-4CBB-B005-B360FFE7B687}">
      <dgm:prSet phldrT="[Texto]" custT="1"/>
      <dgm:spPr/>
      <dgm:t>
        <a:bodyPr/>
        <a:lstStyle/>
        <a:p>
          <a:r>
            <a:rPr lang="es-MX" sz="800" dirty="0" smtClean="0"/>
            <a:t>Social </a:t>
          </a:r>
          <a:r>
            <a:rPr lang="es-MX" sz="800" dirty="0" err="1" smtClean="0"/>
            <a:t>Responsability</a:t>
          </a:r>
          <a:endParaRPr lang="es-MX" sz="800" dirty="0" smtClean="0"/>
        </a:p>
        <a:p>
          <a:r>
            <a:rPr lang="es-MX" sz="800" dirty="0" err="1" smtClean="0"/>
            <a:t>Supports</a:t>
          </a:r>
          <a:r>
            <a:rPr lang="es-MX" sz="800" dirty="0" smtClean="0"/>
            <a:t> </a:t>
          </a:r>
          <a:r>
            <a:rPr lang="es-MX" sz="800" dirty="0" err="1" smtClean="0"/>
            <a:t>good</a:t>
          </a:r>
          <a:r>
            <a:rPr lang="es-MX" sz="800" dirty="0" smtClean="0"/>
            <a:t> causes</a:t>
          </a:r>
        </a:p>
        <a:p>
          <a:r>
            <a:rPr lang="es-MX" sz="800" dirty="0" err="1" smtClean="0"/>
            <a:t>Enviromental</a:t>
          </a:r>
          <a:r>
            <a:rPr lang="es-MX" sz="800" dirty="0" smtClean="0"/>
            <a:t> </a:t>
          </a:r>
          <a:r>
            <a:rPr lang="es-MX" sz="800" dirty="0" err="1" smtClean="0"/>
            <a:t>responsibility</a:t>
          </a:r>
          <a:endParaRPr lang="es-MX" sz="800" dirty="0" smtClean="0"/>
        </a:p>
        <a:p>
          <a:r>
            <a:rPr lang="es-MX" sz="800" dirty="0" err="1" smtClean="0"/>
            <a:t>Community</a:t>
          </a:r>
          <a:r>
            <a:rPr lang="es-MX" sz="800" dirty="0" smtClean="0"/>
            <a:t> </a:t>
          </a:r>
          <a:r>
            <a:rPr lang="es-MX" sz="800" dirty="0" err="1" smtClean="0"/>
            <a:t>responsibility</a:t>
          </a:r>
          <a:endParaRPr lang="es-MX" sz="800" dirty="0" smtClean="0"/>
        </a:p>
        <a:p>
          <a:endParaRPr lang="es-MX" sz="800" dirty="0"/>
        </a:p>
      </dgm:t>
    </dgm:pt>
    <dgm:pt modelId="{B17D2226-CEC5-454D-8426-9FE16B9DB65D}" type="parTrans" cxnId="{550B0527-C101-445B-8F9F-84CEB816C682}">
      <dgm:prSet/>
      <dgm:spPr/>
      <dgm:t>
        <a:bodyPr/>
        <a:lstStyle/>
        <a:p>
          <a:endParaRPr lang="es-MX"/>
        </a:p>
      </dgm:t>
    </dgm:pt>
    <dgm:pt modelId="{22517632-B090-4146-8909-CB7CDCFB6C5B}" type="sibTrans" cxnId="{550B0527-C101-445B-8F9F-84CEB816C682}">
      <dgm:prSet/>
      <dgm:spPr/>
      <dgm:t>
        <a:bodyPr/>
        <a:lstStyle/>
        <a:p>
          <a:endParaRPr lang="es-MX"/>
        </a:p>
      </dgm:t>
    </dgm:pt>
    <dgm:pt modelId="{06C88E9B-399A-488F-B823-EE4E14AA8CC3}">
      <dgm:prSet phldrT="[Texto]"/>
      <dgm:spPr/>
      <dgm:t>
        <a:bodyPr/>
        <a:lstStyle/>
        <a:p>
          <a:r>
            <a:rPr lang="es-MX" dirty="0" err="1" smtClean="0"/>
            <a:t>Emotional</a:t>
          </a:r>
          <a:r>
            <a:rPr lang="es-MX" dirty="0" smtClean="0"/>
            <a:t> appeal</a:t>
          </a:r>
        </a:p>
        <a:p>
          <a:r>
            <a:rPr lang="es-MX" dirty="0" err="1" smtClean="0"/>
            <a:t>Feel</a:t>
          </a:r>
          <a:r>
            <a:rPr lang="es-MX" dirty="0" smtClean="0"/>
            <a:t> </a:t>
          </a:r>
          <a:r>
            <a:rPr lang="es-MX" dirty="0" err="1" smtClean="0"/>
            <a:t>good</a:t>
          </a:r>
          <a:r>
            <a:rPr lang="es-MX" dirty="0" smtClean="0"/>
            <a:t> </a:t>
          </a:r>
          <a:r>
            <a:rPr lang="es-MX" dirty="0" err="1" smtClean="0"/>
            <a:t>about</a:t>
          </a:r>
          <a:r>
            <a:rPr lang="es-MX" dirty="0" smtClean="0"/>
            <a:t> </a:t>
          </a:r>
        </a:p>
        <a:p>
          <a:r>
            <a:rPr lang="es-MX" dirty="0" smtClean="0"/>
            <a:t>Admire and </a:t>
          </a:r>
          <a:r>
            <a:rPr lang="es-MX" dirty="0" err="1" smtClean="0"/>
            <a:t>respest</a:t>
          </a:r>
          <a:r>
            <a:rPr lang="es-MX" dirty="0" smtClean="0"/>
            <a:t> </a:t>
          </a:r>
        </a:p>
        <a:p>
          <a:r>
            <a:rPr lang="es-MX" dirty="0" smtClean="0"/>
            <a:t>Trust</a:t>
          </a:r>
          <a:endParaRPr lang="es-MX" dirty="0"/>
        </a:p>
      </dgm:t>
    </dgm:pt>
    <dgm:pt modelId="{0CA7825B-E79B-4934-AD82-C74CF0EAD47C}" type="parTrans" cxnId="{F5393709-43AD-4661-901F-B474E9F46397}">
      <dgm:prSet/>
      <dgm:spPr/>
      <dgm:t>
        <a:bodyPr/>
        <a:lstStyle/>
        <a:p>
          <a:endParaRPr lang="es-MX"/>
        </a:p>
      </dgm:t>
    </dgm:pt>
    <dgm:pt modelId="{BA75B04A-B768-4CE8-BA15-06891A9774CD}" type="sibTrans" cxnId="{F5393709-43AD-4661-901F-B474E9F46397}">
      <dgm:prSet/>
      <dgm:spPr/>
      <dgm:t>
        <a:bodyPr/>
        <a:lstStyle/>
        <a:p>
          <a:endParaRPr lang="es-MX"/>
        </a:p>
      </dgm:t>
    </dgm:pt>
    <dgm:pt modelId="{8F5607B0-0629-453E-8099-B5539631601E}">
      <dgm:prSet phldrT="[Texto]"/>
      <dgm:spPr/>
      <dgm:t>
        <a:bodyPr/>
        <a:lstStyle/>
        <a:p>
          <a:r>
            <a:rPr lang="es-MX" dirty="0" err="1" smtClean="0"/>
            <a:t>Products</a:t>
          </a:r>
          <a:r>
            <a:rPr lang="es-MX" dirty="0" smtClean="0"/>
            <a:t> &amp; </a:t>
          </a:r>
          <a:r>
            <a:rPr lang="es-MX" dirty="0" err="1" smtClean="0"/>
            <a:t>services</a:t>
          </a:r>
          <a:r>
            <a:rPr lang="es-MX" dirty="0" smtClean="0"/>
            <a:t> </a:t>
          </a:r>
        </a:p>
        <a:p>
          <a:r>
            <a:rPr lang="es-MX" dirty="0" smtClean="0"/>
            <a:t>High </a:t>
          </a:r>
          <a:r>
            <a:rPr lang="es-MX" dirty="0" err="1" smtClean="0"/>
            <a:t>quality</a:t>
          </a:r>
          <a:endParaRPr lang="es-MX" dirty="0" smtClean="0"/>
        </a:p>
        <a:p>
          <a:r>
            <a:rPr lang="es-MX" dirty="0" err="1" smtClean="0"/>
            <a:t>Innovative</a:t>
          </a:r>
          <a:endParaRPr lang="es-MX" dirty="0" smtClean="0"/>
        </a:p>
        <a:p>
          <a:r>
            <a:rPr lang="es-MX" dirty="0" err="1" smtClean="0"/>
            <a:t>Value</a:t>
          </a:r>
          <a:r>
            <a:rPr lang="es-MX" dirty="0" smtClean="0"/>
            <a:t> of </a:t>
          </a:r>
          <a:r>
            <a:rPr lang="es-MX" dirty="0" err="1" smtClean="0"/>
            <a:t>money</a:t>
          </a:r>
          <a:endParaRPr lang="es-MX" dirty="0" smtClean="0"/>
        </a:p>
        <a:p>
          <a:r>
            <a:rPr lang="es-MX" dirty="0" smtClean="0"/>
            <a:t>Stands </a:t>
          </a:r>
          <a:r>
            <a:rPr lang="es-MX" dirty="0" err="1" smtClean="0"/>
            <a:t>behind</a:t>
          </a:r>
          <a:endParaRPr lang="es-MX" dirty="0"/>
        </a:p>
      </dgm:t>
    </dgm:pt>
    <dgm:pt modelId="{9E69C408-A293-4471-BACD-E7CE170D19E2}" type="parTrans" cxnId="{645FE901-18CD-4117-92D6-4D64416501CE}">
      <dgm:prSet/>
      <dgm:spPr/>
      <dgm:t>
        <a:bodyPr/>
        <a:lstStyle/>
        <a:p>
          <a:endParaRPr lang="es-MX"/>
        </a:p>
      </dgm:t>
    </dgm:pt>
    <dgm:pt modelId="{7B748023-508E-4FE3-AD50-BDBDDED2B60C}" type="sibTrans" cxnId="{645FE901-18CD-4117-92D6-4D64416501CE}">
      <dgm:prSet/>
      <dgm:spPr/>
      <dgm:t>
        <a:bodyPr/>
        <a:lstStyle/>
        <a:p>
          <a:endParaRPr lang="es-MX"/>
        </a:p>
      </dgm:t>
    </dgm:pt>
    <dgm:pt modelId="{2B31706E-CB6D-417F-B156-A97A7133EAC2}">
      <dgm:prSet phldrT="[Texto]"/>
      <dgm:spPr/>
      <dgm:t>
        <a:bodyPr/>
        <a:lstStyle/>
        <a:p>
          <a:r>
            <a:rPr lang="es-MX" dirty="0" err="1" smtClean="0"/>
            <a:t>Workplace</a:t>
          </a:r>
          <a:r>
            <a:rPr lang="es-MX" dirty="0" smtClean="0"/>
            <a:t> </a:t>
          </a:r>
          <a:r>
            <a:rPr lang="es-MX" dirty="0" err="1" smtClean="0"/>
            <a:t>environment</a:t>
          </a:r>
          <a:r>
            <a:rPr lang="es-MX" dirty="0" smtClean="0"/>
            <a:t> </a:t>
          </a:r>
        </a:p>
        <a:p>
          <a:r>
            <a:rPr lang="es-MX" dirty="0" err="1" smtClean="0"/>
            <a:t>Rewards</a:t>
          </a:r>
          <a:r>
            <a:rPr lang="es-MX" dirty="0" smtClean="0"/>
            <a:t> </a:t>
          </a:r>
          <a:r>
            <a:rPr lang="es-MX" dirty="0" err="1" smtClean="0"/>
            <a:t>employees</a:t>
          </a:r>
          <a:r>
            <a:rPr lang="es-MX" dirty="0" smtClean="0"/>
            <a:t> </a:t>
          </a:r>
          <a:r>
            <a:rPr lang="es-MX" dirty="0" err="1" smtClean="0"/>
            <a:t>fairly</a:t>
          </a:r>
          <a:endParaRPr lang="es-MX" dirty="0" smtClean="0"/>
        </a:p>
        <a:p>
          <a:r>
            <a:rPr lang="es-MX" dirty="0" err="1" smtClean="0"/>
            <a:t>Good</a:t>
          </a:r>
          <a:r>
            <a:rPr lang="es-MX" dirty="0" smtClean="0"/>
            <a:t> place </a:t>
          </a:r>
          <a:r>
            <a:rPr lang="es-MX" dirty="0" err="1" smtClean="0"/>
            <a:t>to</a:t>
          </a:r>
          <a:r>
            <a:rPr lang="es-MX" dirty="0" smtClean="0"/>
            <a:t> </a:t>
          </a:r>
          <a:r>
            <a:rPr lang="es-MX" dirty="0" err="1" smtClean="0"/>
            <a:t>work</a:t>
          </a:r>
          <a:endParaRPr lang="es-MX" dirty="0" smtClean="0"/>
        </a:p>
        <a:p>
          <a:r>
            <a:rPr lang="es-MX" dirty="0" err="1" smtClean="0"/>
            <a:t>Good</a:t>
          </a:r>
          <a:r>
            <a:rPr lang="es-MX" dirty="0" smtClean="0"/>
            <a:t> </a:t>
          </a:r>
          <a:r>
            <a:rPr lang="es-MX" dirty="0" err="1" smtClean="0"/>
            <a:t>employees</a:t>
          </a:r>
          <a:endParaRPr lang="es-MX" dirty="0"/>
        </a:p>
      </dgm:t>
    </dgm:pt>
    <dgm:pt modelId="{51F23389-FE74-44AB-8C60-AE9992B5DD4E}" type="parTrans" cxnId="{F80EA399-45EB-498D-A15B-45BFDF8DD462}">
      <dgm:prSet/>
      <dgm:spPr/>
      <dgm:t>
        <a:bodyPr/>
        <a:lstStyle/>
        <a:p>
          <a:endParaRPr lang="es-MX"/>
        </a:p>
      </dgm:t>
    </dgm:pt>
    <dgm:pt modelId="{7EE5F403-F953-4193-A407-22B48A525A0E}" type="sibTrans" cxnId="{F80EA399-45EB-498D-A15B-45BFDF8DD462}">
      <dgm:prSet/>
      <dgm:spPr/>
      <dgm:t>
        <a:bodyPr/>
        <a:lstStyle/>
        <a:p>
          <a:endParaRPr lang="es-MX"/>
        </a:p>
      </dgm:t>
    </dgm:pt>
    <dgm:pt modelId="{B8A1AAB9-E983-43DF-8179-909FC5A4E38D}">
      <dgm:prSet phldrT="[Texto]"/>
      <dgm:spPr/>
      <dgm:t>
        <a:bodyPr/>
        <a:lstStyle/>
        <a:p>
          <a:r>
            <a:rPr lang="es-MX" dirty="0" err="1" smtClean="0"/>
            <a:t>Financial</a:t>
          </a:r>
          <a:r>
            <a:rPr lang="es-MX" dirty="0" smtClean="0"/>
            <a:t> performance</a:t>
          </a:r>
        </a:p>
        <a:p>
          <a:r>
            <a:rPr lang="es-MX" dirty="0" err="1" smtClean="0"/>
            <a:t>Outperforms</a:t>
          </a:r>
          <a:r>
            <a:rPr lang="es-MX" dirty="0" smtClean="0"/>
            <a:t> </a:t>
          </a:r>
          <a:r>
            <a:rPr lang="es-MX" dirty="0" err="1" smtClean="0"/>
            <a:t>competitors</a:t>
          </a:r>
          <a:endParaRPr lang="es-MX" dirty="0" smtClean="0"/>
        </a:p>
        <a:p>
          <a:r>
            <a:rPr lang="es-MX" dirty="0" smtClean="0"/>
            <a:t>Record of </a:t>
          </a:r>
          <a:r>
            <a:rPr lang="es-MX" dirty="0" err="1" smtClean="0"/>
            <a:t>profitability</a:t>
          </a:r>
          <a:endParaRPr lang="es-MX" dirty="0" smtClean="0"/>
        </a:p>
        <a:p>
          <a:r>
            <a:rPr lang="es-MX" dirty="0" err="1" smtClean="0"/>
            <a:t>Growth</a:t>
          </a:r>
          <a:r>
            <a:rPr lang="es-MX" dirty="0" smtClean="0"/>
            <a:t> </a:t>
          </a:r>
          <a:r>
            <a:rPr lang="es-MX" dirty="0" err="1" smtClean="0"/>
            <a:t>prospects</a:t>
          </a:r>
          <a:r>
            <a:rPr lang="es-MX" dirty="0" smtClean="0"/>
            <a:t> </a:t>
          </a:r>
          <a:endParaRPr lang="es-MX" dirty="0"/>
        </a:p>
      </dgm:t>
    </dgm:pt>
    <dgm:pt modelId="{211DA858-EC61-476B-9994-D78B4FB873CC}" type="parTrans" cxnId="{5DF0CF7B-311A-4835-B827-9656E131EF2A}">
      <dgm:prSet/>
      <dgm:spPr/>
      <dgm:t>
        <a:bodyPr/>
        <a:lstStyle/>
        <a:p>
          <a:endParaRPr lang="es-MX"/>
        </a:p>
      </dgm:t>
    </dgm:pt>
    <dgm:pt modelId="{661077A1-441F-4DC5-8982-85CC9065DD1B}" type="sibTrans" cxnId="{5DF0CF7B-311A-4835-B827-9656E131EF2A}">
      <dgm:prSet/>
      <dgm:spPr/>
      <dgm:t>
        <a:bodyPr/>
        <a:lstStyle/>
        <a:p>
          <a:endParaRPr lang="es-MX"/>
        </a:p>
      </dgm:t>
    </dgm:pt>
    <dgm:pt modelId="{66F4D0E7-848A-4993-AC7D-D373C9F866EE}">
      <dgm:prSet phldrT="[Texto]"/>
      <dgm:spPr/>
      <dgm:t>
        <a:bodyPr/>
        <a:lstStyle/>
        <a:p>
          <a:r>
            <a:rPr lang="es-MX" dirty="0" err="1" smtClean="0"/>
            <a:t>Vision</a:t>
          </a:r>
          <a:r>
            <a:rPr lang="es-MX" dirty="0" smtClean="0"/>
            <a:t> &amp; </a:t>
          </a:r>
          <a:r>
            <a:rPr lang="es-MX" dirty="0" err="1" smtClean="0"/>
            <a:t>leadership</a:t>
          </a:r>
          <a:endParaRPr lang="es-MX" dirty="0" smtClean="0"/>
        </a:p>
        <a:p>
          <a:r>
            <a:rPr lang="es-MX" dirty="0" err="1" smtClean="0"/>
            <a:t>Market</a:t>
          </a:r>
          <a:r>
            <a:rPr lang="es-MX" dirty="0" smtClean="0"/>
            <a:t> </a:t>
          </a:r>
          <a:r>
            <a:rPr lang="es-MX" dirty="0" err="1" smtClean="0"/>
            <a:t>opportunities</a:t>
          </a:r>
          <a:endParaRPr lang="es-MX" dirty="0" smtClean="0"/>
        </a:p>
        <a:p>
          <a:r>
            <a:rPr lang="es-MX" dirty="0" err="1" smtClean="0"/>
            <a:t>Excellent</a:t>
          </a:r>
          <a:r>
            <a:rPr lang="es-MX" dirty="0" smtClean="0"/>
            <a:t> </a:t>
          </a:r>
          <a:r>
            <a:rPr lang="es-MX" dirty="0" err="1" smtClean="0"/>
            <a:t>leadership</a:t>
          </a:r>
          <a:endParaRPr lang="es-MX" dirty="0" smtClean="0"/>
        </a:p>
        <a:p>
          <a:r>
            <a:rPr lang="es-MX" dirty="0" smtClean="0"/>
            <a:t>Clear </a:t>
          </a:r>
          <a:r>
            <a:rPr lang="es-MX" dirty="0" err="1" smtClean="0"/>
            <a:t>vision</a:t>
          </a:r>
          <a:r>
            <a:rPr lang="es-MX" dirty="0" smtClean="0"/>
            <a:t> </a:t>
          </a:r>
          <a:r>
            <a:rPr lang="es-MX" dirty="0" err="1" smtClean="0"/>
            <a:t>for</a:t>
          </a:r>
          <a:r>
            <a:rPr lang="es-MX" dirty="0" smtClean="0"/>
            <a:t> </a:t>
          </a:r>
          <a:r>
            <a:rPr lang="es-MX" dirty="0" err="1" smtClean="0"/>
            <a:t>the</a:t>
          </a:r>
          <a:r>
            <a:rPr lang="es-MX" dirty="0" smtClean="0"/>
            <a:t> </a:t>
          </a:r>
          <a:r>
            <a:rPr lang="es-MX" dirty="0" err="1" smtClean="0"/>
            <a:t>future</a:t>
          </a:r>
          <a:endParaRPr lang="es-MX" dirty="0"/>
        </a:p>
      </dgm:t>
    </dgm:pt>
    <dgm:pt modelId="{6BAEA721-2829-4E8E-B637-8400C7F34F2B}" type="parTrans" cxnId="{4C8E64B7-9E84-4BFC-999F-05081A6D0B26}">
      <dgm:prSet/>
      <dgm:spPr/>
      <dgm:t>
        <a:bodyPr/>
        <a:lstStyle/>
        <a:p>
          <a:endParaRPr lang="es-MX"/>
        </a:p>
      </dgm:t>
    </dgm:pt>
    <dgm:pt modelId="{8DADA989-DF03-473A-8970-3BC20653609C}" type="sibTrans" cxnId="{4C8E64B7-9E84-4BFC-999F-05081A6D0B26}">
      <dgm:prSet/>
      <dgm:spPr/>
      <dgm:t>
        <a:bodyPr/>
        <a:lstStyle/>
        <a:p>
          <a:endParaRPr lang="es-MX"/>
        </a:p>
      </dgm:t>
    </dgm:pt>
    <dgm:pt modelId="{FD5F685D-DDCE-4956-844D-25B816820E6C}" type="pres">
      <dgm:prSet presAssocID="{8503016E-CD23-4F58-AF77-32C911EF13A9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DBAC986-6392-44EC-BA8E-51312C76A56B}" type="pres">
      <dgm:prSet presAssocID="{79243B46-E24A-4837-BE99-064756BB13AF}" presName="centerShape" presStyleLbl="node0" presStyleIdx="0" presStyleCnt="1"/>
      <dgm:spPr/>
      <dgm:t>
        <a:bodyPr/>
        <a:lstStyle/>
        <a:p>
          <a:endParaRPr lang="es-MX"/>
        </a:p>
      </dgm:t>
    </dgm:pt>
    <dgm:pt modelId="{7C208125-249A-4F5D-A2DA-55779CC90BA9}" type="pres">
      <dgm:prSet presAssocID="{59065715-5FDD-4CBB-B005-B360FFE7B687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84D83604-E470-4CF6-848D-800B2CED908B}" type="pres">
      <dgm:prSet presAssocID="{59065715-5FDD-4CBB-B005-B360FFE7B687}" presName="dummy" presStyleCnt="0"/>
      <dgm:spPr/>
    </dgm:pt>
    <dgm:pt modelId="{7288BBDA-18F1-42A9-931C-B30E69DFD756}" type="pres">
      <dgm:prSet presAssocID="{22517632-B090-4146-8909-CB7CDCFB6C5B}" presName="sibTrans" presStyleLbl="sibTrans2D1" presStyleIdx="0" presStyleCnt="6"/>
      <dgm:spPr/>
      <dgm:t>
        <a:bodyPr/>
        <a:lstStyle/>
        <a:p>
          <a:endParaRPr lang="en-US"/>
        </a:p>
      </dgm:t>
    </dgm:pt>
    <dgm:pt modelId="{CECF7113-373F-42A7-8C05-A0CF85F4AB0E}" type="pres">
      <dgm:prSet presAssocID="{06C88E9B-399A-488F-B823-EE4E14AA8CC3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116927C-A8BA-45B6-A3BC-C4E7F414C0D8}" type="pres">
      <dgm:prSet presAssocID="{06C88E9B-399A-488F-B823-EE4E14AA8CC3}" presName="dummy" presStyleCnt="0"/>
      <dgm:spPr/>
    </dgm:pt>
    <dgm:pt modelId="{D2218527-9221-4AAB-9219-5C3C08380FD6}" type="pres">
      <dgm:prSet presAssocID="{BA75B04A-B768-4CE8-BA15-06891A9774CD}" presName="sibTrans" presStyleLbl="sibTrans2D1" presStyleIdx="1" presStyleCnt="6"/>
      <dgm:spPr/>
      <dgm:t>
        <a:bodyPr/>
        <a:lstStyle/>
        <a:p>
          <a:endParaRPr lang="en-US"/>
        </a:p>
      </dgm:t>
    </dgm:pt>
    <dgm:pt modelId="{C414E3F3-0344-4934-BDE2-641F1662B8FB}" type="pres">
      <dgm:prSet presAssocID="{8F5607B0-0629-453E-8099-B5539631601E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BC814E64-90DF-416F-9200-60E4783CD293}" type="pres">
      <dgm:prSet presAssocID="{8F5607B0-0629-453E-8099-B5539631601E}" presName="dummy" presStyleCnt="0"/>
      <dgm:spPr/>
    </dgm:pt>
    <dgm:pt modelId="{65B566FD-14A3-4F31-AC2D-1DE90FA67056}" type="pres">
      <dgm:prSet presAssocID="{7B748023-508E-4FE3-AD50-BDBDDED2B60C}" presName="sibTrans" presStyleLbl="sibTrans2D1" presStyleIdx="2" presStyleCnt="6"/>
      <dgm:spPr/>
      <dgm:t>
        <a:bodyPr/>
        <a:lstStyle/>
        <a:p>
          <a:endParaRPr lang="en-US"/>
        </a:p>
      </dgm:t>
    </dgm:pt>
    <dgm:pt modelId="{6F1798E7-2FF8-4BC7-9149-31F6DDF1BBEF}" type="pres">
      <dgm:prSet presAssocID="{2B31706E-CB6D-417F-B156-A97A7133EAC2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BFC62E34-5742-4744-A7D4-9E3F94EB616C}" type="pres">
      <dgm:prSet presAssocID="{2B31706E-CB6D-417F-B156-A97A7133EAC2}" presName="dummy" presStyleCnt="0"/>
      <dgm:spPr/>
    </dgm:pt>
    <dgm:pt modelId="{05200DA3-04A3-4ACE-8D7E-C906AAD72AB3}" type="pres">
      <dgm:prSet presAssocID="{7EE5F403-F953-4193-A407-22B48A525A0E}" presName="sibTrans" presStyleLbl="sibTrans2D1" presStyleIdx="3" presStyleCnt="6"/>
      <dgm:spPr/>
      <dgm:t>
        <a:bodyPr/>
        <a:lstStyle/>
        <a:p>
          <a:endParaRPr lang="en-US"/>
        </a:p>
      </dgm:t>
    </dgm:pt>
    <dgm:pt modelId="{81404B39-809D-4DD4-8F8C-30D456A45E00}" type="pres">
      <dgm:prSet presAssocID="{B8A1AAB9-E983-43DF-8179-909FC5A4E38D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D6BC2D51-300A-4D28-89E9-B4099490F65F}" type="pres">
      <dgm:prSet presAssocID="{B8A1AAB9-E983-43DF-8179-909FC5A4E38D}" presName="dummy" presStyleCnt="0"/>
      <dgm:spPr/>
    </dgm:pt>
    <dgm:pt modelId="{DFA5BE29-C4E4-41A4-A2C2-8C255CC54CC0}" type="pres">
      <dgm:prSet presAssocID="{661077A1-441F-4DC5-8982-85CC9065DD1B}" presName="sibTrans" presStyleLbl="sibTrans2D1" presStyleIdx="4" presStyleCnt="6"/>
      <dgm:spPr/>
      <dgm:t>
        <a:bodyPr/>
        <a:lstStyle/>
        <a:p>
          <a:endParaRPr lang="en-US"/>
        </a:p>
      </dgm:t>
    </dgm:pt>
    <dgm:pt modelId="{F4243157-D609-4D84-AEE6-2BADB64C2B12}" type="pres">
      <dgm:prSet presAssocID="{66F4D0E7-848A-4993-AC7D-D373C9F866EE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D5ADA026-3814-49D5-AA9B-0575BFE08EE2}" type="pres">
      <dgm:prSet presAssocID="{66F4D0E7-848A-4993-AC7D-D373C9F866EE}" presName="dummy" presStyleCnt="0"/>
      <dgm:spPr/>
    </dgm:pt>
    <dgm:pt modelId="{66B7BDE5-98E8-4963-A899-8C3EAB3E90FC}" type="pres">
      <dgm:prSet presAssocID="{8DADA989-DF03-473A-8970-3BC20653609C}" presName="sibTrans" presStyleLbl="sibTrans2D1" presStyleIdx="5" presStyleCnt="6"/>
      <dgm:spPr/>
      <dgm:t>
        <a:bodyPr/>
        <a:lstStyle/>
        <a:p>
          <a:endParaRPr lang="en-US"/>
        </a:p>
      </dgm:t>
    </dgm:pt>
  </dgm:ptLst>
  <dgm:cxnLst>
    <dgm:cxn modelId="{9F254088-71D6-4EBF-BDAE-5605C572BAE8}" type="presOf" srcId="{2B31706E-CB6D-417F-B156-A97A7133EAC2}" destId="{6F1798E7-2FF8-4BC7-9149-31F6DDF1BBEF}" srcOrd="0" destOrd="0" presId="urn:microsoft.com/office/officeart/2005/8/layout/radial6"/>
    <dgm:cxn modelId="{192C4EE1-8EBF-410B-8293-7B9CE74CC04C}" type="presOf" srcId="{BA75B04A-B768-4CE8-BA15-06891A9774CD}" destId="{D2218527-9221-4AAB-9219-5C3C08380FD6}" srcOrd="0" destOrd="0" presId="urn:microsoft.com/office/officeart/2005/8/layout/radial6"/>
    <dgm:cxn modelId="{1E99E42B-BEB6-4182-8C83-E8DC45E8BA11}" type="presOf" srcId="{59065715-5FDD-4CBB-B005-B360FFE7B687}" destId="{7C208125-249A-4F5D-A2DA-55779CC90BA9}" srcOrd="0" destOrd="0" presId="urn:microsoft.com/office/officeart/2005/8/layout/radial6"/>
    <dgm:cxn modelId="{58251908-D053-4597-9964-8BBC2FCB9360}" type="presOf" srcId="{8DADA989-DF03-473A-8970-3BC20653609C}" destId="{66B7BDE5-98E8-4963-A899-8C3EAB3E90FC}" srcOrd="0" destOrd="0" presId="urn:microsoft.com/office/officeart/2005/8/layout/radial6"/>
    <dgm:cxn modelId="{140B9F0A-417B-45BF-B551-FEB29608E185}" type="presOf" srcId="{B8A1AAB9-E983-43DF-8179-909FC5A4E38D}" destId="{81404B39-809D-4DD4-8F8C-30D456A45E00}" srcOrd="0" destOrd="0" presId="urn:microsoft.com/office/officeart/2005/8/layout/radial6"/>
    <dgm:cxn modelId="{F80EA399-45EB-498D-A15B-45BFDF8DD462}" srcId="{79243B46-E24A-4837-BE99-064756BB13AF}" destId="{2B31706E-CB6D-417F-B156-A97A7133EAC2}" srcOrd="3" destOrd="0" parTransId="{51F23389-FE74-44AB-8C60-AE9992B5DD4E}" sibTransId="{7EE5F403-F953-4193-A407-22B48A525A0E}"/>
    <dgm:cxn modelId="{F0B5F031-B8F0-4A6C-BB9D-DB484F92DF20}" type="presOf" srcId="{661077A1-441F-4DC5-8982-85CC9065DD1B}" destId="{DFA5BE29-C4E4-41A4-A2C2-8C255CC54CC0}" srcOrd="0" destOrd="0" presId="urn:microsoft.com/office/officeart/2005/8/layout/radial6"/>
    <dgm:cxn modelId="{DA7C7F86-017D-4F63-B33A-9CD56F15C2A2}" srcId="{8503016E-CD23-4F58-AF77-32C911EF13A9}" destId="{79243B46-E24A-4837-BE99-064756BB13AF}" srcOrd="0" destOrd="0" parTransId="{86347B69-00FC-4AEC-9721-C87551B343DC}" sibTransId="{EC546374-8EF0-4877-A8BA-EB87EE709E21}"/>
    <dgm:cxn modelId="{5DF0CF7B-311A-4835-B827-9656E131EF2A}" srcId="{79243B46-E24A-4837-BE99-064756BB13AF}" destId="{B8A1AAB9-E983-43DF-8179-909FC5A4E38D}" srcOrd="4" destOrd="0" parTransId="{211DA858-EC61-476B-9994-D78B4FB873CC}" sibTransId="{661077A1-441F-4DC5-8982-85CC9065DD1B}"/>
    <dgm:cxn modelId="{F5393709-43AD-4661-901F-B474E9F46397}" srcId="{79243B46-E24A-4837-BE99-064756BB13AF}" destId="{06C88E9B-399A-488F-B823-EE4E14AA8CC3}" srcOrd="1" destOrd="0" parTransId="{0CA7825B-E79B-4934-AD82-C74CF0EAD47C}" sibTransId="{BA75B04A-B768-4CE8-BA15-06891A9774CD}"/>
    <dgm:cxn modelId="{645FE901-18CD-4117-92D6-4D64416501CE}" srcId="{79243B46-E24A-4837-BE99-064756BB13AF}" destId="{8F5607B0-0629-453E-8099-B5539631601E}" srcOrd="2" destOrd="0" parTransId="{9E69C408-A293-4471-BACD-E7CE170D19E2}" sibTransId="{7B748023-508E-4FE3-AD50-BDBDDED2B60C}"/>
    <dgm:cxn modelId="{AB7079C1-FB6A-438A-A39E-85862EDC8354}" type="presOf" srcId="{7B748023-508E-4FE3-AD50-BDBDDED2B60C}" destId="{65B566FD-14A3-4F31-AC2D-1DE90FA67056}" srcOrd="0" destOrd="0" presId="urn:microsoft.com/office/officeart/2005/8/layout/radial6"/>
    <dgm:cxn modelId="{C204C3E4-A496-42FA-BB89-C5FD7F9E0C88}" type="presOf" srcId="{7EE5F403-F953-4193-A407-22B48A525A0E}" destId="{05200DA3-04A3-4ACE-8D7E-C906AAD72AB3}" srcOrd="0" destOrd="0" presId="urn:microsoft.com/office/officeart/2005/8/layout/radial6"/>
    <dgm:cxn modelId="{ED304819-A9EB-4A54-AB66-52D66C8684C2}" type="presOf" srcId="{06C88E9B-399A-488F-B823-EE4E14AA8CC3}" destId="{CECF7113-373F-42A7-8C05-A0CF85F4AB0E}" srcOrd="0" destOrd="0" presId="urn:microsoft.com/office/officeart/2005/8/layout/radial6"/>
    <dgm:cxn modelId="{4C8E64B7-9E84-4BFC-999F-05081A6D0B26}" srcId="{79243B46-E24A-4837-BE99-064756BB13AF}" destId="{66F4D0E7-848A-4993-AC7D-D373C9F866EE}" srcOrd="5" destOrd="0" parTransId="{6BAEA721-2829-4E8E-B637-8400C7F34F2B}" sibTransId="{8DADA989-DF03-473A-8970-3BC20653609C}"/>
    <dgm:cxn modelId="{8D75A096-4A49-4A71-9E0A-2E88C6795783}" type="presOf" srcId="{8F5607B0-0629-453E-8099-B5539631601E}" destId="{C414E3F3-0344-4934-BDE2-641F1662B8FB}" srcOrd="0" destOrd="0" presId="urn:microsoft.com/office/officeart/2005/8/layout/radial6"/>
    <dgm:cxn modelId="{12DA7FF4-73AB-432C-A82D-73B70BFF8568}" type="presOf" srcId="{8503016E-CD23-4F58-AF77-32C911EF13A9}" destId="{FD5F685D-DDCE-4956-844D-25B816820E6C}" srcOrd="0" destOrd="0" presId="urn:microsoft.com/office/officeart/2005/8/layout/radial6"/>
    <dgm:cxn modelId="{BB8DA301-4BA8-459D-9B53-646A67512709}" type="presOf" srcId="{79243B46-E24A-4837-BE99-064756BB13AF}" destId="{DDBAC986-6392-44EC-BA8E-51312C76A56B}" srcOrd="0" destOrd="0" presId="urn:microsoft.com/office/officeart/2005/8/layout/radial6"/>
    <dgm:cxn modelId="{350B4BDE-4922-4473-8EC9-0C043C1F11B7}" type="presOf" srcId="{66F4D0E7-848A-4993-AC7D-D373C9F866EE}" destId="{F4243157-D609-4D84-AEE6-2BADB64C2B12}" srcOrd="0" destOrd="0" presId="urn:microsoft.com/office/officeart/2005/8/layout/radial6"/>
    <dgm:cxn modelId="{550B0527-C101-445B-8F9F-84CEB816C682}" srcId="{79243B46-E24A-4837-BE99-064756BB13AF}" destId="{59065715-5FDD-4CBB-B005-B360FFE7B687}" srcOrd="0" destOrd="0" parTransId="{B17D2226-CEC5-454D-8426-9FE16B9DB65D}" sibTransId="{22517632-B090-4146-8909-CB7CDCFB6C5B}"/>
    <dgm:cxn modelId="{6FD68829-032B-455D-B80E-CE86D192C0DB}" type="presOf" srcId="{22517632-B090-4146-8909-CB7CDCFB6C5B}" destId="{7288BBDA-18F1-42A9-931C-B30E69DFD756}" srcOrd="0" destOrd="0" presId="urn:microsoft.com/office/officeart/2005/8/layout/radial6"/>
    <dgm:cxn modelId="{538B39F0-EAF2-449A-86A7-D25CB5EF8F0D}" type="presParOf" srcId="{FD5F685D-DDCE-4956-844D-25B816820E6C}" destId="{DDBAC986-6392-44EC-BA8E-51312C76A56B}" srcOrd="0" destOrd="0" presId="urn:microsoft.com/office/officeart/2005/8/layout/radial6"/>
    <dgm:cxn modelId="{AE209A6D-A2E0-4417-846C-296406FA673A}" type="presParOf" srcId="{FD5F685D-DDCE-4956-844D-25B816820E6C}" destId="{7C208125-249A-4F5D-A2DA-55779CC90BA9}" srcOrd="1" destOrd="0" presId="urn:microsoft.com/office/officeart/2005/8/layout/radial6"/>
    <dgm:cxn modelId="{6B5155AC-9EE4-4ED9-A0F8-8EF8F2AB23B4}" type="presParOf" srcId="{FD5F685D-DDCE-4956-844D-25B816820E6C}" destId="{84D83604-E470-4CF6-848D-800B2CED908B}" srcOrd="2" destOrd="0" presId="urn:microsoft.com/office/officeart/2005/8/layout/radial6"/>
    <dgm:cxn modelId="{3BB43BC0-0938-4DF6-8E70-84757E45182B}" type="presParOf" srcId="{FD5F685D-DDCE-4956-844D-25B816820E6C}" destId="{7288BBDA-18F1-42A9-931C-B30E69DFD756}" srcOrd="3" destOrd="0" presId="urn:microsoft.com/office/officeart/2005/8/layout/radial6"/>
    <dgm:cxn modelId="{7D25AB9B-1095-4638-890B-AFE4F9330F3B}" type="presParOf" srcId="{FD5F685D-DDCE-4956-844D-25B816820E6C}" destId="{CECF7113-373F-42A7-8C05-A0CF85F4AB0E}" srcOrd="4" destOrd="0" presId="urn:microsoft.com/office/officeart/2005/8/layout/radial6"/>
    <dgm:cxn modelId="{17BB899B-71BC-4C2A-B332-DE1A7D726050}" type="presParOf" srcId="{FD5F685D-DDCE-4956-844D-25B816820E6C}" destId="{4116927C-A8BA-45B6-A3BC-C4E7F414C0D8}" srcOrd="5" destOrd="0" presId="urn:microsoft.com/office/officeart/2005/8/layout/radial6"/>
    <dgm:cxn modelId="{482EBCB0-9B62-4E27-B878-F3F57C4A45B8}" type="presParOf" srcId="{FD5F685D-DDCE-4956-844D-25B816820E6C}" destId="{D2218527-9221-4AAB-9219-5C3C08380FD6}" srcOrd="6" destOrd="0" presId="urn:microsoft.com/office/officeart/2005/8/layout/radial6"/>
    <dgm:cxn modelId="{63C8B462-2518-4CE6-9D5C-3D152FF8C5D6}" type="presParOf" srcId="{FD5F685D-DDCE-4956-844D-25B816820E6C}" destId="{C414E3F3-0344-4934-BDE2-641F1662B8FB}" srcOrd="7" destOrd="0" presId="urn:microsoft.com/office/officeart/2005/8/layout/radial6"/>
    <dgm:cxn modelId="{21F8744F-B27F-4098-8675-FBC89089D58B}" type="presParOf" srcId="{FD5F685D-DDCE-4956-844D-25B816820E6C}" destId="{BC814E64-90DF-416F-9200-60E4783CD293}" srcOrd="8" destOrd="0" presId="urn:microsoft.com/office/officeart/2005/8/layout/radial6"/>
    <dgm:cxn modelId="{1540FBA6-EBE0-4075-9ADF-F54DAB1D6136}" type="presParOf" srcId="{FD5F685D-DDCE-4956-844D-25B816820E6C}" destId="{65B566FD-14A3-4F31-AC2D-1DE90FA67056}" srcOrd="9" destOrd="0" presId="urn:microsoft.com/office/officeart/2005/8/layout/radial6"/>
    <dgm:cxn modelId="{07F171A3-4EBE-447F-814D-CADEB81458DA}" type="presParOf" srcId="{FD5F685D-DDCE-4956-844D-25B816820E6C}" destId="{6F1798E7-2FF8-4BC7-9149-31F6DDF1BBEF}" srcOrd="10" destOrd="0" presId="urn:microsoft.com/office/officeart/2005/8/layout/radial6"/>
    <dgm:cxn modelId="{2F78C6DB-277B-45EF-B72C-48E1D503D221}" type="presParOf" srcId="{FD5F685D-DDCE-4956-844D-25B816820E6C}" destId="{BFC62E34-5742-4744-A7D4-9E3F94EB616C}" srcOrd="11" destOrd="0" presId="urn:microsoft.com/office/officeart/2005/8/layout/radial6"/>
    <dgm:cxn modelId="{EF4E6A49-928C-4A31-B821-ABB095701E7D}" type="presParOf" srcId="{FD5F685D-DDCE-4956-844D-25B816820E6C}" destId="{05200DA3-04A3-4ACE-8D7E-C906AAD72AB3}" srcOrd="12" destOrd="0" presId="urn:microsoft.com/office/officeart/2005/8/layout/radial6"/>
    <dgm:cxn modelId="{BDF7CF90-71BC-4CD7-B5CE-04CA76A3539E}" type="presParOf" srcId="{FD5F685D-DDCE-4956-844D-25B816820E6C}" destId="{81404B39-809D-4DD4-8F8C-30D456A45E00}" srcOrd="13" destOrd="0" presId="urn:microsoft.com/office/officeart/2005/8/layout/radial6"/>
    <dgm:cxn modelId="{F8773A9F-C4A7-439E-894F-430D53F2233E}" type="presParOf" srcId="{FD5F685D-DDCE-4956-844D-25B816820E6C}" destId="{D6BC2D51-300A-4D28-89E9-B4099490F65F}" srcOrd="14" destOrd="0" presId="urn:microsoft.com/office/officeart/2005/8/layout/radial6"/>
    <dgm:cxn modelId="{4E6F12BA-AC73-4834-A871-BD7FF640F6EF}" type="presParOf" srcId="{FD5F685D-DDCE-4956-844D-25B816820E6C}" destId="{DFA5BE29-C4E4-41A4-A2C2-8C255CC54CC0}" srcOrd="15" destOrd="0" presId="urn:microsoft.com/office/officeart/2005/8/layout/radial6"/>
    <dgm:cxn modelId="{73C2E6DC-988D-4926-B2E8-97A01D65D3A8}" type="presParOf" srcId="{FD5F685D-DDCE-4956-844D-25B816820E6C}" destId="{F4243157-D609-4D84-AEE6-2BADB64C2B12}" srcOrd="16" destOrd="0" presId="urn:microsoft.com/office/officeart/2005/8/layout/radial6"/>
    <dgm:cxn modelId="{8863E6BD-8882-4B08-90D2-38900EF1C848}" type="presParOf" srcId="{FD5F685D-DDCE-4956-844D-25B816820E6C}" destId="{D5ADA026-3814-49D5-AA9B-0575BFE08EE2}" srcOrd="17" destOrd="0" presId="urn:microsoft.com/office/officeart/2005/8/layout/radial6"/>
    <dgm:cxn modelId="{C8FB071B-88AE-47D5-B854-BDFDF287D97F}" type="presParOf" srcId="{FD5F685D-DDCE-4956-844D-25B816820E6C}" destId="{66B7BDE5-98E8-4963-A899-8C3EAB3E90FC}" srcOrd="18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358EFDE-C162-460F-88E3-8611F8331B7A}" type="doc">
      <dgm:prSet loTypeId="urn:microsoft.com/office/officeart/2009/layout/CircleArrow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27D6D804-B0F7-4FE3-AC63-E075B31C4601}">
      <dgm:prSet phldrT="[Texto]"/>
      <dgm:spPr/>
      <dgm:t>
        <a:bodyPr/>
        <a:lstStyle/>
        <a:p>
          <a:r>
            <a:rPr lang="es-MX" dirty="0" err="1" smtClean="0"/>
            <a:t>Internal</a:t>
          </a:r>
          <a:r>
            <a:rPr lang="es-MX" baseline="0" dirty="0" smtClean="0"/>
            <a:t> </a:t>
          </a:r>
          <a:r>
            <a:rPr lang="es-MX" baseline="0" dirty="0" err="1" smtClean="0"/>
            <a:t>Support</a:t>
          </a:r>
          <a:r>
            <a:rPr lang="es-MX" baseline="0" dirty="0" smtClean="0"/>
            <a:t> ECQ</a:t>
          </a:r>
          <a:endParaRPr lang="es-MX" dirty="0"/>
        </a:p>
      </dgm:t>
    </dgm:pt>
    <dgm:pt modelId="{920A6A28-3FA5-4126-9EE6-B63D3984B390}" type="parTrans" cxnId="{4DFE0C22-72F7-44C9-B755-CD961C08141C}">
      <dgm:prSet/>
      <dgm:spPr/>
      <dgm:t>
        <a:bodyPr/>
        <a:lstStyle/>
        <a:p>
          <a:endParaRPr lang="es-MX"/>
        </a:p>
      </dgm:t>
    </dgm:pt>
    <dgm:pt modelId="{905B4876-8F6E-48A3-AA60-B7485B02E89F}" type="sibTrans" cxnId="{4DFE0C22-72F7-44C9-B755-CD961C08141C}">
      <dgm:prSet/>
      <dgm:spPr/>
      <dgm:t>
        <a:bodyPr/>
        <a:lstStyle/>
        <a:p>
          <a:endParaRPr lang="es-MX"/>
        </a:p>
      </dgm:t>
    </dgm:pt>
    <dgm:pt modelId="{DBA9C6F3-CC54-4079-9259-AC0F195A7C77}">
      <dgm:prSet phldrT="[Texto]"/>
      <dgm:spPr/>
      <dgm:t>
        <a:bodyPr/>
        <a:lstStyle/>
        <a:p>
          <a:r>
            <a:rPr lang="es-MX" dirty="0" err="1" smtClean="0"/>
            <a:t>Communication</a:t>
          </a:r>
          <a:r>
            <a:rPr lang="es-MX" dirty="0" smtClean="0"/>
            <a:t> </a:t>
          </a:r>
          <a:r>
            <a:rPr lang="es-MX" dirty="0" err="1" smtClean="0"/>
            <a:t>Expressiveness</a:t>
          </a:r>
          <a:r>
            <a:rPr lang="es-MX" dirty="0" smtClean="0"/>
            <a:t> CEQ</a:t>
          </a:r>
          <a:endParaRPr lang="es-MX" dirty="0"/>
        </a:p>
      </dgm:t>
    </dgm:pt>
    <dgm:pt modelId="{74DC3702-E753-4A83-AA6C-02AE0894E44C}" type="parTrans" cxnId="{6B1895A6-8ACB-4A2F-AB8C-046C1F6464AE}">
      <dgm:prSet/>
      <dgm:spPr/>
      <dgm:t>
        <a:bodyPr/>
        <a:lstStyle/>
        <a:p>
          <a:endParaRPr lang="es-MX"/>
        </a:p>
      </dgm:t>
    </dgm:pt>
    <dgm:pt modelId="{47B4B6EF-B922-4818-8545-AD2376169DDA}" type="sibTrans" cxnId="{6B1895A6-8ACB-4A2F-AB8C-046C1F6464AE}">
      <dgm:prSet/>
      <dgm:spPr/>
      <dgm:t>
        <a:bodyPr/>
        <a:lstStyle/>
        <a:p>
          <a:endParaRPr lang="es-MX"/>
        </a:p>
      </dgm:t>
    </dgm:pt>
    <dgm:pt modelId="{8EFF7B65-5A71-4B10-A025-E145A5DC87C1}">
      <dgm:prSet phldrT="[Texto]"/>
      <dgm:spPr/>
      <dgm:t>
        <a:bodyPr/>
        <a:lstStyle/>
        <a:p>
          <a:r>
            <a:rPr lang="es-MX" dirty="0" err="1" smtClean="0"/>
            <a:t>External</a:t>
          </a:r>
          <a:r>
            <a:rPr lang="es-MX" dirty="0" smtClean="0"/>
            <a:t> </a:t>
          </a:r>
          <a:r>
            <a:rPr lang="es-MX" dirty="0" err="1" smtClean="0"/>
            <a:t>Support</a:t>
          </a:r>
          <a:r>
            <a:rPr lang="es-MX" dirty="0" smtClean="0"/>
            <a:t>: </a:t>
          </a:r>
          <a:r>
            <a:rPr lang="es-MX" dirty="0" err="1" smtClean="0"/>
            <a:t>Rep</a:t>
          </a:r>
          <a:r>
            <a:rPr lang="es-MX" dirty="0" smtClean="0"/>
            <a:t> </a:t>
          </a:r>
          <a:r>
            <a:rPr lang="es-MX" dirty="0" err="1" smtClean="0"/>
            <a:t>Track</a:t>
          </a:r>
          <a:r>
            <a:rPr lang="es-MX" dirty="0" smtClean="0"/>
            <a:t>®</a:t>
          </a:r>
          <a:endParaRPr lang="es-MX" dirty="0"/>
        </a:p>
      </dgm:t>
    </dgm:pt>
    <dgm:pt modelId="{7E5EE66E-C78D-4B9B-8CFA-4E8CF2AEB540}" type="parTrans" cxnId="{E4C3EF69-163A-491C-9915-15BC8DFD61F6}">
      <dgm:prSet/>
      <dgm:spPr/>
      <dgm:t>
        <a:bodyPr/>
        <a:lstStyle/>
        <a:p>
          <a:endParaRPr lang="es-MX"/>
        </a:p>
      </dgm:t>
    </dgm:pt>
    <dgm:pt modelId="{4C746C14-4C09-4EA3-B014-679CD5F02481}" type="sibTrans" cxnId="{E4C3EF69-163A-491C-9915-15BC8DFD61F6}">
      <dgm:prSet/>
      <dgm:spPr/>
      <dgm:t>
        <a:bodyPr/>
        <a:lstStyle/>
        <a:p>
          <a:endParaRPr lang="es-MX"/>
        </a:p>
      </dgm:t>
    </dgm:pt>
    <dgm:pt modelId="{8F24C150-7A17-434D-A009-C6BC24D0F682}" type="pres">
      <dgm:prSet presAssocID="{7358EFDE-C162-460F-88E3-8611F8331B7A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19EEBEFC-E0C5-416B-8308-92237AD8E6C4}" type="pres">
      <dgm:prSet presAssocID="{27D6D804-B0F7-4FE3-AC63-E075B31C4601}" presName="Accent1" presStyleCnt="0"/>
      <dgm:spPr/>
    </dgm:pt>
    <dgm:pt modelId="{8C18FA6B-AB91-45D0-B148-1EDD3D2C00BE}" type="pres">
      <dgm:prSet presAssocID="{27D6D804-B0F7-4FE3-AC63-E075B31C4601}" presName="Accent" presStyleLbl="node1" presStyleIdx="0" presStyleCnt="3"/>
      <dgm:spPr/>
    </dgm:pt>
    <dgm:pt modelId="{8BDAFFEE-F26E-4ACB-B4FF-CC04FDB5380D}" type="pres">
      <dgm:prSet presAssocID="{27D6D804-B0F7-4FE3-AC63-E075B31C4601}" presName="Parent1" presStyleLbl="revTx" presStyleIdx="0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16A2809-4CEF-4003-815D-64F515B3E778}" type="pres">
      <dgm:prSet presAssocID="{DBA9C6F3-CC54-4079-9259-AC0F195A7C77}" presName="Accent2" presStyleCnt="0"/>
      <dgm:spPr/>
    </dgm:pt>
    <dgm:pt modelId="{6DF538AC-0914-4C8A-8AF8-24534207A880}" type="pres">
      <dgm:prSet presAssocID="{DBA9C6F3-CC54-4079-9259-AC0F195A7C77}" presName="Accent" presStyleLbl="node1" presStyleIdx="1" presStyleCnt="3"/>
      <dgm:spPr/>
    </dgm:pt>
    <dgm:pt modelId="{B427E404-1FB8-4F18-BD07-6C5FD2988176}" type="pres">
      <dgm:prSet presAssocID="{DBA9C6F3-CC54-4079-9259-AC0F195A7C77}" presName="Parent2" presStyleLbl="revTx" presStyleIdx="1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6471210-1E53-4814-8788-ED05E28E23E3}" type="pres">
      <dgm:prSet presAssocID="{8EFF7B65-5A71-4B10-A025-E145A5DC87C1}" presName="Accent3" presStyleCnt="0"/>
      <dgm:spPr/>
    </dgm:pt>
    <dgm:pt modelId="{B38877A3-F3BC-4139-869A-15D6AE15A6F4}" type="pres">
      <dgm:prSet presAssocID="{8EFF7B65-5A71-4B10-A025-E145A5DC87C1}" presName="Accent" presStyleLbl="node1" presStyleIdx="2" presStyleCnt="3"/>
      <dgm:spPr/>
    </dgm:pt>
    <dgm:pt modelId="{92811370-7056-491D-9F13-DB70956D0834}" type="pres">
      <dgm:prSet presAssocID="{8EFF7B65-5A71-4B10-A025-E145A5DC87C1}" presName="Parent3" presStyleLbl="revTx" presStyleIdx="2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E4C3EF69-163A-491C-9915-15BC8DFD61F6}" srcId="{7358EFDE-C162-460F-88E3-8611F8331B7A}" destId="{8EFF7B65-5A71-4B10-A025-E145A5DC87C1}" srcOrd="2" destOrd="0" parTransId="{7E5EE66E-C78D-4B9B-8CFA-4E8CF2AEB540}" sibTransId="{4C746C14-4C09-4EA3-B014-679CD5F02481}"/>
    <dgm:cxn modelId="{6B1895A6-8ACB-4A2F-AB8C-046C1F6464AE}" srcId="{7358EFDE-C162-460F-88E3-8611F8331B7A}" destId="{DBA9C6F3-CC54-4079-9259-AC0F195A7C77}" srcOrd="1" destOrd="0" parTransId="{74DC3702-E753-4A83-AA6C-02AE0894E44C}" sibTransId="{47B4B6EF-B922-4818-8545-AD2376169DDA}"/>
    <dgm:cxn modelId="{964EF2E9-B86D-457E-8740-57EA4B69E153}" type="presOf" srcId="{8EFF7B65-5A71-4B10-A025-E145A5DC87C1}" destId="{92811370-7056-491D-9F13-DB70956D0834}" srcOrd="0" destOrd="0" presId="urn:microsoft.com/office/officeart/2009/layout/CircleArrowProcess"/>
    <dgm:cxn modelId="{4DFE0C22-72F7-44C9-B755-CD961C08141C}" srcId="{7358EFDE-C162-460F-88E3-8611F8331B7A}" destId="{27D6D804-B0F7-4FE3-AC63-E075B31C4601}" srcOrd="0" destOrd="0" parTransId="{920A6A28-3FA5-4126-9EE6-B63D3984B390}" sibTransId="{905B4876-8F6E-48A3-AA60-B7485B02E89F}"/>
    <dgm:cxn modelId="{8847C036-FCDB-4367-A488-5D1D2D46D249}" type="presOf" srcId="{DBA9C6F3-CC54-4079-9259-AC0F195A7C77}" destId="{B427E404-1FB8-4F18-BD07-6C5FD2988176}" srcOrd="0" destOrd="0" presId="urn:microsoft.com/office/officeart/2009/layout/CircleArrowProcess"/>
    <dgm:cxn modelId="{F953FD64-02FF-4D0B-BC8A-5ED0CC21C89E}" type="presOf" srcId="{27D6D804-B0F7-4FE3-AC63-E075B31C4601}" destId="{8BDAFFEE-F26E-4ACB-B4FF-CC04FDB5380D}" srcOrd="0" destOrd="0" presId="urn:microsoft.com/office/officeart/2009/layout/CircleArrowProcess"/>
    <dgm:cxn modelId="{9E9C8889-6B1B-41DC-87D1-88C88EA696DC}" type="presOf" srcId="{7358EFDE-C162-460F-88E3-8611F8331B7A}" destId="{8F24C150-7A17-434D-A009-C6BC24D0F682}" srcOrd="0" destOrd="0" presId="urn:microsoft.com/office/officeart/2009/layout/CircleArrowProcess"/>
    <dgm:cxn modelId="{2ACA561E-9F67-4C1B-8520-83000A1F8454}" type="presParOf" srcId="{8F24C150-7A17-434D-A009-C6BC24D0F682}" destId="{19EEBEFC-E0C5-416B-8308-92237AD8E6C4}" srcOrd="0" destOrd="0" presId="urn:microsoft.com/office/officeart/2009/layout/CircleArrowProcess"/>
    <dgm:cxn modelId="{DFE8A2A2-3CA1-42CE-8987-0A68F1B1CA68}" type="presParOf" srcId="{19EEBEFC-E0C5-416B-8308-92237AD8E6C4}" destId="{8C18FA6B-AB91-45D0-B148-1EDD3D2C00BE}" srcOrd="0" destOrd="0" presId="urn:microsoft.com/office/officeart/2009/layout/CircleArrowProcess"/>
    <dgm:cxn modelId="{E899F91C-1DCF-4A39-BC14-8B7EFC1B70E0}" type="presParOf" srcId="{8F24C150-7A17-434D-A009-C6BC24D0F682}" destId="{8BDAFFEE-F26E-4ACB-B4FF-CC04FDB5380D}" srcOrd="1" destOrd="0" presId="urn:microsoft.com/office/officeart/2009/layout/CircleArrowProcess"/>
    <dgm:cxn modelId="{1401927C-D3D9-4D83-A646-1363F947F851}" type="presParOf" srcId="{8F24C150-7A17-434D-A009-C6BC24D0F682}" destId="{416A2809-4CEF-4003-815D-64F515B3E778}" srcOrd="2" destOrd="0" presId="urn:microsoft.com/office/officeart/2009/layout/CircleArrowProcess"/>
    <dgm:cxn modelId="{5EFD9189-3203-46C2-9646-6A1E697FDE06}" type="presParOf" srcId="{416A2809-4CEF-4003-815D-64F515B3E778}" destId="{6DF538AC-0914-4C8A-8AF8-24534207A880}" srcOrd="0" destOrd="0" presId="urn:microsoft.com/office/officeart/2009/layout/CircleArrowProcess"/>
    <dgm:cxn modelId="{AF8C6502-7343-4BF4-AF78-7415865A3B16}" type="presParOf" srcId="{8F24C150-7A17-434D-A009-C6BC24D0F682}" destId="{B427E404-1FB8-4F18-BD07-6C5FD2988176}" srcOrd="3" destOrd="0" presId="urn:microsoft.com/office/officeart/2009/layout/CircleArrowProcess"/>
    <dgm:cxn modelId="{848CACC9-675A-4F4A-BD69-80C4EA45D9E4}" type="presParOf" srcId="{8F24C150-7A17-434D-A009-C6BC24D0F682}" destId="{66471210-1E53-4814-8788-ED05E28E23E3}" srcOrd="4" destOrd="0" presId="urn:microsoft.com/office/officeart/2009/layout/CircleArrowProcess"/>
    <dgm:cxn modelId="{B83B0AD4-EB43-4939-8AC4-509D1A1A0859}" type="presParOf" srcId="{66471210-1E53-4814-8788-ED05E28E23E3}" destId="{B38877A3-F3BC-4139-869A-15D6AE15A6F4}" srcOrd="0" destOrd="0" presId="urn:microsoft.com/office/officeart/2009/layout/CircleArrowProcess"/>
    <dgm:cxn modelId="{C26E33B3-BC9F-4902-8377-A7C5C978362C}" type="presParOf" srcId="{8F24C150-7A17-434D-A009-C6BC24D0F682}" destId="{92811370-7056-491D-9F13-DB70956D0834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95BA860B-13EC-40A8-8B34-9D4EBB0A8DBC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EBE72506-DC84-43C3-92CB-5F3C13EF72C6}">
      <dgm:prSet phldrT="[Texto]"/>
      <dgm:spPr/>
      <dgm:t>
        <a:bodyPr/>
        <a:lstStyle/>
        <a:p>
          <a:r>
            <a:rPr lang="en-US" dirty="0" smtClean="0"/>
            <a:t>Strategic Alignment: Involves creating employee support the Strategic Initiatives that the company seeks to achieve.</a:t>
          </a:r>
          <a:endParaRPr lang="es-MX" dirty="0"/>
        </a:p>
      </dgm:t>
    </dgm:pt>
    <dgm:pt modelId="{5E23F756-07FB-4043-AE95-7644987AF6C6}" type="parTrans" cxnId="{EEF3A7E7-827A-48BE-89F4-8F690171FA06}">
      <dgm:prSet/>
      <dgm:spPr/>
      <dgm:t>
        <a:bodyPr/>
        <a:lstStyle/>
        <a:p>
          <a:endParaRPr lang="es-MX"/>
        </a:p>
      </dgm:t>
    </dgm:pt>
    <dgm:pt modelId="{B21C28DD-3DF2-404F-AD30-DF2E3CE15144}" type="sibTrans" cxnId="{EEF3A7E7-827A-48BE-89F4-8F690171FA06}">
      <dgm:prSet/>
      <dgm:spPr/>
      <dgm:t>
        <a:bodyPr/>
        <a:lstStyle/>
        <a:p>
          <a:endParaRPr lang="es-MX"/>
        </a:p>
      </dgm:t>
    </dgm:pt>
    <dgm:pt modelId="{F5070A98-D1AA-46B1-9468-231207340523}">
      <dgm:prSet phldrT="[Texto]"/>
      <dgm:spPr/>
      <dgm:t>
        <a:bodyPr/>
        <a:lstStyle/>
        <a:p>
          <a:r>
            <a:rPr lang="en-US" b="1" dirty="0" smtClean="0"/>
            <a:t>Building Strategic Alignment is vital: Companies depend on employees to achieve strategic initiatives.</a:t>
          </a:r>
          <a:endParaRPr lang="es-MX" b="1" dirty="0"/>
        </a:p>
      </dgm:t>
    </dgm:pt>
    <dgm:pt modelId="{741286F6-4ACD-4810-B28E-537C63FF91A0}" type="parTrans" cxnId="{5B610666-F25E-4F37-831D-1A58C4CF65A4}">
      <dgm:prSet/>
      <dgm:spPr/>
      <dgm:t>
        <a:bodyPr/>
        <a:lstStyle/>
        <a:p>
          <a:endParaRPr lang="es-MX"/>
        </a:p>
      </dgm:t>
    </dgm:pt>
    <dgm:pt modelId="{D1D59B85-6269-4BB7-822A-D58C11102377}" type="sibTrans" cxnId="{5B610666-F25E-4F37-831D-1A58C4CF65A4}">
      <dgm:prSet/>
      <dgm:spPr/>
      <dgm:t>
        <a:bodyPr/>
        <a:lstStyle/>
        <a:p>
          <a:endParaRPr lang="es-MX"/>
        </a:p>
      </dgm:t>
    </dgm:pt>
    <dgm:pt modelId="{004FFF6E-8A6B-4F2C-9005-1AC178035758}">
      <dgm:prSet phldrT="[Texto]"/>
      <dgm:spPr/>
      <dgm:t>
        <a:bodyPr/>
        <a:lstStyle/>
        <a:p>
          <a:r>
            <a:rPr lang="en-US" dirty="0" smtClean="0"/>
            <a:t>Ultimately, strategic alignment leads to better organizational performance.</a:t>
          </a:r>
          <a:endParaRPr lang="es-MX" dirty="0"/>
        </a:p>
      </dgm:t>
    </dgm:pt>
    <dgm:pt modelId="{2BF411CA-98D9-4D78-826B-0D1B3F370ED4}" type="parTrans" cxnId="{BB32BA26-B9B6-481B-8023-7FF80A671B68}">
      <dgm:prSet/>
      <dgm:spPr/>
      <dgm:t>
        <a:bodyPr/>
        <a:lstStyle/>
        <a:p>
          <a:endParaRPr lang="es-MX"/>
        </a:p>
      </dgm:t>
    </dgm:pt>
    <dgm:pt modelId="{C6DCBAFC-5AA9-4602-9A3E-B153AF20D7A8}" type="sibTrans" cxnId="{BB32BA26-B9B6-481B-8023-7FF80A671B68}">
      <dgm:prSet/>
      <dgm:spPr/>
      <dgm:t>
        <a:bodyPr/>
        <a:lstStyle/>
        <a:p>
          <a:endParaRPr lang="es-MX"/>
        </a:p>
      </dgm:t>
    </dgm:pt>
    <dgm:pt modelId="{814A5CA7-17C8-4BAC-B5B7-F54EDDA78F27}">
      <dgm:prSet phldrT="[Texto]"/>
      <dgm:spPr/>
      <dgm:t>
        <a:bodyPr/>
        <a:lstStyle/>
        <a:p>
          <a:r>
            <a:rPr lang="en-US" b="1" dirty="0" smtClean="0"/>
            <a:t>Hence, organizations should create strategic alignment to facilitate their functioning.</a:t>
          </a:r>
          <a:endParaRPr lang="es-MX" b="1" dirty="0"/>
        </a:p>
      </dgm:t>
    </dgm:pt>
    <dgm:pt modelId="{11BE7DC1-93DE-4FBC-9A35-D06A373D3EF4}" type="parTrans" cxnId="{D16EEB70-7A46-49A7-A899-97ABA25C7731}">
      <dgm:prSet/>
      <dgm:spPr/>
      <dgm:t>
        <a:bodyPr/>
        <a:lstStyle/>
        <a:p>
          <a:endParaRPr lang="es-MX"/>
        </a:p>
      </dgm:t>
    </dgm:pt>
    <dgm:pt modelId="{CE6DB54C-CD83-4934-B4C2-B2073FB8AB3D}" type="sibTrans" cxnId="{D16EEB70-7A46-49A7-A899-97ABA25C7731}">
      <dgm:prSet/>
      <dgm:spPr/>
      <dgm:t>
        <a:bodyPr/>
        <a:lstStyle/>
        <a:p>
          <a:endParaRPr lang="es-MX"/>
        </a:p>
      </dgm:t>
    </dgm:pt>
    <dgm:pt modelId="{39191BB3-186A-4E54-96AB-26B42AD6011C}" type="pres">
      <dgm:prSet presAssocID="{95BA860B-13EC-40A8-8B34-9D4EBB0A8DBC}" presName="CompostProcess" presStyleCnt="0">
        <dgm:presLayoutVars>
          <dgm:dir/>
          <dgm:resizeHandles val="exact"/>
        </dgm:presLayoutVars>
      </dgm:prSet>
      <dgm:spPr/>
    </dgm:pt>
    <dgm:pt modelId="{695F5500-93A7-47E7-9612-38DC54709B74}" type="pres">
      <dgm:prSet presAssocID="{95BA860B-13EC-40A8-8B34-9D4EBB0A8DBC}" presName="arrow" presStyleLbl="bgShp" presStyleIdx="0" presStyleCnt="1"/>
      <dgm:spPr/>
    </dgm:pt>
    <dgm:pt modelId="{5524833B-086A-4862-93F1-0F6B974F2767}" type="pres">
      <dgm:prSet presAssocID="{95BA860B-13EC-40A8-8B34-9D4EBB0A8DBC}" presName="linearProcess" presStyleCnt="0"/>
      <dgm:spPr/>
    </dgm:pt>
    <dgm:pt modelId="{42DCFE76-DBC3-4D16-AECD-51009D219FBE}" type="pres">
      <dgm:prSet presAssocID="{EBE72506-DC84-43C3-92CB-5F3C13EF72C6}" presName="text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8659D0C4-30D5-4777-9BBC-3666B412E4D2}" type="pres">
      <dgm:prSet presAssocID="{B21C28DD-3DF2-404F-AD30-DF2E3CE15144}" presName="sibTrans" presStyleCnt="0"/>
      <dgm:spPr/>
    </dgm:pt>
    <dgm:pt modelId="{E7BA7461-6584-4CE4-B115-933C8E5EC9C5}" type="pres">
      <dgm:prSet presAssocID="{F5070A98-D1AA-46B1-9468-231207340523}" presName="text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21592EEA-35BC-451E-9A55-4D6499882977}" type="pres">
      <dgm:prSet presAssocID="{D1D59B85-6269-4BB7-822A-D58C11102377}" presName="sibTrans" presStyleCnt="0"/>
      <dgm:spPr/>
    </dgm:pt>
    <dgm:pt modelId="{34479F60-AB8C-4AC5-BD77-BD60BAE45ADE}" type="pres">
      <dgm:prSet presAssocID="{004FFF6E-8A6B-4F2C-9005-1AC178035758}" presName="text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45EC9C1-5EB1-4599-834B-7C02A2A1BF7F}" type="pres">
      <dgm:prSet presAssocID="{C6DCBAFC-5AA9-4602-9A3E-B153AF20D7A8}" presName="sibTrans" presStyleCnt="0"/>
      <dgm:spPr/>
    </dgm:pt>
    <dgm:pt modelId="{04059498-832E-4342-87DA-465B9496D397}" type="pres">
      <dgm:prSet presAssocID="{814A5CA7-17C8-4BAC-B5B7-F54EDDA78F27}" presName="text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7514CE86-3739-4DF4-AC12-7A8B25C0D254}" type="presOf" srcId="{EBE72506-DC84-43C3-92CB-5F3C13EF72C6}" destId="{42DCFE76-DBC3-4D16-AECD-51009D219FBE}" srcOrd="0" destOrd="0" presId="urn:microsoft.com/office/officeart/2005/8/layout/hProcess9"/>
    <dgm:cxn modelId="{9F0FAE68-B22E-4BA3-BC86-69EAA4FE56BF}" type="presOf" srcId="{004FFF6E-8A6B-4F2C-9005-1AC178035758}" destId="{34479F60-AB8C-4AC5-BD77-BD60BAE45ADE}" srcOrd="0" destOrd="0" presId="urn:microsoft.com/office/officeart/2005/8/layout/hProcess9"/>
    <dgm:cxn modelId="{D16EEB70-7A46-49A7-A899-97ABA25C7731}" srcId="{95BA860B-13EC-40A8-8B34-9D4EBB0A8DBC}" destId="{814A5CA7-17C8-4BAC-B5B7-F54EDDA78F27}" srcOrd="3" destOrd="0" parTransId="{11BE7DC1-93DE-4FBC-9A35-D06A373D3EF4}" sibTransId="{CE6DB54C-CD83-4934-B4C2-B2073FB8AB3D}"/>
    <dgm:cxn modelId="{BB32BA26-B9B6-481B-8023-7FF80A671B68}" srcId="{95BA860B-13EC-40A8-8B34-9D4EBB0A8DBC}" destId="{004FFF6E-8A6B-4F2C-9005-1AC178035758}" srcOrd="2" destOrd="0" parTransId="{2BF411CA-98D9-4D78-826B-0D1B3F370ED4}" sibTransId="{C6DCBAFC-5AA9-4602-9A3E-B153AF20D7A8}"/>
    <dgm:cxn modelId="{DB034926-2555-4030-8D1E-0D5DF3F714F2}" type="presOf" srcId="{F5070A98-D1AA-46B1-9468-231207340523}" destId="{E7BA7461-6584-4CE4-B115-933C8E5EC9C5}" srcOrd="0" destOrd="0" presId="urn:microsoft.com/office/officeart/2005/8/layout/hProcess9"/>
    <dgm:cxn modelId="{18A709F7-94E9-4391-BF1B-D7C9DAFBBFB6}" type="presOf" srcId="{814A5CA7-17C8-4BAC-B5B7-F54EDDA78F27}" destId="{04059498-832E-4342-87DA-465B9496D397}" srcOrd="0" destOrd="0" presId="urn:microsoft.com/office/officeart/2005/8/layout/hProcess9"/>
    <dgm:cxn modelId="{9EF6F32F-3CF6-45B8-A03C-DDF1202DEBE8}" type="presOf" srcId="{95BA860B-13EC-40A8-8B34-9D4EBB0A8DBC}" destId="{39191BB3-186A-4E54-96AB-26B42AD6011C}" srcOrd="0" destOrd="0" presId="urn:microsoft.com/office/officeart/2005/8/layout/hProcess9"/>
    <dgm:cxn modelId="{EEF3A7E7-827A-48BE-89F4-8F690171FA06}" srcId="{95BA860B-13EC-40A8-8B34-9D4EBB0A8DBC}" destId="{EBE72506-DC84-43C3-92CB-5F3C13EF72C6}" srcOrd="0" destOrd="0" parTransId="{5E23F756-07FB-4043-AE95-7644987AF6C6}" sibTransId="{B21C28DD-3DF2-404F-AD30-DF2E3CE15144}"/>
    <dgm:cxn modelId="{5B610666-F25E-4F37-831D-1A58C4CF65A4}" srcId="{95BA860B-13EC-40A8-8B34-9D4EBB0A8DBC}" destId="{F5070A98-D1AA-46B1-9468-231207340523}" srcOrd="1" destOrd="0" parTransId="{741286F6-4ACD-4810-B28E-537C63FF91A0}" sibTransId="{D1D59B85-6269-4BB7-822A-D58C11102377}"/>
    <dgm:cxn modelId="{6F23D656-48F4-40DB-B749-8D811A108841}" type="presParOf" srcId="{39191BB3-186A-4E54-96AB-26B42AD6011C}" destId="{695F5500-93A7-47E7-9612-38DC54709B74}" srcOrd="0" destOrd="0" presId="urn:microsoft.com/office/officeart/2005/8/layout/hProcess9"/>
    <dgm:cxn modelId="{56151836-7E65-4CD2-8417-B9EA9ABDECF3}" type="presParOf" srcId="{39191BB3-186A-4E54-96AB-26B42AD6011C}" destId="{5524833B-086A-4862-93F1-0F6B974F2767}" srcOrd="1" destOrd="0" presId="urn:microsoft.com/office/officeart/2005/8/layout/hProcess9"/>
    <dgm:cxn modelId="{D47FCA83-39AC-466A-A215-EB2E51081BCB}" type="presParOf" srcId="{5524833B-086A-4862-93F1-0F6B974F2767}" destId="{42DCFE76-DBC3-4D16-AECD-51009D219FBE}" srcOrd="0" destOrd="0" presId="urn:microsoft.com/office/officeart/2005/8/layout/hProcess9"/>
    <dgm:cxn modelId="{3DC8952A-DA74-4448-808B-1006AC4C8DAA}" type="presParOf" srcId="{5524833B-086A-4862-93F1-0F6B974F2767}" destId="{8659D0C4-30D5-4777-9BBC-3666B412E4D2}" srcOrd="1" destOrd="0" presId="urn:microsoft.com/office/officeart/2005/8/layout/hProcess9"/>
    <dgm:cxn modelId="{98E14B90-0150-4801-99BF-FC50A23B10F5}" type="presParOf" srcId="{5524833B-086A-4862-93F1-0F6B974F2767}" destId="{E7BA7461-6584-4CE4-B115-933C8E5EC9C5}" srcOrd="2" destOrd="0" presId="urn:microsoft.com/office/officeart/2005/8/layout/hProcess9"/>
    <dgm:cxn modelId="{A809F9EB-AC1F-468B-8CDB-C10046047842}" type="presParOf" srcId="{5524833B-086A-4862-93F1-0F6B974F2767}" destId="{21592EEA-35BC-451E-9A55-4D6499882977}" srcOrd="3" destOrd="0" presId="urn:microsoft.com/office/officeart/2005/8/layout/hProcess9"/>
    <dgm:cxn modelId="{43453C16-7357-414C-B4D6-23A10AE2F37D}" type="presParOf" srcId="{5524833B-086A-4862-93F1-0F6B974F2767}" destId="{34479F60-AB8C-4AC5-BD77-BD60BAE45ADE}" srcOrd="4" destOrd="0" presId="urn:microsoft.com/office/officeart/2005/8/layout/hProcess9"/>
    <dgm:cxn modelId="{658EA058-087C-404D-840D-328E2EC88DCF}" type="presParOf" srcId="{5524833B-086A-4862-93F1-0F6B974F2767}" destId="{445EC9C1-5EB1-4599-834B-7C02A2A1BF7F}" srcOrd="5" destOrd="0" presId="urn:microsoft.com/office/officeart/2005/8/layout/hProcess9"/>
    <dgm:cxn modelId="{7E96EA6B-2CB7-4452-BAEC-9231FB023E9C}" type="presParOf" srcId="{5524833B-086A-4862-93F1-0F6B974F2767}" destId="{04059498-832E-4342-87DA-465B9496D397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EF2C6F2B-154F-4C74-8A5F-DCE797E9B050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86E011D3-872D-41CB-A9D2-16A7DF4A91BC}">
      <dgm:prSet phldrT="[Texto]"/>
      <dgm:spPr/>
      <dgm:t>
        <a:bodyPr/>
        <a:lstStyle/>
        <a:p>
          <a:r>
            <a:rPr lang="es-MX" dirty="0" err="1" smtClean="0"/>
            <a:t>Supportive</a:t>
          </a:r>
          <a:r>
            <a:rPr lang="es-MX" dirty="0" smtClean="0"/>
            <a:t> </a:t>
          </a:r>
          <a:r>
            <a:rPr lang="es-MX" dirty="0" err="1" smtClean="0"/>
            <a:t>behavior</a:t>
          </a:r>
          <a:endParaRPr lang="es-MX" dirty="0"/>
        </a:p>
      </dgm:t>
    </dgm:pt>
    <dgm:pt modelId="{59A7ACF9-CAFA-4A9E-B1DA-46633D4D31CA}" type="parTrans" cxnId="{9766BCE9-EC7C-48E5-BA9A-4BFE957757B4}">
      <dgm:prSet/>
      <dgm:spPr/>
      <dgm:t>
        <a:bodyPr/>
        <a:lstStyle/>
        <a:p>
          <a:endParaRPr lang="es-MX"/>
        </a:p>
      </dgm:t>
    </dgm:pt>
    <dgm:pt modelId="{56C59DD6-1D2C-4A47-BD1A-BC257CA5BAD6}" type="sibTrans" cxnId="{9766BCE9-EC7C-48E5-BA9A-4BFE957757B4}">
      <dgm:prSet/>
      <dgm:spPr/>
      <dgm:t>
        <a:bodyPr/>
        <a:lstStyle/>
        <a:p>
          <a:endParaRPr lang="es-MX"/>
        </a:p>
      </dgm:t>
    </dgm:pt>
    <dgm:pt modelId="{761BDCE1-9523-426D-8220-41F39C4289FF}">
      <dgm:prSet phldrT="[Texto]"/>
      <dgm:spPr/>
      <dgm:t>
        <a:bodyPr/>
        <a:lstStyle/>
        <a:p>
          <a:r>
            <a:rPr lang="es-MX" dirty="0" err="1" smtClean="0"/>
            <a:t>Developing</a:t>
          </a:r>
          <a:r>
            <a:rPr lang="es-MX" dirty="0" smtClean="0"/>
            <a:t> </a:t>
          </a:r>
          <a:r>
            <a:rPr lang="es-MX" dirty="0" err="1" smtClean="0"/>
            <a:t>capabilities</a:t>
          </a:r>
          <a:endParaRPr lang="es-MX" dirty="0"/>
        </a:p>
      </dgm:t>
    </dgm:pt>
    <dgm:pt modelId="{AFF945E2-42BE-47A5-BFE5-7C62979F1F9B}" type="parTrans" cxnId="{C87DC1BE-F07E-46D9-B8BB-A58115B836DC}">
      <dgm:prSet/>
      <dgm:spPr/>
      <dgm:t>
        <a:bodyPr/>
        <a:lstStyle/>
        <a:p>
          <a:endParaRPr lang="es-MX"/>
        </a:p>
      </dgm:t>
    </dgm:pt>
    <dgm:pt modelId="{018A08B6-C337-414B-A45C-87CBCAD3351A}" type="sibTrans" cxnId="{C87DC1BE-F07E-46D9-B8BB-A58115B836DC}">
      <dgm:prSet/>
      <dgm:spPr/>
      <dgm:t>
        <a:bodyPr/>
        <a:lstStyle/>
        <a:p>
          <a:endParaRPr lang="es-MX"/>
        </a:p>
      </dgm:t>
    </dgm:pt>
    <dgm:pt modelId="{A97C2FF0-B158-4D0A-85BC-C0D25ED2135C}">
      <dgm:prSet phldrT="[Texto]"/>
      <dgm:spPr/>
      <dgm:t>
        <a:bodyPr/>
        <a:lstStyle/>
        <a:p>
          <a:r>
            <a:rPr lang="es-MX" dirty="0" err="1" smtClean="0"/>
            <a:t>Awareness</a:t>
          </a:r>
          <a:r>
            <a:rPr lang="es-MX" dirty="0" smtClean="0"/>
            <a:t> </a:t>
          </a:r>
          <a:endParaRPr lang="es-MX" dirty="0"/>
        </a:p>
      </dgm:t>
    </dgm:pt>
    <dgm:pt modelId="{0E550D9A-F4F5-458F-A662-DBD8E8CDBF01}" type="parTrans" cxnId="{AAF37858-E732-4C87-B38F-12C5E35669E8}">
      <dgm:prSet/>
      <dgm:spPr/>
      <dgm:t>
        <a:bodyPr/>
        <a:lstStyle/>
        <a:p>
          <a:endParaRPr lang="es-MX"/>
        </a:p>
      </dgm:t>
    </dgm:pt>
    <dgm:pt modelId="{9E881591-07FC-4B5B-9A3D-6A5174E7F2BF}" type="sibTrans" cxnId="{AAF37858-E732-4C87-B38F-12C5E35669E8}">
      <dgm:prSet/>
      <dgm:spPr/>
      <dgm:t>
        <a:bodyPr/>
        <a:lstStyle/>
        <a:p>
          <a:endParaRPr lang="es-MX"/>
        </a:p>
      </dgm:t>
    </dgm:pt>
    <dgm:pt modelId="{626A1A35-0563-45C5-9FCC-71FF94409D3A}">
      <dgm:prSet phldrT="[Texto]"/>
      <dgm:spPr/>
      <dgm:t>
        <a:bodyPr/>
        <a:lstStyle/>
        <a:p>
          <a:r>
            <a:rPr lang="es-MX" dirty="0" err="1" smtClean="0"/>
            <a:t>Undertanding</a:t>
          </a:r>
          <a:r>
            <a:rPr lang="es-MX" dirty="0" smtClean="0"/>
            <a:t> </a:t>
          </a:r>
          <a:endParaRPr lang="es-MX" dirty="0"/>
        </a:p>
      </dgm:t>
    </dgm:pt>
    <dgm:pt modelId="{29C08191-6432-4A42-BE9A-9BE2EE650C5D}" type="parTrans" cxnId="{07A65381-A16D-46ED-915C-80F4D5264674}">
      <dgm:prSet/>
      <dgm:spPr/>
      <dgm:t>
        <a:bodyPr/>
        <a:lstStyle/>
        <a:p>
          <a:endParaRPr lang="es-MX"/>
        </a:p>
      </dgm:t>
    </dgm:pt>
    <dgm:pt modelId="{EAFE3E79-0C92-433D-877D-FFEBD1362836}" type="sibTrans" cxnId="{07A65381-A16D-46ED-915C-80F4D5264674}">
      <dgm:prSet/>
      <dgm:spPr/>
      <dgm:t>
        <a:bodyPr/>
        <a:lstStyle/>
        <a:p>
          <a:endParaRPr lang="es-MX"/>
        </a:p>
      </dgm:t>
    </dgm:pt>
    <dgm:pt modelId="{824A10D6-C0AD-44BB-9CCB-DFD7BD0FA430}" type="pres">
      <dgm:prSet presAssocID="{EF2C6F2B-154F-4C74-8A5F-DCE797E9B050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E8079C8-B661-4800-B172-AC006DF2DA75}" type="pres">
      <dgm:prSet presAssocID="{86E011D3-872D-41CB-A9D2-16A7DF4A91BC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F359C9-3029-4F1F-9182-2128144AD6D1}" type="pres">
      <dgm:prSet presAssocID="{86E011D3-872D-41CB-A9D2-16A7DF4A91BC}" presName="spNode" presStyleCnt="0"/>
      <dgm:spPr/>
    </dgm:pt>
    <dgm:pt modelId="{111E99BB-4E77-476A-AC27-69D527A832D3}" type="pres">
      <dgm:prSet presAssocID="{56C59DD6-1D2C-4A47-BD1A-BC257CA5BAD6}" presName="sibTrans" presStyleLbl="sibTrans1D1" presStyleIdx="0" presStyleCnt="4"/>
      <dgm:spPr/>
      <dgm:t>
        <a:bodyPr/>
        <a:lstStyle/>
        <a:p>
          <a:endParaRPr lang="en-US"/>
        </a:p>
      </dgm:t>
    </dgm:pt>
    <dgm:pt modelId="{E6208F62-9287-45B6-94B2-1B9D6FAAD53A}" type="pres">
      <dgm:prSet presAssocID="{761BDCE1-9523-426D-8220-41F39C4289FF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DE3EFD4-357D-4D28-9B8F-4502C75F5071}" type="pres">
      <dgm:prSet presAssocID="{761BDCE1-9523-426D-8220-41F39C4289FF}" presName="spNode" presStyleCnt="0"/>
      <dgm:spPr/>
    </dgm:pt>
    <dgm:pt modelId="{B20A9D8A-4A26-455C-BE3A-9AC5508461DC}" type="pres">
      <dgm:prSet presAssocID="{018A08B6-C337-414B-A45C-87CBCAD3351A}" presName="sibTrans" presStyleLbl="sibTrans1D1" presStyleIdx="1" presStyleCnt="4"/>
      <dgm:spPr/>
      <dgm:t>
        <a:bodyPr/>
        <a:lstStyle/>
        <a:p>
          <a:endParaRPr lang="en-US"/>
        </a:p>
      </dgm:t>
    </dgm:pt>
    <dgm:pt modelId="{CF4424D3-3D6E-40E3-81D0-C482FF32E68F}" type="pres">
      <dgm:prSet presAssocID="{A97C2FF0-B158-4D0A-85BC-C0D25ED2135C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AE7832-B591-4A62-A896-9B76FA9E8C13}" type="pres">
      <dgm:prSet presAssocID="{A97C2FF0-B158-4D0A-85BC-C0D25ED2135C}" presName="spNode" presStyleCnt="0"/>
      <dgm:spPr/>
    </dgm:pt>
    <dgm:pt modelId="{4DEED70E-3DA6-4169-9758-58DACC38770E}" type="pres">
      <dgm:prSet presAssocID="{9E881591-07FC-4B5B-9A3D-6A5174E7F2BF}" presName="sibTrans" presStyleLbl="sibTrans1D1" presStyleIdx="2" presStyleCnt="4"/>
      <dgm:spPr/>
      <dgm:t>
        <a:bodyPr/>
        <a:lstStyle/>
        <a:p>
          <a:endParaRPr lang="en-US"/>
        </a:p>
      </dgm:t>
    </dgm:pt>
    <dgm:pt modelId="{1AF73F6F-DF5C-4BAE-9F2D-1715D6500EF7}" type="pres">
      <dgm:prSet presAssocID="{626A1A35-0563-45C5-9FCC-71FF94409D3A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BC1556-7127-4FC4-A208-30610A7A960B}" type="pres">
      <dgm:prSet presAssocID="{626A1A35-0563-45C5-9FCC-71FF94409D3A}" presName="spNode" presStyleCnt="0"/>
      <dgm:spPr/>
    </dgm:pt>
    <dgm:pt modelId="{A4FE3358-104A-4F1B-A40D-B3C2128C956C}" type="pres">
      <dgm:prSet presAssocID="{EAFE3E79-0C92-433D-877D-FFEBD1362836}" presName="sibTrans" presStyleLbl="sibTrans1D1" presStyleIdx="3" presStyleCnt="4"/>
      <dgm:spPr/>
      <dgm:t>
        <a:bodyPr/>
        <a:lstStyle/>
        <a:p>
          <a:endParaRPr lang="en-US"/>
        </a:p>
      </dgm:t>
    </dgm:pt>
  </dgm:ptLst>
  <dgm:cxnLst>
    <dgm:cxn modelId="{C7FDC51F-FF4E-4C59-B00C-7C8CB145B742}" type="presOf" srcId="{761BDCE1-9523-426D-8220-41F39C4289FF}" destId="{E6208F62-9287-45B6-94B2-1B9D6FAAD53A}" srcOrd="0" destOrd="0" presId="urn:microsoft.com/office/officeart/2005/8/layout/cycle5"/>
    <dgm:cxn modelId="{9766BCE9-EC7C-48E5-BA9A-4BFE957757B4}" srcId="{EF2C6F2B-154F-4C74-8A5F-DCE797E9B050}" destId="{86E011D3-872D-41CB-A9D2-16A7DF4A91BC}" srcOrd="0" destOrd="0" parTransId="{59A7ACF9-CAFA-4A9E-B1DA-46633D4D31CA}" sibTransId="{56C59DD6-1D2C-4A47-BD1A-BC257CA5BAD6}"/>
    <dgm:cxn modelId="{27038F4A-A24B-40B3-BC7D-27A0B6C9B885}" type="presOf" srcId="{86E011D3-872D-41CB-A9D2-16A7DF4A91BC}" destId="{7E8079C8-B661-4800-B172-AC006DF2DA75}" srcOrd="0" destOrd="0" presId="urn:microsoft.com/office/officeart/2005/8/layout/cycle5"/>
    <dgm:cxn modelId="{69E1FA12-5925-4E7C-A31C-20E20EB807BE}" type="presOf" srcId="{56C59DD6-1D2C-4A47-BD1A-BC257CA5BAD6}" destId="{111E99BB-4E77-476A-AC27-69D527A832D3}" srcOrd="0" destOrd="0" presId="urn:microsoft.com/office/officeart/2005/8/layout/cycle5"/>
    <dgm:cxn modelId="{07A65381-A16D-46ED-915C-80F4D5264674}" srcId="{EF2C6F2B-154F-4C74-8A5F-DCE797E9B050}" destId="{626A1A35-0563-45C5-9FCC-71FF94409D3A}" srcOrd="3" destOrd="0" parTransId="{29C08191-6432-4A42-BE9A-9BE2EE650C5D}" sibTransId="{EAFE3E79-0C92-433D-877D-FFEBD1362836}"/>
    <dgm:cxn modelId="{AAF37858-E732-4C87-B38F-12C5E35669E8}" srcId="{EF2C6F2B-154F-4C74-8A5F-DCE797E9B050}" destId="{A97C2FF0-B158-4D0A-85BC-C0D25ED2135C}" srcOrd="2" destOrd="0" parTransId="{0E550D9A-F4F5-458F-A662-DBD8E8CDBF01}" sibTransId="{9E881591-07FC-4B5B-9A3D-6A5174E7F2BF}"/>
    <dgm:cxn modelId="{3DCDBAC2-0E3D-46FB-BFD4-79F92A21DAB1}" type="presOf" srcId="{EAFE3E79-0C92-433D-877D-FFEBD1362836}" destId="{A4FE3358-104A-4F1B-A40D-B3C2128C956C}" srcOrd="0" destOrd="0" presId="urn:microsoft.com/office/officeart/2005/8/layout/cycle5"/>
    <dgm:cxn modelId="{9D2EF85F-D4A9-4B37-BD84-128EBBF47221}" type="presOf" srcId="{9E881591-07FC-4B5B-9A3D-6A5174E7F2BF}" destId="{4DEED70E-3DA6-4169-9758-58DACC38770E}" srcOrd="0" destOrd="0" presId="urn:microsoft.com/office/officeart/2005/8/layout/cycle5"/>
    <dgm:cxn modelId="{BB13AF00-FF51-49ED-98AA-437EF1B1949A}" type="presOf" srcId="{018A08B6-C337-414B-A45C-87CBCAD3351A}" destId="{B20A9D8A-4A26-455C-BE3A-9AC5508461DC}" srcOrd="0" destOrd="0" presId="urn:microsoft.com/office/officeart/2005/8/layout/cycle5"/>
    <dgm:cxn modelId="{C90CAE34-FF7D-495C-8F88-66215716CFC4}" type="presOf" srcId="{A97C2FF0-B158-4D0A-85BC-C0D25ED2135C}" destId="{CF4424D3-3D6E-40E3-81D0-C482FF32E68F}" srcOrd="0" destOrd="0" presId="urn:microsoft.com/office/officeart/2005/8/layout/cycle5"/>
    <dgm:cxn modelId="{5ADD4912-7332-4FD8-B059-F601B52FC3B2}" type="presOf" srcId="{EF2C6F2B-154F-4C74-8A5F-DCE797E9B050}" destId="{824A10D6-C0AD-44BB-9CCB-DFD7BD0FA430}" srcOrd="0" destOrd="0" presId="urn:microsoft.com/office/officeart/2005/8/layout/cycle5"/>
    <dgm:cxn modelId="{C87DC1BE-F07E-46D9-B8BB-A58115B836DC}" srcId="{EF2C6F2B-154F-4C74-8A5F-DCE797E9B050}" destId="{761BDCE1-9523-426D-8220-41F39C4289FF}" srcOrd="1" destOrd="0" parTransId="{AFF945E2-42BE-47A5-BFE5-7C62979F1F9B}" sibTransId="{018A08B6-C337-414B-A45C-87CBCAD3351A}"/>
    <dgm:cxn modelId="{6A82F72E-186E-4482-A702-4B02CEF1A44F}" type="presOf" srcId="{626A1A35-0563-45C5-9FCC-71FF94409D3A}" destId="{1AF73F6F-DF5C-4BAE-9F2D-1715D6500EF7}" srcOrd="0" destOrd="0" presId="urn:microsoft.com/office/officeart/2005/8/layout/cycle5"/>
    <dgm:cxn modelId="{BC4FDE51-C371-44E4-B565-629153A821B0}" type="presParOf" srcId="{824A10D6-C0AD-44BB-9CCB-DFD7BD0FA430}" destId="{7E8079C8-B661-4800-B172-AC006DF2DA75}" srcOrd="0" destOrd="0" presId="urn:microsoft.com/office/officeart/2005/8/layout/cycle5"/>
    <dgm:cxn modelId="{0655A1BB-3CA7-4087-9FC0-60BDEEFEAA43}" type="presParOf" srcId="{824A10D6-C0AD-44BB-9CCB-DFD7BD0FA430}" destId="{B8F359C9-3029-4F1F-9182-2128144AD6D1}" srcOrd="1" destOrd="0" presId="urn:microsoft.com/office/officeart/2005/8/layout/cycle5"/>
    <dgm:cxn modelId="{5FB23707-1DED-4BA5-A076-024CD428D55C}" type="presParOf" srcId="{824A10D6-C0AD-44BB-9CCB-DFD7BD0FA430}" destId="{111E99BB-4E77-476A-AC27-69D527A832D3}" srcOrd="2" destOrd="0" presId="urn:microsoft.com/office/officeart/2005/8/layout/cycle5"/>
    <dgm:cxn modelId="{300C3E77-1F1F-4998-B37D-2A4259B03EE4}" type="presParOf" srcId="{824A10D6-C0AD-44BB-9CCB-DFD7BD0FA430}" destId="{E6208F62-9287-45B6-94B2-1B9D6FAAD53A}" srcOrd="3" destOrd="0" presId="urn:microsoft.com/office/officeart/2005/8/layout/cycle5"/>
    <dgm:cxn modelId="{EED8E534-C735-422A-BF95-C6E86E04A3AB}" type="presParOf" srcId="{824A10D6-C0AD-44BB-9CCB-DFD7BD0FA430}" destId="{1DE3EFD4-357D-4D28-9B8F-4502C75F5071}" srcOrd="4" destOrd="0" presId="urn:microsoft.com/office/officeart/2005/8/layout/cycle5"/>
    <dgm:cxn modelId="{0559DEBB-0E40-4DAD-85F2-87A4329EC2A9}" type="presParOf" srcId="{824A10D6-C0AD-44BB-9CCB-DFD7BD0FA430}" destId="{B20A9D8A-4A26-455C-BE3A-9AC5508461DC}" srcOrd="5" destOrd="0" presId="urn:microsoft.com/office/officeart/2005/8/layout/cycle5"/>
    <dgm:cxn modelId="{B4D14D84-8AEB-4CB1-8391-C745D3B552F9}" type="presParOf" srcId="{824A10D6-C0AD-44BB-9CCB-DFD7BD0FA430}" destId="{CF4424D3-3D6E-40E3-81D0-C482FF32E68F}" srcOrd="6" destOrd="0" presId="urn:microsoft.com/office/officeart/2005/8/layout/cycle5"/>
    <dgm:cxn modelId="{5E2E946F-4B1F-4740-B699-FBC274696FDE}" type="presParOf" srcId="{824A10D6-C0AD-44BB-9CCB-DFD7BD0FA430}" destId="{8EAE7832-B591-4A62-A896-9B76FA9E8C13}" srcOrd="7" destOrd="0" presId="urn:microsoft.com/office/officeart/2005/8/layout/cycle5"/>
    <dgm:cxn modelId="{8159EE72-E3DE-43CD-88DA-F96605CA32B6}" type="presParOf" srcId="{824A10D6-C0AD-44BB-9CCB-DFD7BD0FA430}" destId="{4DEED70E-3DA6-4169-9758-58DACC38770E}" srcOrd="8" destOrd="0" presId="urn:microsoft.com/office/officeart/2005/8/layout/cycle5"/>
    <dgm:cxn modelId="{6EB080AE-7612-4EB0-BC42-809C8A9D026D}" type="presParOf" srcId="{824A10D6-C0AD-44BB-9CCB-DFD7BD0FA430}" destId="{1AF73F6F-DF5C-4BAE-9F2D-1715D6500EF7}" srcOrd="9" destOrd="0" presId="urn:microsoft.com/office/officeart/2005/8/layout/cycle5"/>
    <dgm:cxn modelId="{80C79E4B-5E67-4BCC-8726-33C9EFAD4956}" type="presParOf" srcId="{824A10D6-C0AD-44BB-9CCB-DFD7BD0FA430}" destId="{7ABC1556-7127-4FC4-A208-30610A7A960B}" srcOrd="10" destOrd="0" presId="urn:microsoft.com/office/officeart/2005/8/layout/cycle5"/>
    <dgm:cxn modelId="{FAF954DA-BE50-4A0D-88FB-33E1B426C827}" type="presParOf" srcId="{824A10D6-C0AD-44BB-9CCB-DFD7BD0FA430}" destId="{A4FE3358-104A-4F1B-A40D-B3C2128C956C}" srcOrd="11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EF2C6F2B-154F-4C74-8A5F-DCE797E9B050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86E011D3-872D-41CB-A9D2-16A7DF4A91BC}">
      <dgm:prSet phldrT="[Texto]"/>
      <dgm:spPr/>
      <dgm:t>
        <a:bodyPr/>
        <a:lstStyle/>
        <a:p>
          <a:r>
            <a:rPr lang="es-MX" dirty="0" err="1" smtClean="0"/>
            <a:t>Supportive</a:t>
          </a:r>
          <a:r>
            <a:rPr lang="es-MX" dirty="0" smtClean="0"/>
            <a:t> </a:t>
          </a:r>
          <a:r>
            <a:rPr lang="es-MX" dirty="0" err="1" smtClean="0"/>
            <a:t>behavior</a:t>
          </a:r>
          <a:endParaRPr lang="es-MX" dirty="0"/>
        </a:p>
      </dgm:t>
    </dgm:pt>
    <dgm:pt modelId="{59A7ACF9-CAFA-4A9E-B1DA-46633D4D31CA}" type="parTrans" cxnId="{9766BCE9-EC7C-48E5-BA9A-4BFE957757B4}">
      <dgm:prSet/>
      <dgm:spPr/>
      <dgm:t>
        <a:bodyPr/>
        <a:lstStyle/>
        <a:p>
          <a:endParaRPr lang="es-MX"/>
        </a:p>
      </dgm:t>
    </dgm:pt>
    <dgm:pt modelId="{56C59DD6-1D2C-4A47-BD1A-BC257CA5BAD6}" type="sibTrans" cxnId="{9766BCE9-EC7C-48E5-BA9A-4BFE957757B4}">
      <dgm:prSet/>
      <dgm:spPr/>
      <dgm:t>
        <a:bodyPr/>
        <a:lstStyle/>
        <a:p>
          <a:endParaRPr lang="es-MX"/>
        </a:p>
      </dgm:t>
    </dgm:pt>
    <dgm:pt modelId="{761BDCE1-9523-426D-8220-41F39C4289FF}">
      <dgm:prSet phldrT="[Texto]"/>
      <dgm:spPr/>
      <dgm:t>
        <a:bodyPr/>
        <a:lstStyle/>
        <a:p>
          <a:r>
            <a:rPr lang="es-MX" dirty="0" err="1" smtClean="0"/>
            <a:t>Developing</a:t>
          </a:r>
          <a:r>
            <a:rPr lang="es-MX" dirty="0" smtClean="0"/>
            <a:t> </a:t>
          </a:r>
          <a:r>
            <a:rPr lang="es-MX" dirty="0" err="1" smtClean="0"/>
            <a:t>capabilities</a:t>
          </a:r>
          <a:endParaRPr lang="es-MX" dirty="0"/>
        </a:p>
      </dgm:t>
    </dgm:pt>
    <dgm:pt modelId="{AFF945E2-42BE-47A5-BFE5-7C62979F1F9B}" type="parTrans" cxnId="{C87DC1BE-F07E-46D9-B8BB-A58115B836DC}">
      <dgm:prSet/>
      <dgm:spPr/>
      <dgm:t>
        <a:bodyPr/>
        <a:lstStyle/>
        <a:p>
          <a:endParaRPr lang="es-MX"/>
        </a:p>
      </dgm:t>
    </dgm:pt>
    <dgm:pt modelId="{018A08B6-C337-414B-A45C-87CBCAD3351A}" type="sibTrans" cxnId="{C87DC1BE-F07E-46D9-B8BB-A58115B836DC}">
      <dgm:prSet/>
      <dgm:spPr/>
      <dgm:t>
        <a:bodyPr/>
        <a:lstStyle/>
        <a:p>
          <a:endParaRPr lang="es-MX"/>
        </a:p>
      </dgm:t>
    </dgm:pt>
    <dgm:pt modelId="{A97C2FF0-B158-4D0A-85BC-C0D25ED2135C}">
      <dgm:prSet phldrT="[Texto]"/>
      <dgm:spPr/>
      <dgm:t>
        <a:bodyPr/>
        <a:lstStyle/>
        <a:p>
          <a:r>
            <a:rPr lang="es-MX" dirty="0" err="1" smtClean="0"/>
            <a:t>Awareness</a:t>
          </a:r>
          <a:r>
            <a:rPr lang="es-MX" dirty="0" smtClean="0"/>
            <a:t> </a:t>
          </a:r>
          <a:endParaRPr lang="es-MX" dirty="0"/>
        </a:p>
      </dgm:t>
    </dgm:pt>
    <dgm:pt modelId="{0E550D9A-F4F5-458F-A662-DBD8E8CDBF01}" type="parTrans" cxnId="{AAF37858-E732-4C87-B38F-12C5E35669E8}">
      <dgm:prSet/>
      <dgm:spPr/>
      <dgm:t>
        <a:bodyPr/>
        <a:lstStyle/>
        <a:p>
          <a:endParaRPr lang="es-MX"/>
        </a:p>
      </dgm:t>
    </dgm:pt>
    <dgm:pt modelId="{9E881591-07FC-4B5B-9A3D-6A5174E7F2BF}" type="sibTrans" cxnId="{AAF37858-E732-4C87-B38F-12C5E35669E8}">
      <dgm:prSet/>
      <dgm:spPr/>
      <dgm:t>
        <a:bodyPr/>
        <a:lstStyle/>
        <a:p>
          <a:endParaRPr lang="es-MX"/>
        </a:p>
      </dgm:t>
    </dgm:pt>
    <dgm:pt modelId="{626A1A35-0563-45C5-9FCC-71FF94409D3A}">
      <dgm:prSet phldrT="[Texto]"/>
      <dgm:spPr/>
      <dgm:t>
        <a:bodyPr/>
        <a:lstStyle/>
        <a:p>
          <a:r>
            <a:rPr lang="es-MX" dirty="0" err="1" smtClean="0"/>
            <a:t>Undertanding</a:t>
          </a:r>
          <a:r>
            <a:rPr lang="es-MX" dirty="0" smtClean="0"/>
            <a:t> </a:t>
          </a:r>
          <a:endParaRPr lang="es-MX" dirty="0"/>
        </a:p>
      </dgm:t>
    </dgm:pt>
    <dgm:pt modelId="{29C08191-6432-4A42-BE9A-9BE2EE650C5D}" type="parTrans" cxnId="{07A65381-A16D-46ED-915C-80F4D5264674}">
      <dgm:prSet/>
      <dgm:spPr/>
      <dgm:t>
        <a:bodyPr/>
        <a:lstStyle/>
        <a:p>
          <a:endParaRPr lang="es-MX"/>
        </a:p>
      </dgm:t>
    </dgm:pt>
    <dgm:pt modelId="{EAFE3E79-0C92-433D-877D-FFEBD1362836}" type="sibTrans" cxnId="{07A65381-A16D-46ED-915C-80F4D5264674}">
      <dgm:prSet/>
      <dgm:spPr/>
      <dgm:t>
        <a:bodyPr/>
        <a:lstStyle/>
        <a:p>
          <a:endParaRPr lang="es-MX"/>
        </a:p>
      </dgm:t>
    </dgm:pt>
    <dgm:pt modelId="{824A10D6-C0AD-44BB-9CCB-DFD7BD0FA430}" type="pres">
      <dgm:prSet presAssocID="{EF2C6F2B-154F-4C74-8A5F-DCE797E9B050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E8079C8-B661-4800-B172-AC006DF2DA75}" type="pres">
      <dgm:prSet presAssocID="{86E011D3-872D-41CB-A9D2-16A7DF4A91BC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F359C9-3029-4F1F-9182-2128144AD6D1}" type="pres">
      <dgm:prSet presAssocID="{86E011D3-872D-41CB-A9D2-16A7DF4A91BC}" presName="spNode" presStyleCnt="0"/>
      <dgm:spPr/>
    </dgm:pt>
    <dgm:pt modelId="{111E99BB-4E77-476A-AC27-69D527A832D3}" type="pres">
      <dgm:prSet presAssocID="{56C59DD6-1D2C-4A47-BD1A-BC257CA5BAD6}" presName="sibTrans" presStyleLbl="sibTrans1D1" presStyleIdx="0" presStyleCnt="4"/>
      <dgm:spPr/>
      <dgm:t>
        <a:bodyPr/>
        <a:lstStyle/>
        <a:p>
          <a:endParaRPr lang="en-US"/>
        </a:p>
      </dgm:t>
    </dgm:pt>
    <dgm:pt modelId="{E6208F62-9287-45B6-94B2-1B9D6FAAD53A}" type="pres">
      <dgm:prSet presAssocID="{761BDCE1-9523-426D-8220-41F39C4289FF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DE3EFD4-357D-4D28-9B8F-4502C75F5071}" type="pres">
      <dgm:prSet presAssocID="{761BDCE1-9523-426D-8220-41F39C4289FF}" presName="spNode" presStyleCnt="0"/>
      <dgm:spPr/>
    </dgm:pt>
    <dgm:pt modelId="{B20A9D8A-4A26-455C-BE3A-9AC5508461DC}" type="pres">
      <dgm:prSet presAssocID="{018A08B6-C337-414B-A45C-87CBCAD3351A}" presName="sibTrans" presStyleLbl="sibTrans1D1" presStyleIdx="1" presStyleCnt="4"/>
      <dgm:spPr/>
      <dgm:t>
        <a:bodyPr/>
        <a:lstStyle/>
        <a:p>
          <a:endParaRPr lang="en-US"/>
        </a:p>
      </dgm:t>
    </dgm:pt>
    <dgm:pt modelId="{CF4424D3-3D6E-40E3-81D0-C482FF32E68F}" type="pres">
      <dgm:prSet presAssocID="{A97C2FF0-B158-4D0A-85BC-C0D25ED2135C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AE7832-B591-4A62-A896-9B76FA9E8C13}" type="pres">
      <dgm:prSet presAssocID="{A97C2FF0-B158-4D0A-85BC-C0D25ED2135C}" presName="spNode" presStyleCnt="0"/>
      <dgm:spPr/>
    </dgm:pt>
    <dgm:pt modelId="{4DEED70E-3DA6-4169-9758-58DACC38770E}" type="pres">
      <dgm:prSet presAssocID="{9E881591-07FC-4B5B-9A3D-6A5174E7F2BF}" presName="sibTrans" presStyleLbl="sibTrans1D1" presStyleIdx="2" presStyleCnt="4"/>
      <dgm:spPr/>
      <dgm:t>
        <a:bodyPr/>
        <a:lstStyle/>
        <a:p>
          <a:endParaRPr lang="en-US"/>
        </a:p>
      </dgm:t>
    </dgm:pt>
    <dgm:pt modelId="{1AF73F6F-DF5C-4BAE-9F2D-1715D6500EF7}" type="pres">
      <dgm:prSet presAssocID="{626A1A35-0563-45C5-9FCC-71FF94409D3A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BC1556-7127-4FC4-A208-30610A7A960B}" type="pres">
      <dgm:prSet presAssocID="{626A1A35-0563-45C5-9FCC-71FF94409D3A}" presName="spNode" presStyleCnt="0"/>
      <dgm:spPr/>
    </dgm:pt>
    <dgm:pt modelId="{A4FE3358-104A-4F1B-A40D-B3C2128C956C}" type="pres">
      <dgm:prSet presAssocID="{EAFE3E79-0C92-433D-877D-FFEBD1362836}" presName="sibTrans" presStyleLbl="sibTrans1D1" presStyleIdx="3" presStyleCnt="4"/>
      <dgm:spPr/>
      <dgm:t>
        <a:bodyPr/>
        <a:lstStyle/>
        <a:p>
          <a:endParaRPr lang="en-US"/>
        </a:p>
      </dgm:t>
    </dgm:pt>
  </dgm:ptLst>
  <dgm:cxnLst>
    <dgm:cxn modelId="{F45EE89A-F5F6-4E75-942E-36AF810CA5F6}" type="presOf" srcId="{A97C2FF0-B158-4D0A-85BC-C0D25ED2135C}" destId="{CF4424D3-3D6E-40E3-81D0-C482FF32E68F}" srcOrd="0" destOrd="0" presId="urn:microsoft.com/office/officeart/2005/8/layout/cycle5"/>
    <dgm:cxn modelId="{C45ADCCF-D5DE-4FD7-8246-5EE75427A88E}" type="presOf" srcId="{018A08B6-C337-414B-A45C-87CBCAD3351A}" destId="{B20A9D8A-4A26-455C-BE3A-9AC5508461DC}" srcOrd="0" destOrd="0" presId="urn:microsoft.com/office/officeart/2005/8/layout/cycle5"/>
    <dgm:cxn modelId="{DD004170-1E0C-4897-BED7-5781B1497DCB}" type="presOf" srcId="{56C59DD6-1D2C-4A47-BD1A-BC257CA5BAD6}" destId="{111E99BB-4E77-476A-AC27-69D527A832D3}" srcOrd="0" destOrd="0" presId="urn:microsoft.com/office/officeart/2005/8/layout/cycle5"/>
    <dgm:cxn modelId="{AAF37858-E732-4C87-B38F-12C5E35669E8}" srcId="{EF2C6F2B-154F-4C74-8A5F-DCE797E9B050}" destId="{A97C2FF0-B158-4D0A-85BC-C0D25ED2135C}" srcOrd="2" destOrd="0" parTransId="{0E550D9A-F4F5-458F-A662-DBD8E8CDBF01}" sibTransId="{9E881591-07FC-4B5B-9A3D-6A5174E7F2BF}"/>
    <dgm:cxn modelId="{9766BCE9-EC7C-48E5-BA9A-4BFE957757B4}" srcId="{EF2C6F2B-154F-4C74-8A5F-DCE797E9B050}" destId="{86E011D3-872D-41CB-A9D2-16A7DF4A91BC}" srcOrd="0" destOrd="0" parTransId="{59A7ACF9-CAFA-4A9E-B1DA-46633D4D31CA}" sibTransId="{56C59DD6-1D2C-4A47-BD1A-BC257CA5BAD6}"/>
    <dgm:cxn modelId="{6855A250-31E4-480F-B8A9-FE334FDF7FCD}" type="presOf" srcId="{EAFE3E79-0C92-433D-877D-FFEBD1362836}" destId="{A4FE3358-104A-4F1B-A40D-B3C2128C956C}" srcOrd="0" destOrd="0" presId="urn:microsoft.com/office/officeart/2005/8/layout/cycle5"/>
    <dgm:cxn modelId="{FCEF8393-F84F-4C64-867A-E0E4D3CB9138}" type="presOf" srcId="{9E881591-07FC-4B5B-9A3D-6A5174E7F2BF}" destId="{4DEED70E-3DA6-4169-9758-58DACC38770E}" srcOrd="0" destOrd="0" presId="urn:microsoft.com/office/officeart/2005/8/layout/cycle5"/>
    <dgm:cxn modelId="{02F6410B-5EDA-4991-B423-A3190ACA241D}" type="presOf" srcId="{761BDCE1-9523-426D-8220-41F39C4289FF}" destId="{E6208F62-9287-45B6-94B2-1B9D6FAAD53A}" srcOrd="0" destOrd="0" presId="urn:microsoft.com/office/officeart/2005/8/layout/cycle5"/>
    <dgm:cxn modelId="{075DC78B-8822-4FC1-8C5D-D14DEEB25752}" type="presOf" srcId="{EF2C6F2B-154F-4C74-8A5F-DCE797E9B050}" destId="{824A10D6-C0AD-44BB-9CCB-DFD7BD0FA430}" srcOrd="0" destOrd="0" presId="urn:microsoft.com/office/officeart/2005/8/layout/cycle5"/>
    <dgm:cxn modelId="{07A65381-A16D-46ED-915C-80F4D5264674}" srcId="{EF2C6F2B-154F-4C74-8A5F-DCE797E9B050}" destId="{626A1A35-0563-45C5-9FCC-71FF94409D3A}" srcOrd="3" destOrd="0" parTransId="{29C08191-6432-4A42-BE9A-9BE2EE650C5D}" sibTransId="{EAFE3E79-0C92-433D-877D-FFEBD1362836}"/>
    <dgm:cxn modelId="{78982F37-E917-4E2F-8066-0D003FAE35BD}" type="presOf" srcId="{626A1A35-0563-45C5-9FCC-71FF94409D3A}" destId="{1AF73F6F-DF5C-4BAE-9F2D-1715D6500EF7}" srcOrd="0" destOrd="0" presId="urn:microsoft.com/office/officeart/2005/8/layout/cycle5"/>
    <dgm:cxn modelId="{C87DC1BE-F07E-46D9-B8BB-A58115B836DC}" srcId="{EF2C6F2B-154F-4C74-8A5F-DCE797E9B050}" destId="{761BDCE1-9523-426D-8220-41F39C4289FF}" srcOrd="1" destOrd="0" parTransId="{AFF945E2-42BE-47A5-BFE5-7C62979F1F9B}" sibTransId="{018A08B6-C337-414B-A45C-87CBCAD3351A}"/>
    <dgm:cxn modelId="{DDC7A4ED-C0FC-447E-ABC9-1983B4039A43}" type="presOf" srcId="{86E011D3-872D-41CB-A9D2-16A7DF4A91BC}" destId="{7E8079C8-B661-4800-B172-AC006DF2DA75}" srcOrd="0" destOrd="0" presId="urn:microsoft.com/office/officeart/2005/8/layout/cycle5"/>
    <dgm:cxn modelId="{861BB014-CE1F-44A8-BB2A-D874EE767028}" type="presParOf" srcId="{824A10D6-C0AD-44BB-9CCB-DFD7BD0FA430}" destId="{7E8079C8-B661-4800-B172-AC006DF2DA75}" srcOrd="0" destOrd="0" presId="urn:microsoft.com/office/officeart/2005/8/layout/cycle5"/>
    <dgm:cxn modelId="{D5D56C05-4606-4CC7-A9AA-49801F301AA5}" type="presParOf" srcId="{824A10D6-C0AD-44BB-9CCB-DFD7BD0FA430}" destId="{B8F359C9-3029-4F1F-9182-2128144AD6D1}" srcOrd="1" destOrd="0" presId="urn:microsoft.com/office/officeart/2005/8/layout/cycle5"/>
    <dgm:cxn modelId="{011F7DA4-5DD7-45A6-93C7-616CAC1552FB}" type="presParOf" srcId="{824A10D6-C0AD-44BB-9CCB-DFD7BD0FA430}" destId="{111E99BB-4E77-476A-AC27-69D527A832D3}" srcOrd="2" destOrd="0" presId="urn:microsoft.com/office/officeart/2005/8/layout/cycle5"/>
    <dgm:cxn modelId="{F8D97E94-71C3-4963-A99C-A5DF6682E6DB}" type="presParOf" srcId="{824A10D6-C0AD-44BB-9CCB-DFD7BD0FA430}" destId="{E6208F62-9287-45B6-94B2-1B9D6FAAD53A}" srcOrd="3" destOrd="0" presId="urn:microsoft.com/office/officeart/2005/8/layout/cycle5"/>
    <dgm:cxn modelId="{EFC5F6E7-8C8D-4A14-9FC0-4F8267524E48}" type="presParOf" srcId="{824A10D6-C0AD-44BB-9CCB-DFD7BD0FA430}" destId="{1DE3EFD4-357D-4D28-9B8F-4502C75F5071}" srcOrd="4" destOrd="0" presId="urn:microsoft.com/office/officeart/2005/8/layout/cycle5"/>
    <dgm:cxn modelId="{B163D77F-B3C7-404C-A16B-C94B813FA3A6}" type="presParOf" srcId="{824A10D6-C0AD-44BB-9CCB-DFD7BD0FA430}" destId="{B20A9D8A-4A26-455C-BE3A-9AC5508461DC}" srcOrd="5" destOrd="0" presId="urn:microsoft.com/office/officeart/2005/8/layout/cycle5"/>
    <dgm:cxn modelId="{2B3EA508-248E-4252-BB95-A91983930AB5}" type="presParOf" srcId="{824A10D6-C0AD-44BB-9CCB-DFD7BD0FA430}" destId="{CF4424D3-3D6E-40E3-81D0-C482FF32E68F}" srcOrd="6" destOrd="0" presId="urn:microsoft.com/office/officeart/2005/8/layout/cycle5"/>
    <dgm:cxn modelId="{21A8B399-3BBB-476F-85FE-84565F42052D}" type="presParOf" srcId="{824A10D6-C0AD-44BB-9CCB-DFD7BD0FA430}" destId="{8EAE7832-B591-4A62-A896-9B76FA9E8C13}" srcOrd="7" destOrd="0" presId="urn:microsoft.com/office/officeart/2005/8/layout/cycle5"/>
    <dgm:cxn modelId="{6C5FBDFA-7312-4EC8-A167-8556A61B9B42}" type="presParOf" srcId="{824A10D6-C0AD-44BB-9CCB-DFD7BD0FA430}" destId="{4DEED70E-3DA6-4169-9758-58DACC38770E}" srcOrd="8" destOrd="0" presId="urn:microsoft.com/office/officeart/2005/8/layout/cycle5"/>
    <dgm:cxn modelId="{75A7C4DD-5D50-43A7-AAFD-A6CD77DAC092}" type="presParOf" srcId="{824A10D6-C0AD-44BB-9CCB-DFD7BD0FA430}" destId="{1AF73F6F-DF5C-4BAE-9F2D-1715D6500EF7}" srcOrd="9" destOrd="0" presId="urn:microsoft.com/office/officeart/2005/8/layout/cycle5"/>
    <dgm:cxn modelId="{542D1232-B2EE-460A-A8B0-388E846EA458}" type="presParOf" srcId="{824A10D6-C0AD-44BB-9CCB-DFD7BD0FA430}" destId="{7ABC1556-7127-4FC4-A208-30610A7A960B}" srcOrd="10" destOrd="0" presId="urn:microsoft.com/office/officeart/2005/8/layout/cycle5"/>
    <dgm:cxn modelId="{90423507-C7BD-4937-9F99-3DB7B137635B}" type="presParOf" srcId="{824A10D6-C0AD-44BB-9CCB-DFD7BD0FA430}" destId="{A4FE3358-104A-4F1B-A40D-B3C2128C956C}" srcOrd="11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EF2C6F2B-154F-4C74-8A5F-DCE797E9B050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86E011D3-872D-41CB-A9D2-16A7DF4A91BC}">
      <dgm:prSet phldrT="[Texto]"/>
      <dgm:spPr/>
      <dgm:t>
        <a:bodyPr/>
        <a:lstStyle/>
        <a:p>
          <a:r>
            <a:rPr lang="es-MX" dirty="0" err="1" smtClean="0"/>
            <a:t>Supportive</a:t>
          </a:r>
          <a:r>
            <a:rPr lang="es-MX" dirty="0" smtClean="0"/>
            <a:t> </a:t>
          </a:r>
          <a:r>
            <a:rPr lang="es-MX" dirty="0" err="1" smtClean="0"/>
            <a:t>behavior</a:t>
          </a:r>
          <a:endParaRPr lang="es-MX" dirty="0"/>
        </a:p>
      </dgm:t>
    </dgm:pt>
    <dgm:pt modelId="{59A7ACF9-CAFA-4A9E-B1DA-46633D4D31CA}" type="parTrans" cxnId="{9766BCE9-EC7C-48E5-BA9A-4BFE957757B4}">
      <dgm:prSet/>
      <dgm:spPr/>
      <dgm:t>
        <a:bodyPr/>
        <a:lstStyle/>
        <a:p>
          <a:endParaRPr lang="es-MX"/>
        </a:p>
      </dgm:t>
    </dgm:pt>
    <dgm:pt modelId="{56C59DD6-1D2C-4A47-BD1A-BC257CA5BAD6}" type="sibTrans" cxnId="{9766BCE9-EC7C-48E5-BA9A-4BFE957757B4}">
      <dgm:prSet/>
      <dgm:spPr/>
      <dgm:t>
        <a:bodyPr/>
        <a:lstStyle/>
        <a:p>
          <a:endParaRPr lang="es-MX"/>
        </a:p>
      </dgm:t>
    </dgm:pt>
    <dgm:pt modelId="{761BDCE1-9523-426D-8220-41F39C4289FF}">
      <dgm:prSet phldrT="[Texto]"/>
      <dgm:spPr/>
      <dgm:t>
        <a:bodyPr/>
        <a:lstStyle/>
        <a:p>
          <a:r>
            <a:rPr lang="es-MX" dirty="0" err="1" smtClean="0"/>
            <a:t>Developing</a:t>
          </a:r>
          <a:r>
            <a:rPr lang="es-MX" dirty="0" smtClean="0"/>
            <a:t> </a:t>
          </a:r>
          <a:r>
            <a:rPr lang="es-MX" dirty="0" err="1" smtClean="0"/>
            <a:t>capabilities</a:t>
          </a:r>
          <a:endParaRPr lang="es-MX" dirty="0"/>
        </a:p>
      </dgm:t>
    </dgm:pt>
    <dgm:pt modelId="{AFF945E2-42BE-47A5-BFE5-7C62979F1F9B}" type="parTrans" cxnId="{C87DC1BE-F07E-46D9-B8BB-A58115B836DC}">
      <dgm:prSet/>
      <dgm:spPr/>
      <dgm:t>
        <a:bodyPr/>
        <a:lstStyle/>
        <a:p>
          <a:endParaRPr lang="es-MX"/>
        </a:p>
      </dgm:t>
    </dgm:pt>
    <dgm:pt modelId="{018A08B6-C337-414B-A45C-87CBCAD3351A}" type="sibTrans" cxnId="{C87DC1BE-F07E-46D9-B8BB-A58115B836DC}">
      <dgm:prSet/>
      <dgm:spPr/>
      <dgm:t>
        <a:bodyPr/>
        <a:lstStyle/>
        <a:p>
          <a:endParaRPr lang="es-MX"/>
        </a:p>
      </dgm:t>
    </dgm:pt>
    <dgm:pt modelId="{A97C2FF0-B158-4D0A-85BC-C0D25ED2135C}">
      <dgm:prSet phldrT="[Texto]"/>
      <dgm:spPr/>
      <dgm:t>
        <a:bodyPr/>
        <a:lstStyle/>
        <a:p>
          <a:r>
            <a:rPr lang="es-MX" dirty="0" err="1" smtClean="0"/>
            <a:t>Awareness</a:t>
          </a:r>
          <a:r>
            <a:rPr lang="es-MX" dirty="0" smtClean="0"/>
            <a:t> </a:t>
          </a:r>
          <a:endParaRPr lang="es-MX" dirty="0"/>
        </a:p>
      </dgm:t>
    </dgm:pt>
    <dgm:pt modelId="{0E550D9A-F4F5-458F-A662-DBD8E8CDBF01}" type="parTrans" cxnId="{AAF37858-E732-4C87-B38F-12C5E35669E8}">
      <dgm:prSet/>
      <dgm:spPr/>
      <dgm:t>
        <a:bodyPr/>
        <a:lstStyle/>
        <a:p>
          <a:endParaRPr lang="es-MX"/>
        </a:p>
      </dgm:t>
    </dgm:pt>
    <dgm:pt modelId="{9E881591-07FC-4B5B-9A3D-6A5174E7F2BF}" type="sibTrans" cxnId="{AAF37858-E732-4C87-B38F-12C5E35669E8}">
      <dgm:prSet/>
      <dgm:spPr/>
      <dgm:t>
        <a:bodyPr/>
        <a:lstStyle/>
        <a:p>
          <a:endParaRPr lang="es-MX"/>
        </a:p>
      </dgm:t>
    </dgm:pt>
    <dgm:pt modelId="{626A1A35-0563-45C5-9FCC-71FF94409D3A}">
      <dgm:prSet phldrT="[Texto]"/>
      <dgm:spPr/>
      <dgm:t>
        <a:bodyPr/>
        <a:lstStyle/>
        <a:p>
          <a:r>
            <a:rPr lang="es-MX" dirty="0" err="1" smtClean="0"/>
            <a:t>Undertanding</a:t>
          </a:r>
          <a:r>
            <a:rPr lang="es-MX" dirty="0" smtClean="0"/>
            <a:t> </a:t>
          </a:r>
          <a:endParaRPr lang="es-MX" dirty="0"/>
        </a:p>
      </dgm:t>
    </dgm:pt>
    <dgm:pt modelId="{29C08191-6432-4A42-BE9A-9BE2EE650C5D}" type="parTrans" cxnId="{07A65381-A16D-46ED-915C-80F4D5264674}">
      <dgm:prSet/>
      <dgm:spPr/>
      <dgm:t>
        <a:bodyPr/>
        <a:lstStyle/>
        <a:p>
          <a:endParaRPr lang="es-MX"/>
        </a:p>
      </dgm:t>
    </dgm:pt>
    <dgm:pt modelId="{EAFE3E79-0C92-433D-877D-FFEBD1362836}" type="sibTrans" cxnId="{07A65381-A16D-46ED-915C-80F4D5264674}">
      <dgm:prSet/>
      <dgm:spPr/>
      <dgm:t>
        <a:bodyPr/>
        <a:lstStyle/>
        <a:p>
          <a:endParaRPr lang="es-MX"/>
        </a:p>
      </dgm:t>
    </dgm:pt>
    <dgm:pt modelId="{824A10D6-C0AD-44BB-9CCB-DFD7BD0FA430}" type="pres">
      <dgm:prSet presAssocID="{EF2C6F2B-154F-4C74-8A5F-DCE797E9B050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E8079C8-B661-4800-B172-AC006DF2DA75}" type="pres">
      <dgm:prSet presAssocID="{86E011D3-872D-41CB-A9D2-16A7DF4A91BC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F359C9-3029-4F1F-9182-2128144AD6D1}" type="pres">
      <dgm:prSet presAssocID="{86E011D3-872D-41CB-A9D2-16A7DF4A91BC}" presName="spNode" presStyleCnt="0"/>
      <dgm:spPr/>
    </dgm:pt>
    <dgm:pt modelId="{111E99BB-4E77-476A-AC27-69D527A832D3}" type="pres">
      <dgm:prSet presAssocID="{56C59DD6-1D2C-4A47-BD1A-BC257CA5BAD6}" presName="sibTrans" presStyleLbl="sibTrans1D1" presStyleIdx="0" presStyleCnt="4"/>
      <dgm:spPr/>
      <dgm:t>
        <a:bodyPr/>
        <a:lstStyle/>
        <a:p>
          <a:endParaRPr lang="en-US"/>
        </a:p>
      </dgm:t>
    </dgm:pt>
    <dgm:pt modelId="{E6208F62-9287-45B6-94B2-1B9D6FAAD53A}" type="pres">
      <dgm:prSet presAssocID="{761BDCE1-9523-426D-8220-41F39C4289FF}" presName="node" presStyleLbl="node1" presStyleIdx="1" presStyleCnt="4" custRadScaleRad="123510" custRadScaleInc="-211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DE3EFD4-357D-4D28-9B8F-4502C75F5071}" type="pres">
      <dgm:prSet presAssocID="{761BDCE1-9523-426D-8220-41F39C4289FF}" presName="spNode" presStyleCnt="0"/>
      <dgm:spPr/>
    </dgm:pt>
    <dgm:pt modelId="{B20A9D8A-4A26-455C-BE3A-9AC5508461DC}" type="pres">
      <dgm:prSet presAssocID="{018A08B6-C337-414B-A45C-87CBCAD3351A}" presName="sibTrans" presStyleLbl="sibTrans1D1" presStyleIdx="1" presStyleCnt="4"/>
      <dgm:spPr/>
      <dgm:t>
        <a:bodyPr/>
        <a:lstStyle/>
        <a:p>
          <a:endParaRPr lang="en-US"/>
        </a:p>
      </dgm:t>
    </dgm:pt>
    <dgm:pt modelId="{CF4424D3-3D6E-40E3-81D0-C482FF32E68F}" type="pres">
      <dgm:prSet presAssocID="{A97C2FF0-B158-4D0A-85BC-C0D25ED2135C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AE7832-B591-4A62-A896-9B76FA9E8C13}" type="pres">
      <dgm:prSet presAssocID="{A97C2FF0-B158-4D0A-85BC-C0D25ED2135C}" presName="spNode" presStyleCnt="0"/>
      <dgm:spPr/>
    </dgm:pt>
    <dgm:pt modelId="{4DEED70E-3DA6-4169-9758-58DACC38770E}" type="pres">
      <dgm:prSet presAssocID="{9E881591-07FC-4B5B-9A3D-6A5174E7F2BF}" presName="sibTrans" presStyleLbl="sibTrans1D1" presStyleIdx="2" presStyleCnt="4"/>
      <dgm:spPr/>
      <dgm:t>
        <a:bodyPr/>
        <a:lstStyle/>
        <a:p>
          <a:endParaRPr lang="en-US"/>
        </a:p>
      </dgm:t>
    </dgm:pt>
    <dgm:pt modelId="{1AF73F6F-DF5C-4BAE-9F2D-1715D6500EF7}" type="pres">
      <dgm:prSet presAssocID="{626A1A35-0563-45C5-9FCC-71FF94409D3A}" presName="node" presStyleLbl="node1" presStyleIdx="3" presStyleCnt="4" custRadScaleRad="123522" custRadScaleInc="339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BC1556-7127-4FC4-A208-30610A7A960B}" type="pres">
      <dgm:prSet presAssocID="{626A1A35-0563-45C5-9FCC-71FF94409D3A}" presName="spNode" presStyleCnt="0"/>
      <dgm:spPr/>
    </dgm:pt>
    <dgm:pt modelId="{A4FE3358-104A-4F1B-A40D-B3C2128C956C}" type="pres">
      <dgm:prSet presAssocID="{EAFE3E79-0C92-433D-877D-FFEBD1362836}" presName="sibTrans" presStyleLbl="sibTrans1D1" presStyleIdx="3" presStyleCnt="4"/>
      <dgm:spPr/>
      <dgm:t>
        <a:bodyPr/>
        <a:lstStyle/>
        <a:p>
          <a:endParaRPr lang="en-US"/>
        </a:p>
      </dgm:t>
    </dgm:pt>
  </dgm:ptLst>
  <dgm:cxnLst>
    <dgm:cxn modelId="{9193637D-CB7C-4B91-ABA8-7AAD52EB7AB1}" type="presOf" srcId="{86E011D3-872D-41CB-A9D2-16A7DF4A91BC}" destId="{7E8079C8-B661-4800-B172-AC006DF2DA75}" srcOrd="0" destOrd="0" presId="urn:microsoft.com/office/officeart/2005/8/layout/cycle5"/>
    <dgm:cxn modelId="{B77D00EC-5F42-48BB-BE76-DAF3B76EDBFE}" type="presOf" srcId="{56C59DD6-1D2C-4A47-BD1A-BC257CA5BAD6}" destId="{111E99BB-4E77-476A-AC27-69D527A832D3}" srcOrd="0" destOrd="0" presId="urn:microsoft.com/office/officeart/2005/8/layout/cycle5"/>
    <dgm:cxn modelId="{9766BCE9-EC7C-48E5-BA9A-4BFE957757B4}" srcId="{EF2C6F2B-154F-4C74-8A5F-DCE797E9B050}" destId="{86E011D3-872D-41CB-A9D2-16A7DF4A91BC}" srcOrd="0" destOrd="0" parTransId="{59A7ACF9-CAFA-4A9E-B1DA-46633D4D31CA}" sibTransId="{56C59DD6-1D2C-4A47-BD1A-BC257CA5BAD6}"/>
    <dgm:cxn modelId="{7EBBE0C3-7D41-43FD-BE8C-B858E1B0D658}" type="presOf" srcId="{9E881591-07FC-4B5B-9A3D-6A5174E7F2BF}" destId="{4DEED70E-3DA6-4169-9758-58DACC38770E}" srcOrd="0" destOrd="0" presId="urn:microsoft.com/office/officeart/2005/8/layout/cycle5"/>
    <dgm:cxn modelId="{28D9C46B-C7F6-439C-9B87-94A75650954C}" type="presOf" srcId="{EF2C6F2B-154F-4C74-8A5F-DCE797E9B050}" destId="{824A10D6-C0AD-44BB-9CCB-DFD7BD0FA430}" srcOrd="0" destOrd="0" presId="urn:microsoft.com/office/officeart/2005/8/layout/cycle5"/>
    <dgm:cxn modelId="{D7339567-747D-4683-BDDF-CCAF6762AE89}" type="presOf" srcId="{A97C2FF0-B158-4D0A-85BC-C0D25ED2135C}" destId="{CF4424D3-3D6E-40E3-81D0-C482FF32E68F}" srcOrd="0" destOrd="0" presId="urn:microsoft.com/office/officeart/2005/8/layout/cycle5"/>
    <dgm:cxn modelId="{07A65381-A16D-46ED-915C-80F4D5264674}" srcId="{EF2C6F2B-154F-4C74-8A5F-DCE797E9B050}" destId="{626A1A35-0563-45C5-9FCC-71FF94409D3A}" srcOrd="3" destOrd="0" parTransId="{29C08191-6432-4A42-BE9A-9BE2EE650C5D}" sibTransId="{EAFE3E79-0C92-433D-877D-FFEBD1362836}"/>
    <dgm:cxn modelId="{039108A6-16D6-46B3-8A48-2C52CDE50B80}" type="presOf" srcId="{761BDCE1-9523-426D-8220-41F39C4289FF}" destId="{E6208F62-9287-45B6-94B2-1B9D6FAAD53A}" srcOrd="0" destOrd="0" presId="urn:microsoft.com/office/officeart/2005/8/layout/cycle5"/>
    <dgm:cxn modelId="{AAF37858-E732-4C87-B38F-12C5E35669E8}" srcId="{EF2C6F2B-154F-4C74-8A5F-DCE797E9B050}" destId="{A97C2FF0-B158-4D0A-85BC-C0D25ED2135C}" srcOrd="2" destOrd="0" parTransId="{0E550D9A-F4F5-458F-A662-DBD8E8CDBF01}" sibTransId="{9E881591-07FC-4B5B-9A3D-6A5174E7F2BF}"/>
    <dgm:cxn modelId="{FA4F1092-EBA5-4336-BA03-97CF20F145EC}" type="presOf" srcId="{EAFE3E79-0C92-433D-877D-FFEBD1362836}" destId="{A4FE3358-104A-4F1B-A40D-B3C2128C956C}" srcOrd="0" destOrd="0" presId="urn:microsoft.com/office/officeart/2005/8/layout/cycle5"/>
    <dgm:cxn modelId="{F75418CF-0D8B-4D7F-A4DE-E36141733DA7}" type="presOf" srcId="{626A1A35-0563-45C5-9FCC-71FF94409D3A}" destId="{1AF73F6F-DF5C-4BAE-9F2D-1715D6500EF7}" srcOrd="0" destOrd="0" presId="urn:microsoft.com/office/officeart/2005/8/layout/cycle5"/>
    <dgm:cxn modelId="{67C86B06-6F81-450D-ACAB-2687CD98F3D9}" type="presOf" srcId="{018A08B6-C337-414B-A45C-87CBCAD3351A}" destId="{B20A9D8A-4A26-455C-BE3A-9AC5508461DC}" srcOrd="0" destOrd="0" presId="urn:microsoft.com/office/officeart/2005/8/layout/cycle5"/>
    <dgm:cxn modelId="{C87DC1BE-F07E-46D9-B8BB-A58115B836DC}" srcId="{EF2C6F2B-154F-4C74-8A5F-DCE797E9B050}" destId="{761BDCE1-9523-426D-8220-41F39C4289FF}" srcOrd="1" destOrd="0" parTransId="{AFF945E2-42BE-47A5-BFE5-7C62979F1F9B}" sibTransId="{018A08B6-C337-414B-A45C-87CBCAD3351A}"/>
    <dgm:cxn modelId="{7BC464E9-6AB0-44BB-8ADB-02A59141BC62}" type="presParOf" srcId="{824A10D6-C0AD-44BB-9CCB-DFD7BD0FA430}" destId="{7E8079C8-B661-4800-B172-AC006DF2DA75}" srcOrd="0" destOrd="0" presId="urn:microsoft.com/office/officeart/2005/8/layout/cycle5"/>
    <dgm:cxn modelId="{C4467F64-95E2-4C5E-A6D2-E919DFE8F829}" type="presParOf" srcId="{824A10D6-C0AD-44BB-9CCB-DFD7BD0FA430}" destId="{B8F359C9-3029-4F1F-9182-2128144AD6D1}" srcOrd="1" destOrd="0" presId="urn:microsoft.com/office/officeart/2005/8/layout/cycle5"/>
    <dgm:cxn modelId="{E0EB1B95-511F-41C0-9714-40DEC77DB7E1}" type="presParOf" srcId="{824A10D6-C0AD-44BB-9CCB-DFD7BD0FA430}" destId="{111E99BB-4E77-476A-AC27-69D527A832D3}" srcOrd="2" destOrd="0" presId="urn:microsoft.com/office/officeart/2005/8/layout/cycle5"/>
    <dgm:cxn modelId="{61CFB81A-423B-40DE-B5D4-21E3E7A030F0}" type="presParOf" srcId="{824A10D6-C0AD-44BB-9CCB-DFD7BD0FA430}" destId="{E6208F62-9287-45B6-94B2-1B9D6FAAD53A}" srcOrd="3" destOrd="0" presId="urn:microsoft.com/office/officeart/2005/8/layout/cycle5"/>
    <dgm:cxn modelId="{C8FD2030-84B2-44F6-A738-3AA684837A89}" type="presParOf" srcId="{824A10D6-C0AD-44BB-9CCB-DFD7BD0FA430}" destId="{1DE3EFD4-357D-4D28-9B8F-4502C75F5071}" srcOrd="4" destOrd="0" presId="urn:microsoft.com/office/officeart/2005/8/layout/cycle5"/>
    <dgm:cxn modelId="{24B25CFE-639E-48DD-8F65-02E613333B23}" type="presParOf" srcId="{824A10D6-C0AD-44BB-9CCB-DFD7BD0FA430}" destId="{B20A9D8A-4A26-455C-BE3A-9AC5508461DC}" srcOrd="5" destOrd="0" presId="urn:microsoft.com/office/officeart/2005/8/layout/cycle5"/>
    <dgm:cxn modelId="{632B2B10-B861-4A8D-B905-588F59E14320}" type="presParOf" srcId="{824A10D6-C0AD-44BB-9CCB-DFD7BD0FA430}" destId="{CF4424D3-3D6E-40E3-81D0-C482FF32E68F}" srcOrd="6" destOrd="0" presId="urn:microsoft.com/office/officeart/2005/8/layout/cycle5"/>
    <dgm:cxn modelId="{5BD2805E-AFCC-4844-BAA4-8A8CED4227CD}" type="presParOf" srcId="{824A10D6-C0AD-44BB-9CCB-DFD7BD0FA430}" destId="{8EAE7832-B591-4A62-A896-9B76FA9E8C13}" srcOrd="7" destOrd="0" presId="urn:microsoft.com/office/officeart/2005/8/layout/cycle5"/>
    <dgm:cxn modelId="{7BBBEC44-FE93-47AD-95E1-50B1502A4700}" type="presParOf" srcId="{824A10D6-C0AD-44BB-9CCB-DFD7BD0FA430}" destId="{4DEED70E-3DA6-4169-9758-58DACC38770E}" srcOrd="8" destOrd="0" presId="urn:microsoft.com/office/officeart/2005/8/layout/cycle5"/>
    <dgm:cxn modelId="{74CFBBC2-85D0-43C5-BF32-465C045BC4F6}" type="presParOf" srcId="{824A10D6-C0AD-44BB-9CCB-DFD7BD0FA430}" destId="{1AF73F6F-DF5C-4BAE-9F2D-1715D6500EF7}" srcOrd="9" destOrd="0" presId="urn:microsoft.com/office/officeart/2005/8/layout/cycle5"/>
    <dgm:cxn modelId="{E749D6DB-DB61-4306-8EFA-C2661DEB1407}" type="presParOf" srcId="{824A10D6-C0AD-44BB-9CCB-DFD7BD0FA430}" destId="{7ABC1556-7127-4FC4-A208-30610A7A960B}" srcOrd="10" destOrd="0" presId="urn:microsoft.com/office/officeart/2005/8/layout/cycle5"/>
    <dgm:cxn modelId="{8F63FA51-EAF8-4437-8361-83042F390006}" type="presParOf" srcId="{824A10D6-C0AD-44BB-9CCB-DFD7BD0FA430}" destId="{A4FE3358-104A-4F1B-A40D-B3C2128C956C}" srcOrd="11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1FD6606D-C0BC-4088-B85B-D0FF788DBF00}" type="doc">
      <dgm:prSet loTypeId="urn:microsoft.com/office/officeart/2005/8/layout/radia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18582F96-4B0A-40C3-A9F7-F0B3054A8094}">
      <dgm:prSet phldrT="[Texto]"/>
      <dgm:spPr/>
      <dgm:t>
        <a:bodyPr/>
        <a:lstStyle/>
        <a:p>
          <a:r>
            <a:rPr lang="es-MX" dirty="0" err="1" smtClean="0"/>
            <a:t>Reputation</a:t>
          </a:r>
          <a:endParaRPr lang="es-MX" dirty="0"/>
        </a:p>
      </dgm:t>
    </dgm:pt>
    <dgm:pt modelId="{07B1FF68-0E35-462A-9397-6AAE2BE6ABF5}" type="parTrans" cxnId="{4C44166F-E45D-4F31-B676-2ADA86AC0EDB}">
      <dgm:prSet/>
      <dgm:spPr/>
      <dgm:t>
        <a:bodyPr/>
        <a:lstStyle/>
        <a:p>
          <a:endParaRPr lang="es-MX"/>
        </a:p>
      </dgm:t>
    </dgm:pt>
    <dgm:pt modelId="{4422F449-74C0-4A3F-84D0-A0081574A6C6}" type="sibTrans" cxnId="{4C44166F-E45D-4F31-B676-2ADA86AC0EDB}">
      <dgm:prSet/>
      <dgm:spPr/>
      <dgm:t>
        <a:bodyPr/>
        <a:lstStyle/>
        <a:p>
          <a:endParaRPr lang="es-MX"/>
        </a:p>
      </dgm:t>
    </dgm:pt>
    <dgm:pt modelId="{FA4C7635-735D-4040-9681-D24CCE4A2875}">
      <dgm:prSet phldrT="[Texto]"/>
      <dgm:spPr/>
      <dgm:t>
        <a:bodyPr/>
        <a:lstStyle/>
        <a:p>
          <a:r>
            <a:rPr lang="es-MX" dirty="0" err="1" smtClean="0"/>
            <a:t>Distinctive</a:t>
          </a:r>
          <a:r>
            <a:rPr lang="es-MX" dirty="0" smtClean="0"/>
            <a:t> </a:t>
          </a:r>
          <a:endParaRPr lang="es-MX" dirty="0"/>
        </a:p>
      </dgm:t>
    </dgm:pt>
    <dgm:pt modelId="{1CF1CA8F-7C05-4677-935F-459F746BE654}" type="parTrans" cxnId="{BC69BF1B-6664-4031-9B5C-55781F593DA6}">
      <dgm:prSet/>
      <dgm:spPr/>
      <dgm:t>
        <a:bodyPr/>
        <a:lstStyle/>
        <a:p>
          <a:endParaRPr lang="es-MX"/>
        </a:p>
      </dgm:t>
    </dgm:pt>
    <dgm:pt modelId="{E29E06D6-AA0E-447F-8AEA-7E0B4AF9209B}" type="sibTrans" cxnId="{BC69BF1B-6664-4031-9B5C-55781F593DA6}">
      <dgm:prSet/>
      <dgm:spPr/>
      <dgm:t>
        <a:bodyPr/>
        <a:lstStyle/>
        <a:p>
          <a:endParaRPr lang="es-MX"/>
        </a:p>
      </dgm:t>
    </dgm:pt>
    <dgm:pt modelId="{BC477253-6D0D-496B-A136-F44371C8A735}">
      <dgm:prSet phldrT="[Texto]"/>
      <dgm:spPr/>
      <dgm:t>
        <a:bodyPr/>
        <a:lstStyle/>
        <a:p>
          <a:r>
            <a:rPr lang="es-MX" dirty="0" err="1" smtClean="0"/>
            <a:t>Authentic</a:t>
          </a:r>
          <a:r>
            <a:rPr lang="es-MX" dirty="0" smtClean="0"/>
            <a:t> </a:t>
          </a:r>
          <a:endParaRPr lang="es-MX" dirty="0"/>
        </a:p>
      </dgm:t>
    </dgm:pt>
    <dgm:pt modelId="{F81D5507-C3F4-4117-B78F-2A70581DF975}" type="parTrans" cxnId="{CD43AC43-010B-488E-8BA3-096B0EAE3D57}">
      <dgm:prSet/>
      <dgm:spPr/>
      <dgm:t>
        <a:bodyPr/>
        <a:lstStyle/>
        <a:p>
          <a:endParaRPr lang="es-MX"/>
        </a:p>
      </dgm:t>
    </dgm:pt>
    <dgm:pt modelId="{F87E90A2-6354-45B4-AC9B-F1FD5808E25C}" type="sibTrans" cxnId="{CD43AC43-010B-488E-8BA3-096B0EAE3D57}">
      <dgm:prSet/>
      <dgm:spPr/>
      <dgm:t>
        <a:bodyPr/>
        <a:lstStyle/>
        <a:p>
          <a:endParaRPr lang="es-MX"/>
        </a:p>
      </dgm:t>
    </dgm:pt>
    <dgm:pt modelId="{672470D6-15AB-4C23-9097-8F0C4ED9CF39}">
      <dgm:prSet phldrT="[Texto]"/>
      <dgm:spPr/>
      <dgm:t>
        <a:bodyPr/>
        <a:lstStyle/>
        <a:p>
          <a:r>
            <a:rPr lang="es-MX" dirty="0" smtClean="0"/>
            <a:t>Visible </a:t>
          </a:r>
          <a:endParaRPr lang="es-MX" dirty="0"/>
        </a:p>
      </dgm:t>
    </dgm:pt>
    <dgm:pt modelId="{3BE409C5-FCE6-4F74-B449-D42C34896DBB}" type="parTrans" cxnId="{B2D126A0-E51E-4E6A-8FB4-46B3D71629DC}">
      <dgm:prSet/>
      <dgm:spPr/>
      <dgm:t>
        <a:bodyPr/>
        <a:lstStyle/>
        <a:p>
          <a:endParaRPr lang="es-MX"/>
        </a:p>
      </dgm:t>
    </dgm:pt>
    <dgm:pt modelId="{76E0A7FD-6F17-49C0-AF77-6F0FEE771DF1}" type="sibTrans" cxnId="{B2D126A0-E51E-4E6A-8FB4-46B3D71629DC}">
      <dgm:prSet/>
      <dgm:spPr/>
      <dgm:t>
        <a:bodyPr/>
        <a:lstStyle/>
        <a:p>
          <a:endParaRPr lang="es-MX"/>
        </a:p>
      </dgm:t>
    </dgm:pt>
    <dgm:pt modelId="{038C011A-89EF-4B3A-BA82-B3FCBE480016}">
      <dgm:prSet phldrT="[Texto]"/>
      <dgm:spPr/>
      <dgm:t>
        <a:bodyPr/>
        <a:lstStyle/>
        <a:p>
          <a:r>
            <a:rPr lang="es-MX" dirty="0" err="1" smtClean="0"/>
            <a:t>Consistent</a:t>
          </a:r>
          <a:r>
            <a:rPr lang="es-MX" dirty="0" smtClean="0"/>
            <a:t> </a:t>
          </a:r>
          <a:endParaRPr lang="es-MX" dirty="0"/>
        </a:p>
      </dgm:t>
    </dgm:pt>
    <dgm:pt modelId="{10A793F6-D98A-4632-8757-B0E6931C75A3}" type="parTrans" cxnId="{1E1E4B29-4038-46D5-AE33-223954F20491}">
      <dgm:prSet/>
      <dgm:spPr/>
      <dgm:t>
        <a:bodyPr/>
        <a:lstStyle/>
        <a:p>
          <a:endParaRPr lang="es-MX"/>
        </a:p>
      </dgm:t>
    </dgm:pt>
    <dgm:pt modelId="{DDC82FC9-6E64-4EA0-9CBA-957AF90F9BB0}" type="sibTrans" cxnId="{1E1E4B29-4038-46D5-AE33-223954F20491}">
      <dgm:prSet/>
      <dgm:spPr/>
      <dgm:t>
        <a:bodyPr/>
        <a:lstStyle/>
        <a:p>
          <a:endParaRPr lang="es-MX"/>
        </a:p>
      </dgm:t>
    </dgm:pt>
    <dgm:pt modelId="{E315D337-BFA8-4911-AFF3-9996C570AB61}">
      <dgm:prSet phldrT="[Texto]"/>
      <dgm:spPr/>
      <dgm:t>
        <a:bodyPr/>
        <a:lstStyle/>
        <a:p>
          <a:r>
            <a:rPr lang="es-MX" dirty="0" err="1" smtClean="0"/>
            <a:t>Transparent</a:t>
          </a:r>
          <a:endParaRPr lang="es-MX" dirty="0"/>
        </a:p>
      </dgm:t>
    </dgm:pt>
    <dgm:pt modelId="{1A52D9A6-C0C1-4E62-9C52-7DF772A04303}" type="parTrans" cxnId="{EDD7B586-5D58-4B19-9B61-AAACD47E1ED0}">
      <dgm:prSet/>
      <dgm:spPr/>
      <dgm:t>
        <a:bodyPr/>
        <a:lstStyle/>
        <a:p>
          <a:endParaRPr lang="es-MX"/>
        </a:p>
      </dgm:t>
    </dgm:pt>
    <dgm:pt modelId="{79488423-EECD-4680-B15D-FA771F518FC4}" type="sibTrans" cxnId="{EDD7B586-5D58-4B19-9B61-AAACD47E1ED0}">
      <dgm:prSet/>
      <dgm:spPr/>
      <dgm:t>
        <a:bodyPr/>
        <a:lstStyle/>
        <a:p>
          <a:endParaRPr lang="es-MX"/>
        </a:p>
      </dgm:t>
    </dgm:pt>
    <dgm:pt modelId="{AF908504-5318-4334-837E-996951E1AE3B}" type="pres">
      <dgm:prSet presAssocID="{1FD6606D-C0BC-4088-B85B-D0FF788DBF00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8FE282B-4FC9-419A-B1C5-2E0F5D401D33}" type="pres">
      <dgm:prSet presAssocID="{18582F96-4B0A-40C3-A9F7-F0B3054A8094}" presName="centerShape" presStyleLbl="node0" presStyleIdx="0" presStyleCnt="1"/>
      <dgm:spPr/>
      <dgm:t>
        <a:bodyPr/>
        <a:lstStyle/>
        <a:p>
          <a:endParaRPr lang="es-MX"/>
        </a:p>
      </dgm:t>
    </dgm:pt>
    <dgm:pt modelId="{50F87169-F75B-4BFE-A943-14C5467F198A}" type="pres">
      <dgm:prSet presAssocID="{1CF1CA8F-7C05-4677-935F-459F746BE654}" presName="Name9" presStyleLbl="parChTrans1D2" presStyleIdx="0" presStyleCnt="5"/>
      <dgm:spPr/>
      <dgm:t>
        <a:bodyPr/>
        <a:lstStyle/>
        <a:p>
          <a:endParaRPr lang="en-US"/>
        </a:p>
      </dgm:t>
    </dgm:pt>
    <dgm:pt modelId="{255B12DE-A23B-4A53-8973-B5852423E966}" type="pres">
      <dgm:prSet presAssocID="{1CF1CA8F-7C05-4677-935F-459F746BE654}" presName="connTx" presStyleLbl="parChTrans1D2" presStyleIdx="0" presStyleCnt="5"/>
      <dgm:spPr/>
      <dgm:t>
        <a:bodyPr/>
        <a:lstStyle/>
        <a:p>
          <a:endParaRPr lang="en-US"/>
        </a:p>
      </dgm:t>
    </dgm:pt>
    <dgm:pt modelId="{163C6C35-5D88-43CD-85F1-986E6F930C58}" type="pres">
      <dgm:prSet presAssocID="{FA4C7635-735D-4040-9681-D24CCE4A2875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3B4EF0F-717C-41E3-AA4D-608391EEB081}" type="pres">
      <dgm:prSet presAssocID="{F81D5507-C3F4-4117-B78F-2A70581DF975}" presName="Name9" presStyleLbl="parChTrans1D2" presStyleIdx="1" presStyleCnt="5"/>
      <dgm:spPr/>
      <dgm:t>
        <a:bodyPr/>
        <a:lstStyle/>
        <a:p>
          <a:endParaRPr lang="en-US"/>
        </a:p>
      </dgm:t>
    </dgm:pt>
    <dgm:pt modelId="{696DA8B6-42BD-400A-B72D-819B0CFC2331}" type="pres">
      <dgm:prSet presAssocID="{F81D5507-C3F4-4117-B78F-2A70581DF975}" presName="connTx" presStyleLbl="parChTrans1D2" presStyleIdx="1" presStyleCnt="5"/>
      <dgm:spPr/>
      <dgm:t>
        <a:bodyPr/>
        <a:lstStyle/>
        <a:p>
          <a:endParaRPr lang="en-US"/>
        </a:p>
      </dgm:t>
    </dgm:pt>
    <dgm:pt modelId="{1A46C650-B367-4E33-BA3C-72BD2741A436}" type="pres">
      <dgm:prSet presAssocID="{BC477253-6D0D-496B-A136-F44371C8A735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213EC973-52F9-4AB7-953E-50211C27E15C}" type="pres">
      <dgm:prSet presAssocID="{3BE409C5-FCE6-4F74-B449-D42C34896DBB}" presName="Name9" presStyleLbl="parChTrans1D2" presStyleIdx="2" presStyleCnt="5"/>
      <dgm:spPr/>
      <dgm:t>
        <a:bodyPr/>
        <a:lstStyle/>
        <a:p>
          <a:endParaRPr lang="en-US"/>
        </a:p>
      </dgm:t>
    </dgm:pt>
    <dgm:pt modelId="{1256B999-056A-4D42-BC66-0EDEEF639477}" type="pres">
      <dgm:prSet presAssocID="{3BE409C5-FCE6-4F74-B449-D42C34896DBB}" presName="connTx" presStyleLbl="parChTrans1D2" presStyleIdx="2" presStyleCnt="5"/>
      <dgm:spPr/>
      <dgm:t>
        <a:bodyPr/>
        <a:lstStyle/>
        <a:p>
          <a:endParaRPr lang="en-US"/>
        </a:p>
      </dgm:t>
    </dgm:pt>
    <dgm:pt modelId="{5D5CF98F-4A90-4992-856A-D262DCDA7DD0}" type="pres">
      <dgm:prSet presAssocID="{672470D6-15AB-4C23-9097-8F0C4ED9CF39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6914B3-974D-40DB-8794-012A6886CD14}" type="pres">
      <dgm:prSet presAssocID="{10A793F6-D98A-4632-8757-B0E6931C75A3}" presName="Name9" presStyleLbl="parChTrans1D2" presStyleIdx="3" presStyleCnt="5"/>
      <dgm:spPr/>
      <dgm:t>
        <a:bodyPr/>
        <a:lstStyle/>
        <a:p>
          <a:endParaRPr lang="en-US"/>
        </a:p>
      </dgm:t>
    </dgm:pt>
    <dgm:pt modelId="{B9A41BE4-0754-4BD7-871B-70C88E60078B}" type="pres">
      <dgm:prSet presAssocID="{10A793F6-D98A-4632-8757-B0E6931C75A3}" presName="connTx" presStyleLbl="parChTrans1D2" presStyleIdx="3" presStyleCnt="5"/>
      <dgm:spPr/>
      <dgm:t>
        <a:bodyPr/>
        <a:lstStyle/>
        <a:p>
          <a:endParaRPr lang="en-US"/>
        </a:p>
      </dgm:t>
    </dgm:pt>
    <dgm:pt modelId="{E5EBE22E-A521-47C5-B623-F23341D486E6}" type="pres">
      <dgm:prSet presAssocID="{038C011A-89EF-4B3A-BA82-B3FCBE480016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FE7B93A-D0D3-49C1-9E9A-BC9202222A07}" type="pres">
      <dgm:prSet presAssocID="{1A52D9A6-C0C1-4E62-9C52-7DF772A04303}" presName="Name9" presStyleLbl="parChTrans1D2" presStyleIdx="4" presStyleCnt="5"/>
      <dgm:spPr/>
      <dgm:t>
        <a:bodyPr/>
        <a:lstStyle/>
        <a:p>
          <a:endParaRPr lang="en-US"/>
        </a:p>
      </dgm:t>
    </dgm:pt>
    <dgm:pt modelId="{843005B5-FD95-4DA6-A80C-7DB2F1817A4F}" type="pres">
      <dgm:prSet presAssocID="{1A52D9A6-C0C1-4E62-9C52-7DF772A04303}" presName="connTx" presStyleLbl="parChTrans1D2" presStyleIdx="4" presStyleCnt="5"/>
      <dgm:spPr/>
      <dgm:t>
        <a:bodyPr/>
        <a:lstStyle/>
        <a:p>
          <a:endParaRPr lang="en-US"/>
        </a:p>
      </dgm:t>
    </dgm:pt>
    <dgm:pt modelId="{8D3B3A2E-7EB8-4BF4-9678-429DC8ADF18C}" type="pres">
      <dgm:prSet presAssocID="{E315D337-BFA8-4911-AFF3-9996C570AB61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60A4FA47-AC74-43E0-9409-39FC5AFD601A}" type="presOf" srcId="{3BE409C5-FCE6-4F74-B449-D42C34896DBB}" destId="{1256B999-056A-4D42-BC66-0EDEEF639477}" srcOrd="1" destOrd="0" presId="urn:microsoft.com/office/officeart/2005/8/layout/radial1"/>
    <dgm:cxn modelId="{0953E389-80D8-45B0-9BAA-39D7448B84C4}" type="presOf" srcId="{1CF1CA8F-7C05-4677-935F-459F746BE654}" destId="{50F87169-F75B-4BFE-A943-14C5467F198A}" srcOrd="0" destOrd="0" presId="urn:microsoft.com/office/officeart/2005/8/layout/radial1"/>
    <dgm:cxn modelId="{978154DD-3EE4-4B2E-8B06-FC2E78F7EB03}" type="presOf" srcId="{3BE409C5-FCE6-4F74-B449-D42C34896DBB}" destId="{213EC973-52F9-4AB7-953E-50211C27E15C}" srcOrd="0" destOrd="0" presId="urn:microsoft.com/office/officeart/2005/8/layout/radial1"/>
    <dgm:cxn modelId="{1E1E4B29-4038-46D5-AE33-223954F20491}" srcId="{18582F96-4B0A-40C3-A9F7-F0B3054A8094}" destId="{038C011A-89EF-4B3A-BA82-B3FCBE480016}" srcOrd="3" destOrd="0" parTransId="{10A793F6-D98A-4632-8757-B0E6931C75A3}" sibTransId="{DDC82FC9-6E64-4EA0-9CBA-957AF90F9BB0}"/>
    <dgm:cxn modelId="{449A0F62-EBC9-473F-A394-BDC129B4629E}" type="presOf" srcId="{672470D6-15AB-4C23-9097-8F0C4ED9CF39}" destId="{5D5CF98F-4A90-4992-856A-D262DCDA7DD0}" srcOrd="0" destOrd="0" presId="urn:microsoft.com/office/officeart/2005/8/layout/radial1"/>
    <dgm:cxn modelId="{F3AC9DF2-D2F1-426F-A5A6-CD5C3CE2FBB2}" type="presOf" srcId="{F81D5507-C3F4-4117-B78F-2A70581DF975}" destId="{696DA8B6-42BD-400A-B72D-819B0CFC2331}" srcOrd="1" destOrd="0" presId="urn:microsoft.com/office/officeart/2005/8/layout/radial1"/>
    <dgm:cxn modelId="{1A32D5C8-615D-4098-AA88-1B89C99886C4}" type="presOf" srcId="{E315D337-BFA8-4911-AFF3-9996C570AB61}" destId="{8D3B3A2E-7EB8-4BF4-9678-429DC8ADF18C}" srcOrd="0" destOrd="0" presId="urn:microsoft.com/office/officeart/2005/8/layout/radial1"/>
    <dgm:cxn modelId="{FC406D7B-E3DC-4E83-836D-68661014FB71}" type="presOf" srcId="{BC477253-6D0D-496B-A136-F44371C8A735}" destId="{1A46C650-B367-4E33-BA3C-72BD2741A436}" srcOrd="0" destOrd="0" presId="urn:microsoft.com/office/officeart/2005/8/layout/radial1"/>
    <dgm:cxn modelId="{BD6F87B3-62DD-4C61-A4FC-81B9FB7BBA46}" type="presOf" srcId="{1FD6606D-C0BC-4088-B85B-D0FF788DBF00}" destId="{AF908504-5318-4334-837E-996951E1AE3B}" srcOrd="0" destOrd="0" presId="urn:microsoft.com/office/officeart/2005/8/layout/radial1"/>
    <dgm:cxn modelId="{2B2FB52C-8EC5-4A72-B18D-F0C5DB34D65D}" type="presOf" srcId="{10A793F6-D98A-4632-8757-B0E6931C75A3}" destId="{B9A41BE4-0754-4BD7-871B-70C88E60078B}" srcOrd="1" destOrd="0" presId="urn:microsoft.com/office/officeart/2005/8/layout/radial1"/>
    <dgm:cxn modelId="{EDD7B586-5D58-4B19-9B61-AAACD47E1ED0}" srcId="{18582F96-4B0A-40C3-A9F7-F0B3054A8094}" destId="{E315D337-BFA8-4911-AFF3-9996C570AB61}" srcOrd="4" destOrd="0" parTransId="{1A52D9A6-C0C1-4E62-9C52-7DF772A04303}" sibTransId="{79488423-EECD-4680-B15D-FA771F518FC4}"/>
    <dgm:cxn modelId="{9EBE81E9-FDCF-4067-BB21-1D535E6437CE}" type="presOf" srcId="{10A793F6-D98A-4632-8757-B0E6931C75A3}" destId="{DA6914B3-974D-40DB-8794-012A6886CD14}" srcOrd="0" destOrd="0" presId="urn:microsoft.com/office/officeart/2005/8/layout/radial1"/>
    <dgm:cxn modelId="{B2D126A0-E51E-4E6A-8FB4-46B3D71629DC}" srcId="{18582F96-4B0A-40C3-A9F7-F0B3054A8094}" destId="{672470D6-15AB-4C23-9097-8F0C4ED9CF39}" srcOrd="2" destOrd="0" parTransId="{3BE409C5-FCE6-4F74-B449-D42C34896DBB}" sibTransId="{76E0A7FD-6F17-49C0-AF77-6F0FEE771DF1}"/>
    <dgm:cxn modelId="{BC69BF1B-6664-4031-9B5C-55781F593DA6}" srcId="{18582F96-4B0A-40C3-A9F7-F0B3054A8094}" destId="{FA4C7635-735D-4040-9681-D24CCE4A2875}" srcOrd="0" destOrd="0" parTransId="{1CF1CA8F-7C05-4677-935F-459F746BE654}" sibTransId="{E29E06D6-AA0E-447F-8AEA-7E0B4AF9209B}"/>
    <dgm:cxn modelId="{40EC6CF6-4061-4176-B2EA-D530AD75C1C7}" type="presOf" srcId="{038C011A-89EF-4B3A-BA82-B3FCBE480016}" destId="{E5EBE22E-A521-47C5-B623-F23341D486E6}" srcOrd="0" destOrd="0" presId="urn:microsoft.com/office/officeart/2005/8/layout/radial1"/>
    <dgm:cxn modelId="{F0352466-C70D-4CF5-92D3-A429C03C82BE}" type="presOf" srcId="{F81D5507-C3F4-4117-B78F-2A70581DF975}" destId="{F3B4EF0F-717C-41E3-AA4D-608391EEB081}" srcOrd="0" destOrd="0" presId="urn:microsoft.com/office/officeart/2005/8/layout/radial1"/>
    <dgm:cxn modelId="{EDA7A297-486C-4093-98FB-D51E6FC6ECE8}" type="presOf" srcId="{FA4C7635-735D-4040-9681-D24CCE4A2875}" destId="{163C6C35-5D88-43CD-85F1-986E6F930C58}" srcOrd="0" destOrd="0" presId="urn:microsoft.com/office/officeart/2005/8/layout/radial1"/>
    <dgm:cxn modelId="{CD43AC43-010B-488E-8BA3-096B0EAE3D57}" srcId="{18582F96-4B0A-40C3-A9F7-F0B3054A8094}" destId="{BC477253-6D0D-496B-A136-F44371C8A735}" srcOrd="1" destOrd="0" parTransId="{F81D5507-C3F4-4117-B78F-2A70581DF975}" sibTransId="{F87E90A2-6354-45B4-AC9B-F1FD5808E25C}"/>
    <dgm:cxn modelId="{288DA93E-F006-47EA-B5FC-BB849D8988BC}" type="presOf" srcId="{1A52D9A6-C0C1-4E62-9C52-7DF772A04303}" destId="{843005B5-FD95-4DA6-A80C-7DB2F1817A4F}" srcOrd="1" destOrd="0" presId="urn:microsoft.com/office/officeart/2005/8/layout/radial1"/>
    <dgm:cxn modelId="{17C86207-E962-46A7-AAF3-C1D0E42AB642}" type="presOf" srcId="{18582F96-4B0A-40C3-A9F7-F0B3054A8094}" destId="{B8FE282B-4FC9-419A-B1C5-2E0F5D401D33}" srcOrd="0" destOrd="0" presId="urn:microsoft.com/office/officeart/2005/8/layout/radial1"/>
    <dgm:cxn modelId="{1820AEBD-D673-463F-8252-2321D44E2891}" type="presOf" srcId="{1CF1CA8F-7C05-4677-935F-459F746BE654}" destId="{255B12DE-A23B-4A53-8973-B5852423E966}" srcOrd="1" destOrd="0" presId="urn:microsoft.com/office/officeart/2005/8/layout/radial1"/>
    <dgm:cxn modelId="{5E14FD3F-A2D2-4126-A91F-20E7AFFC9709}" type="presOf" srcId="{1A52D9A6-C0C1-4E62-9C52-7DF772A04303}" destId="{2FE7B93A-D0D3-49C1-9E9A-BC9202222A07}" srcOrd="0" destOrd="0" presId="urn:microsoft.com/office/officeart/2005/8/layout/radial1"/>
    <dgm:cxn modelId="{4C44166F-E45D-4F31-B676-2ADA86AC0EDB}" srcId="{1FD6606D-C0BC-4088-B85B-D0FF788DBF00}" destId="{18582F96-4B0A-40C3-A9F7-F0B3054A8094}" srcOrd="0" destOrd="0" parTransId="{07B1FF68-0E35-462A-9397-6AAE2BE6ABF5}" sibTransId="{4422F449-74C0-4A3F-84D0-A0081574A6C6}"/>
    <dgm:cxn modelId="{640382AD-1BAA-43D6-A152-F4EBBB6E6301}" type="presParOf" srcId="{AF908504-5318-4334-837E-996951E1AE3B}" destId="{B8FE282B-4FC9-419A-B1C5-2E0F5D401D33}" srcOrd="0" destOrd="0" presId="urn:microsoft.com/office/officeart/2005/8/layout/radial1"/>
    <dgm:cxn modelId="{CA9F45AC-292A-41BF-8407-CFF468978E1E}" type="presParOf" srcId="{AF908504-5318-4334-837E-996951E1AE3B}" destId="{50F87169-F75B-4BFE-A943-14C5467F198A}" srcOrd="1" destOrd="0" presId="urn:microsoft.com/office/officeart/2005/8/layout/radial1"/>
    <dgm:cxn modelId="{22E8AFA0-8F41-4201-8FCD-C3C551B02F1F}" type="presParOf" srcId="{50F87169-F75B-4BFE-A943-14C5467F198A}" destId="{255B12DE-A23B-4A53-8973-B5852423E966}" srcOrd="0" destOrd="0" presId="urn:microsoft.com/office/officeart/2005/8/layout/radial1"/>
    <dgm:cxn modelId="{9D7E918F-CE05-4D6A-AE58-4A7FEAEEA113}" type="presParOf" srcId="{AF908504-5318-4334-837E-996951E1AE3B}" destId="{163C6C35-5D88-43CD-85F1-986E6F930C58}" srcOrd="2" destOrd="0" presId="urn:microsoft.com/office/officeart/2005/8/layout/radial1"/>
    <dgm:cxn modelId="{9D0139F5-5C96-444C-81F8-219D9A619916}" type="presParOf" srcId="{AF908504-5318-4334-837E-996951E1AE3B}" destId="{F3B4EF0F-717C-41E3-AA4D-608391EEB081}" srcOrd="3" destOrd="0" presId="urn:microsoft.com/office/officeart/2005/8/layout/radial1"/>
    <dgm:cxn modelId="{DB795325-8EFE-4663-BF55-E4EB697479A1}" type="presParOf" srcId="{F3B4EF0F-717C-41E3-AA4D-608391EEB081}" destId="{696DA8B6-42BD-400A-B72D-819B0CFC2331}" srcOrd="0" destOrd="0" presId="urn:microsoft.com/office/officeart/2005/8/layout/radial1"/>
    <dgm:cxn modelId="{146EFF04-B74E-4216-A878-68F6FA91A0F5}" type="presParOf" srcId="{AF908504-5318-4334-837E-996951E1AE3B}" destId="{1A46C650-B367-4E33-BA3C-72BD2741A436}" srcOrd="4" destOrd="0" presId="urn:microsoft.com/office/officeart/2005/8/layout/radial1"/>
    <dgm:cxn modelId="{9EBFA476-8B00-423E-98EC-EC08A7C0DDC9}" type="presParOf" srcId="{AF908504-5318-4334-837E-996951E1AE3B}" destId="{213EC973-52F9-4AB7-953E-50211C27E15C}" srcOrd="5" destOrd="0" presId="urn:microsoft.com/office/officeart/2005/8/layout/radial1"/>
    <dgm:cxn modelId="{E1321F5A-F065-4410-A04C-DE8076C84187}" type="presParOf" srcId="{213EC973-52F9-4AB7-953E-50211C27E15C}" destId="{1256B999-056A-4D42-BC66-0EDEEF639477}" srcOrd="0" destOrd="0" presId="urn:microsoft.com/office/officeart/2005/8/layout/radial1"/>
    <dgm:cxn modelId="{4AB8932F-9A5A-48D4-9D5C-3378C2C0B7A5}" type="presParOf" srcId="{AF908504-5318-4334-837E-996951E1AE3B}" destId="{5D5CF98F-4A90-4992-856A-D262DCDA7DD0}" srcOrd="6" destOrd="0" presId="urn:microsoft.com/office/officeart/2005/8/layout/radial1"/>
    <dgm:cxn modelId="{3FDCC897-B01D-4769-B8A1-E300228032A9}" type="presParOf" srcId="{AF908504-5318-4334-837E-996951E1AE3B}" destId="{DA6914B3-974D-40DB-8794-012A6886CD14}" srcOrd="7" destOrd="0" presId="urn:microsoft.com/office/officeart/2005/8/layout/radial1"/>
    <dgm:cxn modelId="{B277C7B0-589E-4C74-B0D5-27E3D7245320}" type="presParOf" srcId="{DA6914B3-974D-40DB-8794-012A6886CD14}" destId="{B9A41BE4-0754-4BD7-871B-70C88E60078B}" srcOrd="0" destOrd="0" presId="urn:microsoft.com/office/officeart/2005/8/layout/radial1"/>
    <dgm:cxn modelId="{2A55477F-3578-4DB3-A1A2-55A34E1FFD70}" type="presParOf" srcId="{AF908504-5318-4334-837E-996951E1AE3B}" destId="{E5EBE22E-A521-47C5-B623-F23341D486E6}" srcOrd="8" destOrd="0" presId="urn:microsoft.com/office/officeart/2005/8/layout/radial1"/>
    <dgm:cxn modelId="{83D0B9E8-CC49-499B-ABAF-83F1848C6505}" type="presParOf" srcId="{AF908504-5318-4334-837E-996951E1AE3B}" destId="{2FE7B93A-D0D3-49C1-9E9A-BC9202222A07}" srcOrd="9" destOrd="0" presId="urn:microsoft.com/office/officeart/2005/8/layout/radial1"/>
    <dgm:cxn modelId="{DEF534C5-470E-45AF-B923-539C83D292FE}" type="presParOf" srcId="{2FE7B93A-D0D3-49C1-9E9A-BC9202222A07}" destId="{843005B5-FD95-4DA6-A80C-7DB2F1817A4F}" srcOrd="0" destOrd="0" presId="urn:microsoft.com/office/officeart/2005/8/layout/radial1"/>
    <dgm:cxn modelId="{51A8375C-CF05-4DE2-8593-6C9C7C56685E}" type="presParOf" srcId="{AF908504-5318-4334-837E-996951E1AE3B}" destId="{8D3B3A2E-7EB8-4BF4-9678-429DC8ADF18C}" srcOrd="10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795DC2AE-892A-4396-A527-BDC77795332E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3468FFE1-A88B-4135-B562-351526926003}">
      <dgm:prSet phldrT="[Texto]"/>
      <dgm:spPr/>
      <dgm:t>
        <a:bodyPr/>
        <a:lstStyle/>
        <a:p>
          <a:r>
            <a:rPr lang="en-US" dirty="0" smtClean="0"/>
            <a:t>Principle #1: Reputation Comes from Visibility</a:t>
          </a:r>
          <a:endParaRPr lang="es-MX" dirty="0"/>
        </a:p>
      </dgm:t>
    </dgm:pt>
    <dgm:pt modelId="{4E2E40FB-FBD5-4779-85BE-C0EB2BCCA0EA}" type="parTrans" cxnId="{4CF324BD-C684-4E25-8DEE-23156D166DA5}">
      <dgm:prSet/>
      <dgm:spPr/>
      <dgm:t>
        <a:bodyPr/>
        <a:lstStyle/>
        <a:p>
          <a:endParaRPr lang="es-MX"/>
        </a:p>
      </dgm:t>
    </dgm:pt>
    <dgm:pt modelId="{03375D46-4367-44C7-9D64-10D8FCA6496D}" type="sibTrans" cxnId="{4CF324BD-C684-4E25-8DEE-23156D166DA5}">
      <dgm:prSet/>
      <dgm:spPr/>
      <dgm:t>
        <a:bodyPr/>
        <a:lstStyle/>
        <a:p>
          <a:endParaRPr lang="es-MX"/>
        </a:p>
      </dgm:t>
    </dgm:pt>
    <dgm:pt modelId="{FB217CA6-6F74-4F8F-ACB1-868B7BD1D211}">
      <dgm:prSet phldrT="[Texto]"/>
      <dgm:spPr/>
      <dgm:t>
        <a:bodyPr/>
        <a:lstStyle/>
        <a:p>
          <a:r>
            <a:rPr lang="es-MX" dirty="0" err="1" smtClean="0"/>
            <a:t>Principle</a:t>
          </a:r>
          <a:r>
            <a:rPr lang="es-MX" dirty="0" smtClean="0"/>
            <a:t> #2:Distinctiveness </a:t>
          </a:r>
          <a:r>
            <a:rPr lang="es-MX" dirty="0" err="1" smtClean="0"/>
            <a:t>from</a:t>
          </a:r>
          <a:r>
            <a:rPr lang="es-MX" dirty="0" smtClean="0"/>
            <a:t> </a:t>
          </a:r>
          <a:r>
            <a:rPr lang="es-MX" dirty="0" err="1" smtClean="0"/>
            <a:t>Emotions</a:t>
          </a:r>
          <a:endParaRPr lang="es-MX" dirty="0"/>
        </a:p>
      </dgm:t>
    </dgm:pt>
    <dgm:pt modelId="{E30603C2-9507-4005-A2E8-AFF0912F8128}" type="parTrans" cxnId="{351F8E92-8E81-4FC0-B7C7-BF02EDECE3E5}">
      <dgm:prSet/>
      <dgm:spPr/>
      <dgm:t>
        <a:bodyPr/>
        <a:lstStyle/>
        <a:p>
          <a:endParaRPr lang="es-MX"/>
        </a:p>
      </dgm:t>
    </dgm:pt>
    <dgm:pt modelId="{F5B44607-248E-4516-901C-9ABA0DC94CF7}" type="sibTrans" cxnId="{351F8E92-8E81-4FC0-B7C7-BF02EDECE3E5}">
      <dgm:prSet/>
      <dgm:spPr/>
      <dgm:t>
        <a:bodyPr/>
        <a:lstStyle/>
        <a:p>
          <a:endParaRPr lang="es-MX"/>
        </a:p>
      </dgm:t>
    </dgm:pt>
    <dgm:pt modelId="{BF2E0B65-5FE3-4D8F-BD58-F9BF0B9C8E62}">
      <dgm:prSet phldrT="[Texto]"/>
      <dgm:spPr/>
      <dgm:t>
        <a:bodyPr/>
        <a:lstStyle/>
        <a:p>
          <a:r>
            <a:rPr lang="en-US" dirty="0" err="1" smtClean="0"/>
            <a:t>IdentityPrinciple</a:t>
          </a:r>
          <a:r>
            <a:rPr lang="en-US" dirty="0" smtClean="0"/>
            <a:t> #3: Authenticity Comes from Inner Being</a:t>
          </a:r>
          <a:endParaRPr lang="es-MX" dirty="0"/>
        </a:p>
      </dgm:t>
    </dgm:pt>
    <dgm:pt modelId="{FC534037-F071-46D0-BCC0-EA819C637CA2}" type="parTrans" cxnId="{6D1F669D-C427-4AFE-B53E-CECD57788DCA}">
      <dgm:prSet/>
      <dgm:spPr/>
      <dgm:t>
        <a:bodyPr/>
        <a:lstStyle/>
        <a:p>
          <a:endParaRPr lang="es-MX"/>
        </a:p>
      </dgm:t>
    </dgm:pt>
    <dgm:pt modelId="{E8959572-0A76-439C-8AB8-EFCB47060D16}" type="sibTrans" cxnId="{6D1F669D-C427-4AFE-B53E-CECD57788DCA}">
      <dgm:prSet/>
      <dgm:spPr/>
      <dgm:t>
        <a:bodyPr/>
        <a:lstStyle/>
        <a:p>
          <a:endParaRPr lang="es-MX"/>
        </a:p>
      </dgm:t>
    </dgm:pt>
    <dgm:pt modelId="{FD527233-B8E9-420E-A234-3C08991221C6}">
      <dgm:prSet phldrT="[Texto]"/>
      <dgm:spPr/>
      <dgm:t>
        <a:bodyPr/>
        <a:lstStyle/>
        <a:p>
          <a:r>
            <a:rPr lang="es-MX" dirty="0" err="1" smtClean="0"/>
            <a:t>Principle</a:t>
          </a:r>
          <a:r>
            <a:rPr lang="es-MX" dirty="0" smtClean="0"/>
            <a:t> #4:Consistency &amp; </a:t>
          </a:r>
          <a:r>
            <a:rPr lang="es-MX" dirty="0" err="1" smtClean="0"/>
            <a:t>Alignment</a:t>
          </a:r>
          <a:r>
            <a:rPr lang="es-MX" dirty="0" smtClean="0"/>
            <a:t> -</a:t>
          </a:r>
          <a:r>
            <a:rPr lang="es-MX" dirty="0" err="1" smtClean="0"/>
            <a:t>Internal</a:t>
          </a:r>
          <a:r>
            <a:rPr lang="es-MX" dirty="0" smtClean="0"/>
            <a:t> &amp; </a:t>
          </a:r>
          <a:r>
            <a:rPr lang="es-MX" dirty="0" err="1" smtClean="0"/>
            <a:t>External</a:t>
          </a:r>
          <a:endParaRPr lang="es-MX" dirty="0"/>
        </a:p>
      </dgm:t>
    </dgm:pt>
    <dgm:pt modelId="{AA95BB77-9B1E-4EA1-8592-46853FAE5A58}" type="parTrans" cxnId="{C690524C-8E83-4BBB-B476-9E2FC5137708}">
      <dgm:prSet/>
      <dgm:spPr/>
      <dgm:t>
        <a:bodyPr/>
        <a:lstStyle/>
        <a:p>
          <a:endParaRPr lang="es-MX"/>
        </a:p>
      </dgm:t>
    </dgm:pt>
    <dgm:pt modelId="{93D94EEF-3ADD-484A-B5BB-3C19D05EA2AF}" type="sibTrans" cxnId="{C690524C-8E83-4BBB-B476-9E2FC5137708}">
      <dgm:prSet/>
      <dgm:spPr/>
      <dgm:t>
        <a:bodyPr/>
        <a:lstStyle/>
        <a:p>
          <a:endParaRPr lang="es-MX"/>
        </a:p>
      </dgm:t>
    </dgm:pt>
    <dgm:pt modelId="{91163A67-B997-47F4-B379-B1ABD3E47F80}">
      <dgm:prSet phldrT="[Texto]"/>
      <dgm:spPr/>
      <dgm:t>
        <a:bodyPr/>
        <a:lstStyle/>
        <a:p>
          <a:r>
            <a:rPr lang="en-US" smtClean="0"/>
            <a:t>Principle #5: Transparency to All</a:t>
          </a:r>
          <a:endParaRPr lang="es-MX" dirty="0"/>
        </a:p>
      </dgm:t>
    </dgm:pt>
    <dgm:pt modelId="{70FFFA98-57DC-4D7C-BF46-B3E1C6240BCD}" type="parTrans" cxnId="{FEF1D24C-A189-4BC1-A828-814B01C40C96}">
      <dgm:prSet/>
      <dgm:spPr/>
      <dgm:t>
        <a:bodyPr/>
        <a:lstStyle/>
        <a:p>
          <a:endParaRPr lang="es-MX"/>
        </a:p>
      </dgm:t>
    </dgm:pt>
    <dgm:pt modelId="{E1D6EC71-F91B-4DF4-A9C5-7EE5BF5854B4}" type="sibTrans" cxnId="{FEF1D24C-A189-4BC1-A828-814B01C40C96}">
      <dgm:prSet/>
      <dgm:spPr/>
      <dgm:t>
        <a:bodyPr/>
        <a:lstStyle/>
        <a:p>
          <a:endParaRPr lang="es-MX"/>
        </a:p>
      </dgm:t>
    </dgm:pt>
    <dgm:pt modelId="{54131828-9420-4E12-A27B-989EC5CFAAD9}" type="pres">
      <dgm:prSet presAssocID="{795DC2AE-892A-4396-A527-BDC77795332E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A153672-8793-4735-91E9-2285C27F2B19}" type="pres">
      <dgm:prSet presAssocID="{3468FFE1-A88B-4135-B562-351526926003}" presName="parentLin" presStyleCnt="0"/>
      <dgm:spPr/>
    </dgm:pt>
    <dgm:pt modelId="{8B57643D-E29B-49C6-BE4E-B76F259987AB}" type="pres">
      <dgm:prSet presAssocID="{3468FFE1-A88B-4135-B562-351526926003}" presName="parentLeftMargin" presStyleLbl="node1" presStyleIdx="0" presStyleCnt="5"/>
      <dgm:spPr/>
      <dgm:t>
        <a:bodyPr/>
        <a:lstStyle/>
        <a:p>
          <a:endParaRPr lang="en-US"/>
        </a:p>
      </dgm:t>
    </dgm:pt>
    <dgm:pt modelId="{EC36D8B8-7DC2-454E-84DF-6A26C357892D}" type="pres">
      <dgm:prSet presAssocID="{3468FFE1-A88B-4135-B562-351526926003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5C84EF09-4A52-49D2-9B9F-4418E73D2A34}" type="pres">
      <dgm:prSet presAssocID="{3468FFE1-A88B-4135-B562-351526926003}" presName="negativeSpace" presStyleCnt="0"/>
      <dgm:spPr/>
    </dgm:pt>
    <dgm:pt modelId="{04AB9ECC-BFEF-40C4-9DF3-7A963F0855B6}" type="pres">
      <dgm:prSet presAssocID="{3468FFE1-A88B-4135-B562-351526926003}" presName="childText" presStyleLbl="conFgAcc1" presStyleIdx="0" presStyleCnt="5">
        <dgm:presLayoutVars>
          <dgm:bulletEnabled val="1"/>
        </dgm:presLayoutVars>
      </dgm:prSet>
      <dgm:spPr/>
    </dgm:pt>
    <dgm:pt modelId="{A3F84E4C-9C11-46D0-8E7C-0A2F8C947882}" type="pres">
      <dgm:prSet presAssocID="{03375D46-4367-44C7-9D64-10D8FCA6496D}" presName="spaceBetweenRectangles" presStyleCnt="0"/>
      <dgm:spPr/>
    </dgm:pt>
    <dgm:pt modelId="{52A96E19-420D-4961-B202-6B89184D7D33}" type="pres">
      <dgm:prSet presAssocID="{FB217CA6-6F74-4F8F-ACB1-868B7BD1D211}" presName="parentLin" presStyleCnt="0"/>
      <dgm:spPr/>
    </dgm:pt>
    <dgm:pt modelId="{21AEA53C-EC9C-42A1-8371-2FA7F5B96052}" type="pres">
      <dgm:prSet presAssocID="{FB217CA6-6F74-4F8F-ACB1-868B7BD1D211}" presName="parentLeftMargin" presStyleLbl="node1" presStyleIdx="0" presStyleCnt="5"/>
      <dgm:spPr/>
      <dgm:t>
        <a:bodyPr/>
        <a:lstStyle/>
        <a:p>
          <a:endParaRPr lang="en-US"/>
        </a:p>
      </dgm:t>
    </dgm:pt>
    <dgm:pt modelId="{EE54C59B-AC32-4DDF-8E04-F1CCEEE9A892}" type="pres">
      <dgm:prSet presAssocID="{FB217CA6-6F74-4F8F-ACB1-868B7BD1D211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889D5A1F-ABEF-4E21-81F1-5B3F1D5830BB}" type="pres">
      <dgm:prSet presAssocID="{FB217CA6-6F74-4F8F-ACB1-868B7BD1D211}" presName="negativeSpace" presStyleCnt="0"/>
      <dgm:spPr/>
    </dgm:pt>
    <dgm:pt modelId="{29981AB7-3253-4AAF-897D-83B10ED25B91}" type="pres">
      <dgm:prSet presAssocID="{FB217CA6-6F74-4F8F-ACB1-868B7BD1D211}" presName="childText" presStyleLbl="conFgAcc1" presStyleIdx="1" presStyleCnt="5">
        <dgm:presLayoutVars>
          <dgm:bulletEnabled val="1"/>
        </dgm:presLayoutVars>
      </dgm:prSet>
      <dgm:spPr/>
    </dgm:pt>
    <dgm:pt modelId="{98DC684B-306D-4716-B4DD-DB3064B502D7}" type="pres">
      <dgm:prSet presAssocID="{F5B44607-248E-4516-901C-9ABA0DC94CF7}" presName="spaceBetweenRectangles" presStyleCnt="0"/>
      <dgm:spPr/>
    </dgm:pt>
    <dgm:pt modelId="{0EBFBB8B-5DB6-4F53-B0B9-0858E5C51D1D}" type="pres">
      <dgm:prSet presAssocID="{BF2E0B65-5FE3-4D8F-BD58-F9BF0B9C8E62}" presName="parentLin" presStyleCnt="0"/>
      <dgm:spPr/>
    </dgm:pt>
    <dgm:pt modelId="{25F811A1-3FC7-4263-B516-B89CFB37DA8D}" type="pres">
      <dgm:prSet presAssocID="{BF2E0B65-5FE3-4D8F-BD58-F9BF0B9C8E62}" presName="parentLeftMargin" presStyleLbl="node1" presStyleIdx="1" presStyleCnt="5"/>
      <dgm:spPr/>
      <dgm:t>
        <a:bodyPr/>
        <a:lstStyle/>
        <a:p>
          <a:endParaRPr lang="en-US"/>
        </a:p>
      </dgm:t>
    </dgm:pt>
    <dgm:pt modelId="{6CB47C7D-8562-4C10-903F-0A43E25493B3}" type="pres">
      <dgm:prSet presAssocID="{BF2E0B65-5FE3-4D8F-BD58-F9BF0B9C8E62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25D06CC7-7932-4982-8158-297531218209}" type="pres">
      <dgm:prSet presAssocID="{BF2E0B65-5FE3-4D8F-BD58-F9BF0B9C8E62}" presName="negativeSpace" presStyleCnt="0"/>
      <dgm:spPr/>
    </dgm:pt>
    <dgm:pt modelId="{EFF75799-B4EB-4443-B58C-1F5A7F23F7FB}" type="pres">
      <dgm:prSet presAssocID="{BF2E0B65-5FE3-4D8F-BD58-F9BF0B9C8E62}" presName="childText" presStyleLbl="conFgAcc1" presStyleIdx="2" presStyleCnt="5">
        <dgm:presLayoutVars>
          <dgm:bulletEnabled val="1"/>
        </dgm:presLayoutVars>
      </dgm:prSet>
      <dgm:spPr/>
    </dgm:pt>
    <dgm:pt modelId="{FF05D1DB-7597-4997-A4D1-B9ADC0513AB4}" type="pres">
      <dgm:prSet presAssocID="{E8959572-0A76-439C-8AB8-EFCB47060D16}" presName="spaceBetweenRectangles" presStyleCnt="0"/>
      <dgm:spPr/>
    </dgm:pt>
    <dgm:pt modelId="{D0EB5A23-7A97-4D7D-B1B1-397A17ED58AE}" type="pres">
      <dgm:prSet presAssocID="{FD527233-B8E9-420E-A234-3C08991221C6}" presName="parentLin" presStyleCnt="0"/>
      <dgm:spPr/>
    </dgm:pt>
    <dgm:pt modelId="{A92D3E7E-B4D3-45C0-B08C-57090E4BA1A5}" type="pres">
      <dgm:prSet presAssocID="{FD527233-B8E9-420E-A234-3C08991221C6}" presName="parentLeftMargin" presStyleLbl="node1" presStyleIdx="2" presStyleCnt="5"/>
      <dgm:spPr/>
      <dgm:t>
        <a:bodyPr/>
        <a:lstStyle/>
        <a:p>
          <a:endParaRPr lang="en-US"/>
        </a:p>
      </dgm:t>
    </dgm:pt>
    <dgm:pt modelId="{601633C8-737B-4FB8-AF0E-50E5005ECA37}" type="pres">
      <dgm:prSet presAssocID="{FD527233-B8E9-420E-A234-3C08991221C6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7FE3E89A-A3AC-41B6-8FA9-2D7C9F5A52C2}" type="pres">
      <dgm:prSet presAssocID="{FD527233-B8E9-420E-A234-3C08991221C6}" presName="negativeSpace" presStyleCnt="0"/>
      <dgm:spPr/>
    </dgm:pt>
    <dgm:pt modelId="{80B02573-700E-4B7D-8D00-2B17ED7172B4}" type="pres">
      <dgm:prSet presAssocID="{FD527233-B8E9-420E-A234-3C08991221C6}" presName="childText" presStyleLbl="conFgAcc1" presStyleIdx="3" presStyleCnt="5">
        <dgm:presLayoutVars>
          <dgm:bulletEnabled val="1"/>
        </dgm:presLayoutVars>
      </dgm:prSet>
      <dgm:spPr/>
    </dgm:pt>
    <dgm:pt modelId="{C23130CD-7E9B-4179-8D9E-62F5D6C84A70}" type="pres">
      <dgm:prSet presAssocID="{93D94EEF-3ADD-484A-B5BB-3C19D05EA2AF}" presName="spaceBetweenRectangles" presStyleCnt="0"/>
      <dgm:spPr/>
    </dgm:pt>
    <dgm:pt modelId="{CC474D0B-22DA-4D74-BBAD-C99D13DE1D29}" type="pres">
      <dgm:prSet presAssocID="{91163A67-B997-47F4-B379-B1ABD3E47F80}" presName="parentLin" presStyleCnt="0"/>
      <dgm:spPr/>
    </dgm:pt>
    <dgm:pt modelId="{DD9F62C4-51AF-413F-9F61-5B7FBCE70A0E}" type="pres">
      <dgm:prSet presAssocID="{91163A67-B997-47F4-B379-B1ABD3E47F80}" presName="parentLeftMargin" presStyleLbl="node1" presStyleIdx="3" presStyleCnt="5"/>
      <dgm:spPr/>
      <dgm:t>
        <a:bodyPr/>
        <a:lstStyle/>
        <a:p>
          <a:endParaRPr lang="en-US"/>
        </a:p>
      </dgm:t>
    </dgm:pt>
    <dgm:pt modelId="{3FFDF703-5777-45AC-AF13-436440BC6999}" type="pres">
      <dgm:prSet presAssocID="{91163A67-B997-47F4-B379-B1ABD3E47F80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02A1B3B3-098B-451C-9243-56FA060D24FB}" type="pres">
      <dgm:prSet presAssocID="{91163A67-B997-47F4-B379-B1ABD3E47F80}" presName="negativeSpace" presStyleCnt="0"/>
      <dgm:spPr/>
    </dgm:pt>
    <dgm:pt modelId="{F28C7D5F-C0CE-45AF-8294-C6745826983A}" type="pres">
      <dgm:prSet presAssocID="{91163A67-B997-47F4-B379-B1ABD3E47F80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C43231DC-0239-4D9C-8262-4DA53512DAE5}" type="presOf" srcId="{795DC2AE-892A-4396-A527-BDC77795332E}" destId="{54131828-9420-4E12-A27B-989EC5CFAAD9}" srcOrd="0" destOrd="0" presId="urn:microsoft.com/office/officeart/2005/8/layout/list1"/>
    <dgm:cxn modelId="{1EC3CC7E-D988-440A-A7F4-FC1E0CEFA200}" type="presOf" srcId="{FB217CA6-6F74-4F8F-ACB1-868B7BD1D211}" destId="{21AEA53C-EC9C-42A1-8371-2FA7F5B96052}" srcOrd="0" destOrd="0" presId="urn:microsoft.com/office/officeart/2005/8/layout/list1"/>
    <dgm:cxn modelId="{E3B0BB91-8663-4BB1-A6FA-DE074C211212}" type="presOf" srcId="{FD527233-B8E9-420E-A234-3C08991221C6}" destId="{601633C8-737B-4FB8-AF0E-50E5005ECA37}" srcOrd="1" destOrd="0" presId="urn:microsoft.com/office/officeart/2005/8/layout/list1"/>
    <dgm:cxn modelId="{6D1F669D-C427-4AFE-B53E-CECD57788DCA}" srcId="{795DC2AE-892A-4396-A527-BDC77795332E}" destId="{BF2E0B65-5FE3-4D8F-BD58-F9BF0B9C8E62}" srcOrd="2" destOrd="0" parTransId="{FC534037-F071-46D0-BCC0-EA819C637CA2}" sibTransId="{E8959572-0A76-439C-8AB8-EFCB47060D16}"/>
    <dgm:cxn modelId="{A5E37E78-FBCA-45D3-A598-3FD89CE2FBD7}" type="presOf" srcId="{91163A67-B997-47F4-B379-B1ABD3E47F80}" destId="{DD9F62C4-51AF-413F-9F61-5B7FBCE70A0E}" srcOrd="0" destOrd="0" presId="urn:microsoft.com/office/officeart/2005/8/layout/list1"/>
    <dgm:cxn modelId="{4D9B8AB3-76F3-4C9F-9DF2-96E1D621DFC2}" type="presOf" srcId="{FD527233-B8E9-420E-A234-3C08991221C6}" destId="{A92D3E7E-B4D3-45C0-B08C-57090E4BA1A5}" srcOrd="0" destOrd="0" presId="urn:microsoft.com/office/officeart/2005/8/layout/list1"/>
    <dgm:cxn modelId="{C690524C-8E83-4BBB-B476-9E2FC5137708}" srcId="{795DC2AE-892A-4396-A527-BDC77795332E}" destId="{FD527233-B8E9-420E-A234-3C08991221C6}" srcOrd="3" destOrd="0" parTransId="{AA95BB77-9B1E-4EA1-8592-46853FAE5A58}" sibTransId="{93D94EEF-3ADD-484A-B5BB-3C19D05EA2AF}"/>
    <dgm:cxn modelId="{5EB1B26B-9AAC-4D9C-A0C3-C4D54C806E41}" type="presOf" srcId="{BF2E0B65-5FE3-4D8F-BD58-F9BF0B9C8E62}" destId="{25F811A1-3FC7-4263-B516-B89CFB37DA8D}" srcOrd="0" destOrd="0" presId="urn:microsoft.com/office/officeart/2005/8/layout/list1"/>
    <dgm:cxn modelId="{865861BD-60D9-4DC7-AC9C-B59DEA50A810}" type="presOf" srcId="{FB217CA6-6F74-4F8F-ACB1-868B7BD1D211}" destId="{EE54C59B-AC32-4DDF-8E04-F1CCEEE9A892}" srcOrd="1" destOrd="0" presId="urn:microsoft.com/office/officeart/2005/8/layout/list1"/>
    <dgm:cxn modelId="{351F8E92-8E81-4FC0-B7C7-BF02EDECE3E5}" srcId="{795DC2AE-892A-4396-A527-BDC77795332E}" destId="{FB217CA6-6F74-4F8F-ACB1-868B7BD1D211}" srcOrd="1" destOrd="0" parTransId="{E30603C2-9507-4005-A2E8-AFF0912F8128}" sibTransId="{F5B44607-248E-4516-901C-9ABA0DC94CF7}"/>
    <dgm:cxn modelId="{4CF324BD-C684-4E25-8DEE-23156D166DA5}" srcId="{795DC2AE-892A-4396-A527-BDC77795332E}" destId="{3468FFE1-A88B-4135-B562-351526926003}" srcOrd="0" destOrd="0" parTransId="{4E2E40FB-FBD5-4779-85BE-C0EB2BCCA0EA}" sibTransId="{03375D46-4367-44C7-9D64-10D8FCA6496D}"/>
    <dgm:cxn modelId="{F0F0913B-E092-4C81-B4BB-2FECC9E981A7}" type="presOf" srcId="{91163A67-B997-47F4-B379-B1ABD3E47F80}" destId="{3FFDF703-5777-45AC-AF13-436440BC6999}" srcOrd="1" destOrd="0" presId="urn:microsoft.com/office/officeart/2005/8/layout/list1"/>
    <dgm:cxn modelId="{FEF1D24C-A189-4BC1-A828-814B01C40C96}" srcId="{795DC2AE-892A-4396-A527-BDC77795332E}" destId="{91163A67-B997-47F4-B379-B1ABD3E47F80}" srcOrd="4" destOrd="0" parTransId="{70FFFA98-57DC-4D7C-BF46-B3E1C6240BCD}" sibTransId="{E1D6EC71-F91B-4DF4-A9C5-7EE5BF5854B4}"/>
    <dgm:cxn modelId="{F422CD8F-B78F-41AF-BA12-BC181AAF2BEA}" type="presOf" srcId="{3468FFE1-A88B-4135-B562-351526926003}" destId="{8B57643D-E29B-49C6-BE4E-B76F259987AB}" srcOrd="0" destOrd="0" presId="urn:microsoft.com/office/officeart/2005/8/layout/list1"/>
    <dgm:cxn modelId="{71AEDF9E-93A6-431E-9856-58E64BF4A700}" type="presOf" srcId="{BF2E0B65-5FE3-4D8F-BD58-F9BF0B9C8E62}" destId="{6CB47C7D-8562-4C10-903F-0A43E25493B3}" srcOrd="1" destOrd="0" presId="urn:microsoft.com/office/officeart/2005/8/layout/list1"/>
    <dgm:cxn modelId="{606F5C97-1E04-46AF-8F44-86358019A01C}" type="presOf" srcId="{3468FFE1-A88B-4135-B562-351526926003}" destId="{EC36D8B8-7DC2-454E-84DF-6A26C357892D}" srcOrd="1" destOrd="0" presId="urn:microsoft.com/office/officeart/2005/8/layout/list1"/>
    <dgm:cxn modelId="{5FADD068-8010-4D88-B5C0-B6D2561BFE1F}" type="presParOf" srcId="{54131828-9420-4E12-A27B-989EC5CFAAD9}" destId="{0A153672-8793-4735-91E9-2285C27F2B19}" srcOrd="0" destOrd="0" presId="urn:microsoft.com/office/officeart/2005/8/layout/list1"/>
    <dgm:cxn modelId="{FD24B1E2-EF29-401E-8009-1996C122063D}" type="presParOf" srcId="{0A153672-8793-4735-91E9-2285C27F2B19}" destId="{8B57643D-E29B-49C6-BE4E-B76F259987AB}" srcOrd="0" destOrd="0" presId="urn:microsoft.com/office/officeart/2005/8/layout/list1"/>
    <dgm:cxn modelId="{B0166A36-FB07-4EEE-AE9F-FC1ED689FA1E}" type="presParOf" srcId="{0A153672-8793-4735-91E9-2285C27F2B19}" destId="{EC36D8B8-7DC2-454E-84DF-6A26C357892D}" srcOrd="1" destOrd="0" presId="urn:microsoft.com/office/officeart/2005/8/layout/list1"/>
    <dgm:cxn modelId="{6FED8E3D-D0C4-4392-854B-45FC64FBF1A4}" type="presParOf" srcId="{54131828-9420-4E12-A27B-989EC5CFAAD9}" destId="{5C84EF09-4A52-49D2-9B9F-4418E73D2A34}" srcOrd="1" destOrd="0" presId="urn:microsoft.com/office/officeart/2005/8/layout/list1"/>
    <dgm:cxn modelId="{73125CED-84AC-447B-98AD-7B0FBCB83665}" type="presParOf" srcId="{54131828-9420-4E12-A27B-989EC5CFAAD9}" destId="{04AB9ECC-BFEF-40C4-9DF3-7A963F0855B6}" srcOrd="2" destOrd="0" presId="urn:microsoft.com/office/officeart/2005/8/layout/list1"/>
    <dgm:cxn modelId="{1C64B9E7-247D-44ED-A313-62117092AECA}" type="presParOf" srcId="{54131828-9420-4E12-A27B-989EC5CFAAD9}" destId="{A3F84E4C-9C11-46D0-8E7C-0A2F8C947882}" srcOrd="3" destOrd="0" presId="urn:microsoft.com/office/officeart/2005/8/layout/list1"/>
    <dgm:cxn modelId="{F6832CE9-0F24-4B08-9048-31F148C513BB}" type="presParOf" srcId="{54131828-9420-4E12-A27B-989EC5CFAAD9}" destId="{52A96E19-420D-4961-B202-6B89184D7D33}" srcOrd="4" destOrd="0" presId="urn:microsoft.com/office/officeart/2005/8/layout/list1"/>
    <dgm:cxn modelId="{BF6F7567-7B0F-4849-BA00-1CB23298E899}" type="presParOf" srcId="{52A96E19-420D-4961-B202-6B89184D7D33}" destId="{21AEA53C-EC9C-42A1-8371-2FA7F5B96052}" srcOrd="0" destOrd="0" presId="urn:microsoft.com/office/officeart/2005/8/layout/list1"/>
    <dgm:cxn modelId="{5F38612D-389B-47A9-9255-1D9C6FBC05C9}" type="presParOf" srcId="{52A96E19-420D-4961-B202-6B89184D7D33}" destId="{EE54C59B-AC32-4DDF-8E04-F1CCEEE9A892}" srcOrd="1" destOrd="0" presId="urn:microsoft.com/office/officeart/2005/8/layout/list1"/>
    <dgm:cxn modelId="{4DFDA939-5A65-462D-9542-2928309CBF99}" type="presParOf" srcId="{54131828-9420-4E12-A27B-989EC5CFAAD9}" destId="{889D5A1F-ABEF-4E21-81F1-5B3F1D5830BB}" srcOrd="5" destOrd="0" presId="urn:microsoft.com/office/officeart/2005/8/layout/list1"/>
    <dgm:cxn modelId="{8840A7FF-FF28-467B-93B8-C0970DFDDF69}" type="presParOf" srcId="{54131828-9420-4E12-A27B-989EC5CFAAD9}" destId="{29981AB7-3253-4AAF-897D-83B10ED25B91}" srcOrd="6" destOrd="0" presId="urn:microsoft.com/office/officeart/2005/8/layout/list1"/>
    <dgm:cxn modelId="{C574358F-A0D0-4315-8092-89F826AEC3EB}" type="presParOf" srcId="{54131828-9420-4E12-A27B-989EC5CFAAD9}" destId="{98DC684B-306D-4716-B4DD-DB3064B502D7}" srcOrd="7" destOrd="0" presId="urn:microsoft.com/office/officeart/2005/8/layout/list1"/>
    <dgm:cxn modelId="{EBD9D5ED-6735-41E5-B354-1BE029D66207}" type="presParOf" srcId="{54131828-9420-4E12-A27B-989EC5CFAAD9}" destId="{0EBFBB8B-5DB6-4F53-B0B9-0858E5C51D1D}" srcOrd="8" destOrd="0" presId="urn:microsoft.com/office/officeart/2005/8/layout/list1"/>
    <dgm:cxn modelId="{E4E8E3E9-20F3-4323-BF63-A20885ED7930}" type="presParOf" srcId="{0EBFBB8B-5DB6-4F53-B0B9-0858E5C51D1D}" destId="{25F811A1-3FC7-4263-B516-B89CFB37DA8D}" srcOrd="0" destOrd="0" presId="urn:microsoft.com/office/officeart/2005/8/layout/list1"/>
    <dgm:cxn modelId="{EEF36CF4-966C-4C3C-BA45-D6EBD8A9B036}" type="presParOf" srcId="{0EBFBB8B-5DB6-4F53-B0B9-0858E5C51D1D}" destId="{6CB47C7D-8562-4C10-903F-0A43E25493B3}" srcOrd="1" destOrd="0" presId="urn:microsoft.com/office/officeart/2005/8/layout/list1"/>
    <dgm:cxn modelId="{E8BA2391-6157-473A-8640-91A5EA5E9663}" type="presParOf" srcId="{54131828-9420-4E12-A27B-989EC5CFAAD9}" destId="{25D06CC7-7932-4982-8158-297531218209}" srcOrd="9" destOrd="0" presId="urn:microsoft.com/office/officeart/2005/8/layout/list1"/>
    <dgm:cxn modelId="{C946A6AE-4FA7-4EB7-B53F-5AB62A8A52FE}" type="presParOf" srcId="{54131828-9420-4E12-A27B-989EC5CFAAD9}" destId="{EFF75799-B4EB-4443-B58C-1F5A7F23F7FB}" srcOrd="10" destOrd="0" presId="urn:microsoft.com/office/officeart/2005/8/layout/list1"/>
    <dgm:cxn modelId="{3EA51D9B-567C-4E98-BDFA-E1C5BFE9F9F8}" type="presParOf" srcId="{54131828-9420-4E12-A27B-989EC5CFAAD9}" destId="{FF05D1DB-7597-4997-A4D1-B9ADC0513AB4}" srcOrd="11" destOrd="0" presId="urn:microsoft.com/office/officeart/2005/8/layout/list1"/>
    <dgm:cxn modelId="{69727AA4-EFDB-441A-ABDE-56107488E156}" type="presParOf" srcId="{54131828-9420-4E12-A27B-989EC5CFAAD9}" destId="{D0EB5A23-7A97-4D7D-B1B1-397A17ED58AE}" srcOrd="12" destOrd="0" presId="urn:microsoft.com/office/officeart/2005/8/layout/list1"/>
    <dgm:cxn modelId="{3D7A86D9-80AB-49CD-AD86-01C7872FA146}" type="presParOf" srcId="{D0EB5A23-7A97-4D7D-B1B1-397A17ED58AE}" destId="{A92D3E7E-B4D3-45C0-B08C-57090E4BA1A5}" srcOrd="0" destOrd="0" presId="urn:microsoft.com/office/officeart/2005/8/layout/list1"/>
    <dgm:cxn modelId="{514EFEDC-56D8-419D-9424-CBD2DC0BD0B3}" type="presParOf" srcId="{D0EB5A23-7A97-4D7D-B1B1-397A17ED58AE}" destId="{601633C8-737B-4FB8-AF0E-50E5005ECA37}" srcOrd="1" destOrd="0" presId="urn:microsoft.com/office/officeart/2005/8/layout/list1"/>
    <dgm:cxn modelId="{14E10329-5353-4F1E-81C0-38F2647E84F6}" type="presParOf" srcId="{54131828-9420-4E12-A27B-989EC5CFAAD9}" destId="{7FE3E89A-A3AC-41B6-8FA9-2D7C9F5A52C2}" srcOrd="13" destOrd="0" presId="urn:microsoft.com/office/officeart/2005/8/layout/list1"/>
    <dgm:cxn modelId="{41285ACE-33BC-4F4F-85E0-ACE8FBBF1115}" type="presParOf" srcId="{54131828-9420-4E12-A27B-989EC5CFAAD9}" destId="{80B02573-700E-4B7D-8D00-2B17ED7172B4}" srcOrd="14" destOrd="0" presId="urn:microsoft.com/office/officeart/2005/8/layout/list1"/>
    <dgm:cxn modelId="{E672A928-D42B-4413-9E76-623575DE231A}" type="presParOf" srcId="{54131828-9420-4E12-A27B-989EC5CFAAD9}" destId="{C23130CD-7E9B-4179-8D9E-62F5D6C84A70}" srcOrd="15" destOrd="0" presId="urn:microsoft.com/office/officeart/2005/8/layout/list1"/>
    <dgm:cxn modelId="{5C97BE96-C67D-4E2B-9E8F-A85CDCBB57F6}" type="presParOf" srcId="{54131828-9420-4E12-A27B-989EC5CFAAD9}" destId="{CC474D0B-22DA-4D74-BBAD-C99D13DE1D29}" srcOrd="16" destOrd="0" presId="urn:microsoft.com/office/officeart/2005/8/layout/list1"/>
    <dgm:cxn modelId="{267B16ED-C6FD-4A78-A827-00F9411D857D}" type="presParOf" srcId="{CC474D0B-22DA-4D74-BBAD-C99D13DE1D29}" destId="{DD9F62C4-51AF-413F-9F61-5B7FBCE70A0E}" srcOrd="0" destOrd="0" presId="urn:microsoft.com/office/officeart/2005/8/layout/list1"/>
    <dgm:cxn modelId="{7939C929-63FC-44B2-ABFF-F0D804927151}" type="presParOf" srcId="{CC474D0B-22DA-4D74-BBAD-C99D13DE1D29}" destId="{3FFDF703-5777-45AC-AF13-436440BC6999}" srcOrd="1" destOrd="0" presId="urn:microsoft.com/office/officeart/2005/8/layout/list1"/>
    <dgm:cxn modelId="{6222514D-151D-4EE6-A1B4-5BF7E1D0F597}" type="presParOf" srcId="{54131828-9420-4E12-A27B-989EC5CFAAD9}" destId="{02A1B3B3-098B-451C-9243-56FA060D24FB}" srcOrd="17" destOrd="0" presId="urn:microsoft.com/office/officeart/2005/8/layout/list1"/>
    <dgm:cxn modelId="{5E1B21B9-303D-4CB4-BC40-A2317C00D16D}" type="presParOf" srcId="{54131828-9420-4E12-A27B-989EC5CFAAD9}" destId="{F28C7D5F-C0CE-45AF-8294-C6745826983A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7358EFDE-C162-460F-88E3-8611F8331B7A}" type="doc">
      <dgm:prSet loTypeId="urn:microsoft.com/office/officeart/2009/layout/CircleArrow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27D6D804-B0F7-4FE3-AC63-E075B31C4601}">
      <dgm:prSet phldrT="[Texto]"/>
      <dgm:spPr/>
      <dgm:t>
        <a:bodyPr/>
        <a:lstStyle/>
        <a:p>
          <a:r>
            <a:rPr lang="es-MX" dirty="0" err="1" smtClean="0"/>
            <a:t>Internal</a:t>
          </a:r>
          <a:r>
            <a:rPr lang="es-MX" baseline="0" dirty="0" smtClean="0"/>
            <a:t> </a:t>
          </a:r>
          <a:r>
            <a:rPr lang="es-MX" baseline="0" dirty="0" err="1" smtClean="0"/>
            <a:t>Support</a:t>
          </a:r>
          <a:r>
            <a:rPr lang="es-MX" baseline="0" dirty="0" smtClean="0"/>
            <a:t> ECQ</a:t>
          </a:r>
          <a:endParaRPr lang="es-MX" dirty="0"/>
        </a:p>
      </dgm:t>
    </dgm:pt>
    <dgm:pt modelId="{920A6A28-3FA5-4126-9EE6-B63D3984B390}" type="parTrans" cxnId="{4DFE0C22-72F7-44C9-B755-CD961C08141C}">
      <dgm:prSet/>
      <dgm:spPr/>
      <dgm:t>
        <a:bodyPr/>
        <a:lstStyle/>
        <a:p>
          <a:endParaRPr lang="es-MX"/>
        </a:p>
      </dgm:t>
    </dgm:pt>
    <dgm:pt modelId="{905B4876-8F6E-48A3-AA60-B7485B02E89F}" type="sibTrans" cxnId="{4DFE0C22-72F7-44C9-B755-CD961C08141C}">
      <dgm:prSet/>
      <dgm:spPr/>
      <dgm:t>
        <a:bodyPr/>
        <a:lstStyle/>
        <a:p>
          <a:endParaRPr lang="es-MX"/>
        </a:p>
      </dgm:t>
    </dgm:pt>
    <dgm:pt modelId="{DBA9C6F3-CC54-4079-9259-AC0F195A7C77}">
      <dgm:prSet phldrT="[Texto]"/>
      <dgm:spPr/>
      <dgm:t>
        <a:bodyPr/>
        <a:lstStyle/>
        <a:p>
          <a:r>
            <a:rPr lang="es-MX" dirty="0" err="1" smtClean="0"/>
            <a:t>Communication</a:t>
          </a:r>
          <a:r>
            <a:rPr lang="es-MX" dirty="0" smtClean="0"/>
            <a:t> </a:t>
          </a:r>
          <a:r>
            <a:rPr lang="es-MX" dirty="0" err="1" smtClean="0"/>
            <a:t>Expressiveness</a:t>
          </a:r>
          <a:r>
            <a:rPr lang="es-MX" dirty="0" smtClean="0"/>
            <a:t> CEQ</a:t>
          </a:r>
          <a:endParaRPr lang="es-MX" dirty="0"/>
        </a:p>
      </dgm:t>
    </dgm:pt>
    <dgm:pt modelId="{74DC3702-E753-4A83-AA6C-02AE0894E44C}" type="parTrans" cxnId="{6B1895A6-8ACB-4A2F-AB8C-046C1F6464AE}">
      <dgm:prSet/>
      <dgm:spPr/>
      <dgm:t>
        <a:bodyPr/>
        <a:lstStyle/>
        <a:p>
          <a:endParaRPr lang="es-MX"/>
        </a:p>
      </dgm:t>
    </dgm:pt>
    <dgm:pt modelId="{47B4B6EF-B922-4818-8545-AD2376169DDA}" type="sibTrans" cxnId="{6B1895A6-8ACB-4A2F-AB8C-046C1F6464AE}">
      <dgm:prSet/>
      <dgm:spPr/>
      <dgm:t>
        <a:bodyPr/>
        <a:lstStyle/>
        <a:p>
          <a:endParaRPr lang="es-MX"/>
        </a:p>
      </dgm:t>
    </dgm:pt>
    <dgm:pt modelId="{8EFF7B65-5A71-4B10-A025-E145A5DC87C1}">
      <dgm:prSet phldrT="[Texto]"/>
      <dgm:spPr/>
      <dgm:t>
        <a:bodyPr/>
        <a:lstStyle/>
        <a:p>
          <a:r>
            <a:rPr lang="es-MX" dirty="0" err="1" smtClean="0"/>
            <a:t>External</a:t>
          </a:r>
          <a:r>
            <a:rPr lang="es-MX" dirty="0" smtClean="0"/>
            <a:t> </a:t>
          </a:r>
          <a:r>
            <a:rPr lang="es-MX" dirty="0" err="1" smtClean="0"/>
            <a:t>Support</a:t>
          </a:r>
          <a:r>
            <a:rPr lang="es-MX" dirty="0" smtClean="0"/>
            <a:t>: </a:t>
          </a:r>
          <a:r>
            <a:rPr lang="es-MX" dirty="0" err="1" smtClean="0"/>
            <a:t>Rep</a:t>
          </a:r>
          <a:r>
            <a:rPr lang="es-MX" dirty="0" smtClean="0"/>
            <a:t> </a:t>
          </a:r>
          <a:r>
            <a:rPr lang="es-MX" dirty="0" err="1" smtClean="0"/>
            <a:t>Track</a:t>
          </a:r>
          <a:r>
            <a:rPr lang="es-MX" dirty="0" smtClean="0"/>
            <a:t>®</a:t>
          </a:r>
          <a:endParaRPr lang="es-MX" dirty="0"/>
        </a:p>
      </dgm:t>
    </dgm:pt>
    <dgm:pt modelId="{7E5EE66E-C78D-4B9B-8CFA-4E8CF2AEB540}" type="parTrans" cxnId="{E4C3EF69-163A-491C-9915-15BC8DFD61F6}">
      <dgm:prSet/>
      <dgm:spPr/>
      <dgm:t>
        <a:bodyPr/>
        <a:lstStyle/>
        <a:p>
          <a:endParaRPr lang="es-MX"/>
        </a:p>
      </dgm:t>
    </dgm:pt>
    <dgm:pt modelId="{4C746C14-4C09-4EA3-B014-679CD5F02481}" type="sibTrans" cxnId="{E4C3EF69-163A-491C-9915-15BC8DFD61F6}">
      <dgm:prSet/>
      <dgm:spPr/>
      <dgm:t>
        <a:bodyPr/>
        <a:lstStyle/>
        <a:p>
          <a:endParaRPr lang="es-MX"/>
        </a:p>
      </dgm:t>
    </dgm:pt>
    <dgm:pt modelId="{8F24C150-7A17-434D-A009-C6BC24D0F682}" type="pres">
      <dgm:prSet presAssocID="{7358EFDE-C162-460F-88E3-8611F8331B7A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19EEBEFC-E0C5-416B-8308-92237AD8E6C4}" type="pres">
      <dgm:prSet presAssocID="{27D6D804-B0F7-4FE3-AC63-E075B31C4601}" presName="Accent1" presStyleCnt="0"/>
      <dgm:spPr/>
    </dgm:pt>
    <dgm:pt modelId="{8C18FA6B-AB91-45D0-B148-1EDD3D2C00BE}" type="pres">
      <dgm:prSet presAssocID="{27D6D804-B0F7-4FE3-AC63-E075B31C4601}" presName="Accent" presStyleLbl="node1" presStyleIdx="0" presStyleCnt="3"/>
      <dgm:spPr/>
    </dgm:pt>
    <dgm:pt modelId="{8BDAFFEE-F26E-4ACB-B4FF-CC04FDB5380D}" type="pres">
      <dgm:prSet presAssocID="{27D6D804-B0F7-4FE3-AC63-E075B31C4601}" presName="Parent1" presStyleLbl="revTx" presStyleIdx="0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16A2809-4CEF-4003-815D-64F515B3E778}" type="pres">
      <dgm:prSet presAssocID="{DBA9C6F3-CC54-4079-9259-AC0F195A7C77}" presName="Accent2" presStyleCnt="0"/>
      <dgm:spPr/>
    </dgm:pt>
    <dgm:pt modelId="{6DF538AC-0914-4C8A-8AF8-24534207A880}" type="pres">
      <dgm:prSet presAssocID="{DBA9C6F3-CC54-4079-9259-AC0F195A7C77}" presName="Accent" presStyleLbl="node1" presStyleIdx="1" presStyleCnt="3"/>
      <dgm:spPr/>
    </dgm:pt>
    <dgm:pt modelId="{B427E404-1FB8-4F18-BD07-6C5FD2988176}" type="pres">
      <dgm:prSet presAssocID="{DBA9C6F3-CC54-4079-9259-AC0F195A7C77}" presName="Parent2" presStyleLbl="revTx" presStyleIdx="1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6471210-1E53-4814-8788-ED05E28E23E3}" type="pres">
      <dgm:prSet presAssocID="{8EFF7B65-5A71-4B10-A025-E145A5DC87C1}" presName="Accent3" presStyleCnt="0"/>
      <dgm:spPr/>
    </dgm:pt>
    <dgm:pt modelId="{B38877A3-F3BC-4139-869A-15D6AE15A6F4}" type="pres">
      <dgm:prSet presAssocID="{8EFF7B65-5A71-4B10-A025-E145A5DC87C1}" presName="Accent" presStyleLbl="node1" presStyleIdx="2" presStyleCnt="3"/>
      <dgm:spPr/>
    </dgm:pt>
    <dgm:pt modelId="{92811370-7056-491D-9F13-DB70956D0834}" type="pres">
      <dgm:prSet presAssocID="{8EFF7B65-5A71-4B10-A025-E145A5DC87C1}" presName="Parent3" presStyleLbl="revTx" presStyleIdx="2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E4C3EF69-163A-491C-9915-15BC8DFD61F6}" srcId="{7358EFDE-C162-460F-88E3-8611F8331B7A}" destId="{8EFF7B65-5A71-4B10-A025-E145A5DC87C1}" srcOrd="2" destOrd="0" parTransId="{7E5EE66E-C78D-4B9B-8CFA-4E8CF2AEB540}" sibTransId="{4C746C14-4C09-4EA3-B014-679CD5F02481}"/>
    <dgm:cxn modelId="{6B1895A6-8ACB-4A2F-AB8C-046C1F6464AE}" srcId="{7358EFDE-C162-460F-88E3-8611F8331B7A}" destId="{DBA9C6F3-CC54-4079-9259-AC0F195A7C77}" srcOrd="1" destOrd="0" parTransId="{74DC3702-E753-4A83-AA6C-02AE0894E44C}" sibTransId="{47B4B6EF-B922-4818-8545-AD2376169DDA}"/>
    <dgm:cxn modelId="{18A49DA7-86D3-447D-8154-8A383FD88534}" type="presOf" srcId="{7358EFDE-C162-460F-88E3-8611F8331B7A}" destId="{8F24C150-7A17-434D-A009-C6BC24D0F682}" srcOrd="0" destOrd="0" presId="urn:microsoft.com/office/officeart/2009/layout/CircleArrowProcess"/>
    <dgm:cxn modelId="{EF352A2A-B169-4B90-83FB-4C6EF8292D4E}" type="presOf" srcId="{DBA9C6F3-CC54-4079-9259-AC0F195A7C77}" destId="{B427E404-1FB8-4F18-BD07-6C5FD2988176}" srcOrd="0" destOrd="0" presId="urn:microsoft.com/office/officeart/2009/layout/CircleArrowProcess"/>
    <dgm:cxn modelId="{EE7234F2-1FA9-4E9C-A65E-7FF3C3E72CE6}" type="presOf" srcId="{27D6D804-B0F7-4FE3-AC63-E075B31C4601}" destId="{8BDAFFEE-F26E-4ACB-B4FF-CC04FDB5380D}" srcOrd="0" destOrd="0" presId="urn:microsoft.com/office/officeart/2009/layout/CircleArrowProcess"/>
    <dgm:cxn modelId="{4DFE0C22-72F7-44C9-B755-CD961C08141C}" srcId="{7358EFDE-C162-460F-88E3-8611F8331B7A}" destId="{27D6D804-B0F7-4FE3-AC63-E075B31C4601}" srcOrd="0" destOrd="0" parTransId="{920A6A28-3FA5-4126-9EE6-B63D3984B390}" sibTransId="{905B4876-8F6E-48A3-AA60-B7485B02E89F}"/>
    <dgm:cxn modelId="{1331134E-385E-4E65-AB8B-9015F264FCF1}" type="presOf" srcId="{8EFF7B65-5A71-4B10-A025-E145A5DC87C1}" destId="{92811370-7056-491D-9F13-DB70956D0834}" srcOrd="0" destOrd="0" presId="urn:microsoft.com/office/officeart/2009/layout/CircleArrowProcess"/>
    <dgm:cxn modelId="{E0EDBF00-AEF6-4D68-898C-22D7391BF22B}" type="presParOf" srcId="{8F24C150-7A17-434D-A009-C6BC24D0F682}" destId="{19EEBEFC-E0C5-416B-8308-92237AD8E6C4}" srcOrd="0" destOrd="0" presId="urn:microsoft.com/office/officeart/2009/layout/CircleArrowProcess"/>
    <dgm:cxn modelId="{B8277D33-B06A-4596-BCA7-BB1BF6C3C768}" type="presParOf" srcId="{19EEBEFC-E0C5-416B-8308-92237AD8E6C4}" destId="{8C18FA6B-AB91-45D0-B148-1EDD3D2C00BE}" srcOrd="0" destOrd="0" presId="urn:microsoft.com/office/officeart/2009/layout/CircleArrowProcess"/>
    <dgm:cxn modelId="{5DA8827E-230C-4321-9646-53BDB2E1B458}" type="presParOf" srcId="{8F24C150-7A17-434D-A009-C6BC24D0F682}" destId="{8BDAFFEE-F26E-4ACB-B4FF-CC04FDB5380D}" srcOrd="1" destOrd="0" presId="urn:microsoft.com/office/officeart/2009/layout/CircleArrowProcess"/>
    <dgm:cxn modelId="{F47155E7-0513-45A1-A952-1BA3BBD21C0B}" type="presParOf" srcId="{8F24C150-7A17-434D-A009-C6BC24D0F682}" destId="{416A2809-4CEF-4003-815D-64F515B3E778}" srcOrd="2" destOrd="0" presId="urn:microsoft.com/office/officeart/2009/layout/CircleArrowProcess"/>
    <dgm:cxn modelId="{F9441233-0CFD-400B-907B-FB4B05053740}" type="presParOf" srcId="{416A2809-4CEF-4003-815D-64F515B3E778}" destId="{6DF538AC-0914-4C8A-8AF8-24534207A880}" srcOrd="0" destOrd="0" presId="urn:microsoft.com/office/officeart/2009/layout/CircleArrowProcess"/>
    <dgm:cxn modelId="{B2198D66-4C92-4C67-851D-7999C9DDAEBC}" type="presParOf" srcId="{8F24C150-7A17-434D-A009-C6BC24D0F682}" destId="{B427E404-1FB8-4F18-BD07-6C5FD2988176}" srcOrd="3" destOrd="0" presId="urn:microsoft.com/office/officeart/2009/layout/CircleArrowProcess"/>
    <dgm:cxn modelId="{113F1DA7-0D24-4DCD-A918-205080B2C802}" type="presParOf" srcId="{8F24C150-7A17-434D-A009-C6BC24D0F682}" destId="{66471210-1E53-4814-8788-ED05E28E23E3}" srcOrd="4" destOrd="0" presId="urn:microsoft.com/office/officeart/2009/layout/CircleArrowProcess"/>
    <dgm:cxn modelId="{4E2114B8-ED06-43CB-8DF2-1FBBB4EB7DD4}" type="presParOf" srcId="{66471210-1E53-4814-8788-ED05E28E23E3}" destId="{B38877A3-F3BC-4139-869A-15D6AE15A6F4}" srcOrd="0" destOrd="0" presId="urn:microsoft.com/office/officeart/2009/layout/CircleArrowProcess"/>
    <dgm:cxn modelId="{6FBF9765-6F81-4AB7-B44E-386D29F02AD5}" type="presParOf" srcId="{8F24C150-7A17-434D-A009-C6BC24D0F682}" destId="{92811370-7056-491D-9F13-DB70956D0834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19EE5D-FB33-4939-AE69-BE4ECEE35446}">
      <dsp:nvSpPr>
        <dsp:cNvPr id="0" name=""/>
        <dsp:cNvSpPr/>
      </dsp:nvSpPr>
      <dsp:spPr>
        <a:xfrm>
          <a:off x="4069080" y="1870588"/>
          <a:ext cx="91440" cy="78478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784785"/>
              </a:lnTo>
            </a:path>
          </a:pathLst>
        </a:custGeom>
        <a:noFill/>
        <a:ln w="285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924F37F-9AF1-40FC-8382-17A837EDC43C}">
      <dsp:nvSpPr>
        <dsp:cNvPr id="0" name=""/>
        <dsp:cNvSpPr/>
      </dsp:nvSpPr>
      <dsp:spPr>
        <a:xfrm>
          <a:off x="2246262" y="2051"/>
          <a:ext cx="3737074" cy="186853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700" kern="1200" dirty="0" err="1" smtClean="0"/>
            <a:t>Why</a:t>
          </a:r>
          <a:r>
            <a:rPr lang="es-MX" sz="2700" kern="1200" dirty="0" smtClean="0"/>
            <a:t> </a:t>
          </a:r>
          <a:r>
            <a:rPr lang="es-MX" sz="2700" kern="1200" dirty="0" err="1" smtClean="0"/>
            <a:t>Reputations</a:t>
          </a:r>
          <a:r>
            <a:rPr lang="es-MX" sz="2700" kern="1200" dirty="0" smtClean="0"/>
            <a:t> </a:t>
          </a:r>
          <a:r>
            <a:rPr lang="es-MX" sz="2700" kern="1200" dirty="0" err="1" smtClean="0"/>
            <a:t>Matter</a:t>
          </a:r>
          <a:r>
            <a:rPr lang="es-MX" sz="2700" kern="1200" dirty="0" smtClean="0"/>
            <a:t>?</a:t>
          </a:r>
          <a:endParaRPr lang="es-MX" sz="2700" kern="1200" dirty="0"/>
        </a:p>
      </dsp:txBody>
      <dsp:txXfrm>
        <a:off x="2246262" y="2051"/>
        <a:ext cx="3737074" cy="1868537"/>
      </dsp:txXfrm>
    </dsp:sp>
    <dsp:sp modelId="{8BF52438-8D33-4012-BE75-28211CF72FFE}">
      <dsp:nvSpPr>
        <dsp:cNvPr id="0" name=""/>
        <dsp:cNvSpPr/>
      </dsp:nvSpPr>
      <dsp:spPr>
        <a:xfrm>
          <a:off x="2246262" y="2655374"/>
          <a:ext cx="3737074" cy="186853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You have to think about why INDIVIDUALS have good or bad Reputations</a:t>
          </a:r>
          <a:endParaRPr lang="es-MX" sz="2700" kern="1200" dirty="0"/>
        </a:p>
      </dsp:txBody>
      <dsp:txXfrm>
        <a:off x="2246262" y="2655374"/>
        <a:ext cx="3737074" cy="186853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5014B3-1FB9-48B2-ADDC-2BB1A089D7D6}">
      <dsp:nvSpPr>
        <dsp:cNvPr id="0" name=""/>
        <dsp:cNvSpPr/>
      </dsp:nvSpPr>
      <dsp:spPr>
        <a:xfrm>
          <a:off x="3087625" y="2026424"/>
          <a:ext cx="1641782" cy="164178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200" kern="1200" dirty="0" err="1" smtClean="0"/>
            <a:t>Reputation</a:t>
          </a:r>
          <a:endParaRPr lang="es-MX" sz="2200" kern="1200" dirty="0"/>
        </a:p>
      </dsp:txBody>
      <dsp:txXfrm>
        <a:off x="3167770" y="2106569"/>
        <a:ext cx="1481492" cy="1481492"/>
      </dsp:txXfrm>
    </dsp:sp>
    <dsp:sp modelId="{2BCF9E72-74FA-4D28-94D7-2234136A4955}">
      <dsp:nvSpPr>
        <dsp:cNvPr id="0" name=""/>
        <dsp:cNvSpPr/>
      </dsp:nvSpPr>
      <dsp:spPr>
        <a:xfrm rot="12689167">
          <a:off x="2412833" y="2154323"/>
          <a:ext cx="72841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28415" y="0"/>
              </a:lnTo>
            </a:path>
          </a:pathLst>
        </a:custGeom>
        <a:noFill/>
        <a:ln w="285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D51F061-848C-4F9C-A59B-EC1B0120A4EE}">
      <dsp:nvSpPr>
        <dsp:cNvPr id="0" name=""/>
        <dsp:cNvSpPr/>
      </dsp:nvSpPr>
      <dsp:spPr>
        <a:xfrm>
          <a:off x="298384" y="864106"/>
          <a:ext cx="2540139" cy="109999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100" kern="1200" dirty="0" smtClean="0"/>
            <a:t>Actual Performance and </a:t>
          </a:r>
          <a:r>
            <a:rPr lang="es-MX" sz="2100" kern="1200" dirty="0" err="1" smtClean="0"/>
            <a:t>behaviour</a:t>
          </a:r>
          <a:endParaRPr lang="es-MX" sz="2100" kern="1200" dirty="0"/>
        </a:p>
      </dsp:txBody>
      <dsp:txXfrm>
        <a:off x="352081" y="917803"/>
        <a:ext cx="2432745" cy="992600"/>
      </dsp:txXfrm>
    </dsp:sp>
    <dsp:sp modelId="{BC792771-76AE-4B45-A758-6880ECF66C56}">
      <dsp:nvSpPr>
        <dsp:cNvPr id="0" name=""/>
        <dsp:cNvSpPr/>
      </dsp:nvSpPr>
      <dsp:spPr>
        <a:xfrm rot="19613232">
          <a:off x="4602783" y="1885983"/>
          <a:ext cx="155938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559387" y="0"/>
              </a:lnTo>
            </a:path>
          </a:pathLst>
        </a:custGeom>
        <a:noFill/>
        <a:ln w="285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9A65F4-7190-43BD-8BA2-CFCC827FDBED}">
      <dsp:nvSpPr>
        <dsp:cNvPr id="0" name=""/>
        <dsp:cNvSpPr/>
      </dsp:nvSpPr>
      <dsp:spPr>
        <a:xfrm>
          <a:off x="5412612" y="360051"/>
          <a:ext cx="2932430" cy="109999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100" kern="1200" dirty="0" err="1" smtClean="0"/>
            <a:t>Makes</a:t>
          </a:r>
          <a:r>
            <a:rPr lang="es-MX" sz="2100" kern="1200" dirty="0" smtClean="0"/>
            <a:t> </a:t>
          </a:r>
          <a:r>
            <a:rPr lang="es-MX" sz="2100" kern="1200" dirty="0" err="1" smtClean="0"/>
            <a:t>jobes</a:t>
          </a:r>
          <a:r>
            <a:rPr lang="es-MX" sz="2100" kern="1200" dirty="0" smtClean="0"/>
            <a:t> more </a:t>
          </a:r>
          <a:r>
            <a:rPr lang="es-MX" sz="2100" kern="1200" dirty="0" err="1" smtClean="0"/>
            <a:t>attractive</a:t>
          </a:r>
          <a:r>
            <a:rPr lang="es-MX" sz="2100" kern="1200" dirty="0" smtClean="0"/>
            <a:t> &amp;  </a:t>
          </a:r>
          <a:r>
            <a:rPr lang="es-MX" sz="2100" kern="1200" dirty="0" err="1" smtClean="0"/>
            <a:t>motivating</a:t>
          </a:r>
          <a:endParaRPr lang="es-MX" sz="2100" kern="1200" dirty="0" smtClean="0"/>
        </a:p>
      </dsp:txBody>
      <dsp:txXfrm>
        <a:off x="5466309" y="413748"/>
        <a:ext cx="2825036" cy="992600"/>
      </dsp:txXfrm>
    </dsp:sp>
    <dsp:sp modelId="{3EF6C909-20CF-4092-9AFB-FFDBE59C04DF}">
      <dsp:nvSpPr>
        <dsp:cNvPr id="0" name=""/>
        <dsp:cNvSpPr/>
      </dsp:nvSpPr>
      <dsp:spPr>
        <a:xfrm rot="20769789">
          <a:off x="4718419" y="2554568"/>
          <a:ext cx="75729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57296" y="0"/>
              </a:lnTo>
            </a:path>
          </a:pathLst>
        </a:custGeom>
        <a:noFill/>
        <a:ln w="285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9B0793-BA12-43AD-BFB5-3AD00A7E4A6A}">
      <dsp:nvSpPr>
        <dsp:cNvPr id="0" name=""/>
        <dsp:cNvSpPr/>
      </dsp:nvSpPr>
      <dsp:spPr>
        <a:xfrm>
          <a:off x="5464728" y="1564299"/>
          <a:ext cx="2839679" cy="109999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100" kern="1200" dirty="0" err="1" smtClean="0"/>
            <a:t>Encourages</a:t>
          </a:r>
          <a:r>
            <a:rPr lang="es-MX" sz="2100" kern="1200" dirty="0" smtClean="0"/>
            <a:t> </a:t>
          </a:r>
          <a:r>
            <a:rPr lang="es-MX" sz="2100" kern="1200" dirty="0" err="1" smtClean="0"/>
            <a:t>repeat</a:t>
          </a:r>
          <a:r>
            <a:rPr lang="es-MX" sz="2100" kern="1200" dirty="0" smtClean="0"/>
            <a:t> </a:t>
          </a:r>
          <a:r>
            <a:rPr lang="es-MX" sz="2100" kern="1200" dirty="0" err="1" smtClean="0"/>
            <a:t>purchases</a:t>
          </a:r>
          <a:r>
            <a:rPr lang="es-MX" sz="2100" kern="1200" dirty="0" smtClean="0"/>
            <a:t> $ </a:t>
          </a:r>
          <a:r>
            <a:rPr lang="es-MX" sz="2100" kern="1200" dirty="0" err="1" smtClean="0"/>
            <a:t>builds</a:t>
          </a:r>
          <a:r>
            <a:rPr lang="es-MX" sz="2100" kern="1200" dirty="0" smtClean="0"/>
            <a:t> </a:t>
          </a:r>
          <a:r>
            <a:rPr lang="es-MX" sz="2100" kern="1200" dirty="0" err="1" smtClean="0"/>
            <a:t>market</a:t>
          </a:r>
          <a:r>
            <a:rPr lang="es-MX" sz="2100" kern="1200" dirty="0" smtClean="0"/>
            <a:t> share</a:t>
          </a:r>
          <a:endParaRPr lang="es-MX" sz="2100" kern="1200" dirty="0"/>
        </a:p>
      </dsp:txBody>
      <dsp:txXfrm>
        <a:off x="5518425" y="1617996"/>
        <a:ext cx="2732285" cy="992600"/>
      </dsp:txXfrm>
    </dsp:sp>
    <dsp:sp modelId="{8885ACBE-286B-4C98-85CD-3163DBE0D120}">
      <dsp:nvSpPr>
        <dsp:cNvPr id="0" name=""/>
        <dsp:cNvSpPr/>
      </dsp:nvSpPr>
      <dsp:spPr>
        <a:xfrm rot="566491">
          <a:off x="4723864" y="3050952"/>
          <a:ext cx="818428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18428" y="0"/>
              </a:lnTo>
            </a:path>
          </a:pathLst>
        </a:custGeom>
        <a:noFill/>
        <a:ln w="285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F6DABF-DE59-4836-A407-563F3B8A5957}">
      <dsp:nvSpPr>
        <dsp:cNvPr id="0" name=""/>
        <dsp:cNvSpPr/>
      </dsp:nvSpPr>
      <dsp:spPr>
        <a:xfrm>
          <a:off x="5536749" y="2788436"/>
          <a:ext cx="2650183" cy="109999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100" kern="1200" dirty="0" err="1" smtClean="0"/>
            <a:t>Hlowers</a:t>
          </a:r>
          <a:r>
            <a:rPr lang="es-MX" sz="2100" kern="1200" dirty="0" smtClean="0"/>
            <a:t> capital </a:t>
          </a:r>
          <a:r>
            <a:rPr lang="es-MX" sz="2100" kern="1200" dirty="0" err="1" smtClean="0"/>
            <a:t>costs</a:t>
          </a:r>
          <a:r>
            <a:rPr lang="es-MX" sz="2100" kern="1200" dirty="0" smtClean="0"/>
            <a:t> &amp; </a:t>
          </a:r>
          <a:r>
            <a:rPr lang="es-MX" sz="2100" kern="1200" dirty="0" err="1" smtClean="0"/>
            <a:t>Brings</a:t>
          </a:r>
          <a:r>
            <a:rPr lang="es-MX" sz="2100" kern="1200" dirty="0" smtClean="0"/>
            <a:t> </a:t>
          </a:r>
          <a:r>
            <a:rPr lang="es-MX" sz="2100" kern="1200" dirty="0" err="1" smtClean="0"/>
            <a:t>investment</a:t>
          </a:r>
          <a:endParaRPr lang="es-MX" sz="2100" kern="1200" dirty="0"/>
        </a:p>
      </dsp:txBody>
      <dsp:txXfrm>
        <a:off x="5590446" y="2842133"/>
        <a:ext cx="2542789" cy="992600"/>
      </dsp:txXfrm>
    </dsp:sp>
    <dsp:sp modelId="{E7191DE6-0728-4534-A16D-60DFF7046FB4}">
      <dsp:nvSpPr>
        <dsp:cNvPr id="0" name=""/>
        <dsp:cNvSpPr/>
      </dsp:nvSpPr>
      <dsp:spPr>
        <a:xfrm rot="1852509">
          <a:off x="4623598" y="3721284"/>
          <a:ext cx="149330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493306" y="0"/>
              </a:lnTo>
            </a:path>
          </a:pathLst>
        </a:custGeom>
        <a:noFill/>
        <a:ln w="285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DC6EBE-0C4F-402A-A2A1-1DD47B260F8D}">
      <dsp:nvSpPr>
        <dsp:cNvPr id="0" name=""/>
        <dsp:cNvSpPr/>
      </dsp:nvSpPr>
      <dsp:spPr>
        <a:xfrm>
          <a:off x="5588908" y="4104443"/>
          <a:ext cx="2684139" cy="109999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100" kern="1200" dirty="0" err="1" smtClean="0"/>
            <a:t>Generates</a:t>
          </a:r>
          <a:r>
            <a:rPr lang="es-MX" sz="2100" kern="1200" dirty="0" smtClean="0"/>
            <a:t> favorable </a:t>
          </a:r>
          <a:r>
            <a:rPr lang="es-MX" sz="2100" kern="1200" dirty="0" err="1" smtClean="0"/>
            <a:t>press</a:t>
          </a:r>
          <a:r>
            <a:rPr lang="es-MX" sz="2100" kern="1200" dirty="0" smtClean="0"/>
            <a:t> &amp; </a:t>
          </a:r>
          <a:r>
            <a:rPr lang="es-MX" sz="2100" kern="1200" dirty="0" err="1" smtClean="0"/>
            <a:t>public</a:t>
          </a:r>
          <a:r>
            <a:rPr lang="es-MX" sz="2100" kern="1200" dirty="0" smtClean="0"/>
            <a:t> </a:t>
          </a:r>
          <a:r>
            <a:rPr lang="es-MX" sz="2100" kern="1200" dirty="0" err="1" smtClean="0"/>
            <a:t>support</a:t>
          </a:r>
          <a:endParaRPr lang="es-MX" sz="2100" kern="1200" dirty="0"/>
        </a:p>
      </dsp:txBody>
      <dsp:txXfrm>
        <a:off x="5642605" y="4158140"/>
        <a:ext cx="2576745" cy="992600"/>
      </dsp:txXfrm>
    </dsp:sp>
    <dsp:sp modelId="{69A75220-7ABD-4C82-94BB-7C7F0E053D77}">
      <dsp:nvSpPr>
        <dsp:cNvPr id="0" name=""/>
        <dsp:cNvSpPr/>
      </dsp:nvSpPr>
      <dsp:spPr>
        <a:xfrm rot="8638118">
          <a:off x="2515700" y="3630417"/>
          <a:ext cx="63241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32416" y="0"/>
              </a:lnTo>
            </a:path>
          </a:pathLst>
        </a:custGeom>
        <a:noFill/>
        <a:ln w="285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0C8E6D-4239-40E5-85C0-6B50B6D4B06F}">
      <dsp:nvSpPr>
        <dsp:cNvPr id="0" name=""/>
        <dsp:cNvSpPr/>
      </dsp:nvSpPr>
      <dsp:spPr>
        <a:xfrm>
          <a:off x="1018464" y="3816420"/>
          <a:ext cx="1603186" cy="109999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000" kern="1200" dirty="0" err="1" smtClean="0"/>
            <a:t>Context</a:t>
          </a:r>
          <a:endParaRPr lang="es-MX" sz="3000" kern="1200" dirty="0"/>
        </a:p>
      </dsp:txBody>
      <dsp:txXfrm>
        <a:off x="1072161" y="3870117"/>
        <a:ext cx="1495792" cy="992600"/>
      </dsp:txXfrm>
    </dsp:sp>
    <dsp:sp modelId="{837D106D-C146-46AD-B88E-117E9DE7E20D}">
      <dsp:nvSpPr>
        <dsp:cNvPr id="0" name=""/>
        <dsp:cNvSpPr/>
      </dsp:nvSpPr>
      <dsp:spPr>
        <a:xfrm rot="10789231">
          <a:off x="2892299" y="2850193"/>
          <a:ext cx="19532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95326" y="0"/>
              </a:lnTo>
            </a:path>
          </a:pathLst>
        </a:custGeom>
        <a:noFill/>
        <a:ln w="285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5B1119-D8FB-4106-87F5-F84981BDF7D2}">
      <dsp:nvSpPr>
        <dsp:cNvPr id="0" name=""/>
        <dsp:cNvSpPr/>
      </dsp:nvSpPr>
      <dsp:spPr>
        <a:xfrm>
          <a:off x="496182" y="2304254"/>
          <a:ext cx="2396117" cy="109999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err="1" smtClean="0"/>
            <a:t>Communication</a:t>
          </a:r>
          <a:r>
            <a:rPr lang="es-MX" sz="1600" kern="1200" dirty="0" smtClean="0"/>
            <a:t> ONLY </a:t>
          </a:r>
          <a:r>
            <a:rPr lang="es-MX" sz="1600" kern="1200" dirty="0" err="1" smtClean="0"/>
            <a:t>one</a:t>
          </a:r>
          <a:r>
            <a:rPr lang="es-MX" sz="1600" kern="1200" dirty="0" smtClean="0"/>
            <a:t> of </a:t>
          </a:r>
          <a:r>
            <a:rPr lang="es-MX" sz="1600" kern="1200" dirty="0" err="1" smtClean="0"/>
            <a:t>the</a:t>
          </a:r>
          <a:r>
            <a:rPr lang="es-MX" sz="1600" kern="1200" dirty="0" smtClean="0"/>
            <a:t> </a:t>
          </a:r>
          <a:r>
            <a:rPr lang="es-MX" sz="1600" kern="1200" dirty="0" err="1" smtClean="0"/>
            <a:t>antecedents</a:t>
          </a:r>
          <a:r>
            <a:rPr lang="es-MX" sz="1600" kern="1200" dirty="0" smtClean="0"/>
            <a:t> of a positive </a:t>
          </a:r>
          <a:r>
            <a:rPr lang="es-MX" sz="1600" kern="1200" dirty="0" err="1" smtClean="0"/>
            <a:t>reputation</a:t>
          </a:r>
          <a:endParaRPr lang="es-MX" sz="1600" kern="1200" dirty="0"/>
        </a:p>
      </dsp:txBody>
      <dsp:txXfrm>
        <a:off x="549879" y="2357951"/>
        <a:ext cx="2288723" cy="9926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18FA6B-AB91-45D0-B148-1EDD3D2C00BE}">
      <dsp:nvSpPr>
        <dsp:cNvPr id="0" name=""/>
        <dsp:cNvSpPr/>
      </dsp:nvSpPr>
      <dsp:spPr>
        <a:xfrm>
          <a:off x="1462352" y="107402"/>
          <a:ext cx="2530721" cy="2531106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DAFFEE-F26E-4ACB-B4FF-CC04FDB5380D}">
      <dsp:nvSpPr>
        <dsp:cNvPr id="0" name=""/>
        <dsp:cNvSpPr/>
      </dsp:nvSpPr>
      <dsp:spPr>
        <a:xfrm>
          <a:off x="2021725" y="1021208"/>
          <a:ext cx="1406273" cy="7029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 err="1" smtClean="0"/>
            <a:t>Internal</a:t>
          </a:r>
          <a:r>
            <a:rPr lang="es-MX" sz="1500" kern="1200" baseline="0" dirty="0" smtClean="0"/>
            <a:t> </a:t>
          </a:r>
          <a:r>
            <a:rPr lang="es-MX" sz="1500" kern="1200" baseline="0" dirty="0" err="1" smtClean="0"/>
            <a:t>Support</a:t>
          </a:r>
          <a:r>
            <a:rPr lang="es-MX" sz="1500" kern="1200" baseline="0" dirty="0" smtClean="0"/>
            <a:t> ECQ</a:t>
          </a:r>
          <a:endParaRPr lang="es-MX" sz="1500" kern="1200" dirty="0"/>
        </a:p>
      </dsp:txBody>
      <dsp:txXfrm>
        <a:off x="2021725" y="1021208"/>
        <a:ext cx="1406273" cy="702968"/>
      </dsp:txXfrm>
    </dsp:sp>
    <dsp:sp modelId="{6DF538AC-0914-4C8A-8AF8-24534207A880}">
      <dsp:nvSpPr>
        <dsp:cNvPr id="0" name=""/>
        <dsp:cNvSpPr/>
      </dsp:nvSpPr>
      <dsp:spPr>
        <a:xfrm>
          <a:off x="759453" y="1561710"/>
          <a:ext cx="2530721" cy="2531106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27E404-1FB8-4F18-BD07-6C5FD2988176}">
      <dsp:nvSpPr>
        <dsp:cNvPr id="0" name=""/>
        <dsp:cNvSpPr/>
      </dsp:nvSpPr>
      <dsp:spPr>
        <a:xfrm>
          <a:off x="1321678" y="2483929"/>
          <a:ext cx="1406273" cy="7029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 err="1" smtClean="0"/>
            <a:t>Communication</a:t>
          </a:r>
          <a:r>
            <a:rPr lang="es-MX" sz="1500" kern="1200" dirty="0" smtClean="0"/>
            <a:t> </a:t>
          </a:r>
          <a:r>
            <a:rPr lang="es-MX" sz="1500" kern="1200" dirty="0" err="1" smtClean="0"/>
            <a:t>Expressiveness</a:t>
          </a:r>
          <a:r>
            <a:rPr lang="es-MX" sz="1500" kern="1200" dirty="0" smtClean="0"/>
            <a:t> CEQ</a:t>
          </a:r>
          <a:endParaRPr lang="es-MX" sz="1500" kern="1200" dirty="0"/>
        </a:p>
      </dsp:txBody>
      <dsp:txXfrm>
        <a:off x="1321678" y="2483929"/>
        <a:ext cx="1406273" cy="702968"/>
      </dsp:txXfrm>
    </dsp:sp>
    <dsp:sp modelId="{B38877A3-F3BC-4139-869A-15D6AE15A6F4}">
      <dsp:nvSpPr>
        <dsp:cNvPr id="0" name=""/>
        <dsp:cNvSpPr/>
      </dsp:nvSpPr>
      <dsp:spPr>
        <a:xfrm>
          <a:off x="1642473" y="3190052"/>
          <a:ext cx="2174281" cy="2175153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811370-7056-491D-9F13-DB70956D0834}">
      <dsp:nvSpPr>
        <dsp:cNvPr id="0" name=""/>
        <dsp:cNvSpPr/>
      </dsp:nvSpPr>
      <dsp:spPr>
        <a:xfrm>
          <a:off x="2025052" y="3948753"/>
          <a:ext cx="1406273" cy="7029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 err="1" smtClean="0"/>
            <a:t>External</a:t>
          </a:r>
          <a:r>
            <a:rPr lang="es-MX" sz="1500" kern="1200" dirty="0" smtClean="0"/>
            <a:t> </a:t>
          </a:r>
          <a:r>
            <a:rPr lang="es-MX" sz="1500" kern="1200" dirty="0" err="1" smtClean="0"/>
            <a:t>Support</a:t>
          </a:r>
          <a:r>
            <a:rPr lang="es-MX" sz="1500" kern="1200" dirty="0" smtClean="0"/>
            <a:t>: </a:t>
          </a:r>
          <a:r>
            <a:rPr lang="es-MX" sz="1500" kern="1200" dirty="0" err="1" smtClean="0"/>
            <a:t>Rep</a:t>
          </a:r>
          <a:r>
            <a:rPr lang="es-MX" sz="1500" kern="1200" dirty="0" smtClean="0"/>
            <a:t> </a:t>
          </a:r>
          <a:r>
            <a:rPr lang="es-MX" sz="1500" kern="1200" dirty="0" err="1" smtClean="0"/>
            <a:t>Track</a:t>
          </a:r>
          <a:r>
            <a:rPr lang="es-MX" sz="1500" kern="1200" dirty="0" smtClean="0"/>
            <a:t>®</a:t>
          </a:r>
          <a:endParaRPr lang="es-MX" sz="1500" kern="1200" dirty="0"/>
        </a:p>
      </dsp:txBody>
      <dsp:txXfrm>
        <a:off x="2025052" y="3948753"/>
        <a:ext cx="1406273" cy="70296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191557-67FE-4269-B610-9E8764A30FF2}">
      <dsp:nvSpPr>
        <dsp:cNvPr id="0" name=""/>
        <dsp:cNvSpPr/>
      </dsp:nvSpPr>
      <dsp:spPr>
        <a:xfrm>
          <a:off x="3541305" y="2023965"/>
          <a:ext cx="1352668" cy="135266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300" kern="1200" dirty="0" err="1" smtClean="0"/>
            <a:t>Opporunity</a:t>
          </a:r>
          <a:r>
            <a:rPr lang="es-MX" sz="1300" kern="1200" dirty="0" smtClean="0"/>
            <a:t> </a:t>
          </a:r>
          <a:r>
            <a:rPr lang="es-MX" sz="1300" kern="1200" dirty="0" err="1" smtClean="0"/>
            <a:t>Platform</a:t>
          </a:r>
          <a:endParaRPr lang="es-MX" sz="1300" kern="1200" dirty="0"/>
        </a:p>
      </dsp:txBody>
      <dsp:txXfrm>
        <a:off x="3739399" y="2222059"/>
        <a:ext cx="956480" cy="956480"/>
      </dsp:txXfrm>
    </dsp:sp>
    <dsp:sp modelId="{20824F86-1D62-442D-9064-60D85A0FD227}">
      <dsp:nvSpPr>
        <dsp:cNvPr id="0" name=""/>
        <dsp:cNvSpPr/>
      </dsp:nvSpPr>
      <dsp:spPr>
        <a:xfrm rot="16200000">
          <a:off x="4009263" y="1412644"/>
          <a:ext cx="416752" cy="45990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100" kern="1200"/>
        </a:p>
      </dsp:txBody>
      <dsp:txXfrm>
        <a:off x="4071776" y="1567138"/>
        <a:ext cx="291726" cy="275945"/>
      </dsp:txXfrm>
    </dsp:sp>
    <dsp:sp modelId="{898E3C91-29BC-48E7-B9B8-0E0E65F21A7D}">
      <dsp:nvSpPr>
        <dsp:cNvPr id="0" name=""/>
        <dsp:cNvSpPr/>
      </dsp:nvSpPr>
      <dsp:spPr>
        <a:xfrm>
          <a:off x="3608939" y="20238"/>
          <a:ext cx="1217401" cy="121740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/>
            <a:t>Media</a:t>
          </a:r>
          <a:endParaRPr lang="es-MX" sz="1200" kern="1200" dirty="0"/>
        </a:p>
      </dsp:txBody>
      <dsp:txXfrm>
        <a:off x="3787223" y="198522"/>
        <a:ext cx="860833" cy="860833"/>
      </dsp:txXfrm>
    </dsp:sp>
    <dsp:sp modelId="{4376F66A-C5B0-4553-8792-158C1F10917E}">
      <dsp:nvSpPr>
        <dsp:cNvPr id="0" name=""/>
        <dsp:cNvSpPr/>
      </dsp:nvSpPr>
      <dsp:spPr>
        <a:xfrm rot="18900000">
          <a:off x="4757172" y="1722438"/>
          <a:ext cx="416752" cy="45990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100" kern="1200"/>
        </a:p>
      </dsp:txBody>
      <dsp:txXfrm>
        <a:off x="4775482" y="1858622"/>
        <a:ext cx="291726" cy="275945"/>
      </dsp:txXfrm>
    </dsp:sp>
    <dsp:sp modelId="{1834B183-8014-49CF-B502-E513E0FD57B3}">
      <dsp:nvSpPr>
        <dsp:cNvPr id="0" name=""/>
        <dsp:cNvSpPr/>
      </dsp:nvSpPr>
      <dsp:spPr>
        <a:xfrm>
          <a:off x="5073612" y="626926"/>
          <a:ext cx="1217401" cy="121740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err="1" smtClean="0"/>
            <a:t>Community</a:t>
          </a:r>
          <a:endParaRPr lang="es-MX" sz="1200" kern="1200" dirty="0"/>
        </a:p>
      </dsp:txBody>
      <dsp:txXfrm>
        <a:off x="5251896" y="805210"/>
        <a:ext cx="860833" cy="860833"/>
      </dsp:txXfrm>
    </dsp:sp>
    <dsp:sp modelId="{7B68B07F-E4D6-41EE-9ACD-0AD97C71556B}">
      <dsp:nvSpPr>
        <dsp:cNvPr id="0" name=""/>
        <dsp:cNvSpPr/>
      </dsp:nvSpPr>
      <dsp:spPr>
        <a:xfrm>
          <a:off x="5066965" y="2470346"/>
          <a:ext cx="416752" cy="45990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100" kern="1200"/>
        </a:p>
      </dsp:txBody>
      <dsp:txXfrm>
        <a:off x="5066965" y="2562327"/>
        <a:ext cx="291726" cy="275945"/>
      </dsp:txXfrm>
    </dsp:sp>
    <dsp:sp modelId="{4FC23F3A-7E71-4685-89DD-D31990C8FFD1}">
      <dsp:nvSpPr>
        <dsp:cNvPr id="0" name=""/>
        <dsp:cNvSpPr/>
      </dsp:nvSpPr>
      <dsp:spPr>
        <a:xfrm>
          <a:off x="5680299" y="2091599"/>
          <a:ext cx="1217401" cy="121740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err="1" smtClean="0"/>
            <a:t>Regulators</a:t>
          </a:r>
          <a:endParaRPr lang="es-MX" sz="1200" kern="1200" dirty="0"/>
        </a:p>
      </dsp:txBody>
      <dsp:txXfrm>
        <a:off x="5858583" y="2269883"/>
        <a:ext cx="860833" cy="860833"/>
      </dsp:txXfrm>
    </dsp:sp>
    <dsp:sp modelId="{B47CFD8E-15BE-46DD-AF5A-7786FE221114}">
      <dsp:nvSpPr>
        <dsp:cNvPr id="0" name=""/>
        <dsp:cNvSpPr/>
      </dsp:nvSpPr>
      <dsp:spPr>
        <a:xfrm rot="2700000">
          <a:off x="4757172" y="3218254"/>
          <a:ext cx="416752" cy="45990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100" kern="1200"/>
        </a:p>
      </dsp:txBody>
      <dsp:txXfrm>
        <a:off x="4775482" y="3266032"/>
        <a:ext cx="291726" cy="275945"/>
      </dsp:txXfrm>
    </dsp:sp>
    <dsp:sp modelId="{8019AB14-BAD1-40F2-980B-E581078E5FE9}">
      <dsp:nvSpPr>
        <dsp:cNvPr id="0" name=""/>
        <dsp:cNvSpPr/>
      </dsp:nvSpPr>
      <dsp:spPr>
        <a:xfrm>
          <a:off x="5073612" y="3556272"/>
          <a:ext cx="1217401" cy="121740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err="1" smtClean="0"/>
            <a:t>Customers</a:t>
          </a:r>
          <a:endParaRPr lang="es-MX" sz="1200" kern="1200" dirty="0"/>
        </a:p>
      </dsp:txBody>
      <dsp:txXfrm>
        <a:off x="5251896" y="3734556"/>
        <a:ext cx="860833" cy="860833"/>
      </dsp:txXfrm>
    </dsp:sp>
    <dsp:sp modelId="{5403C2F1-8AA4-4B1E-9B8F-25884CB70CBC}">
      <dsp:nvSpPr>
        <dsp:cNvPr id="0" name=""/>
        <dsp:cNvSpPr/>
      </dsp:nvSpPr>
      <dsp:spPr>
        <a:xfrm rot="5400000">
          <a:off x="4009263" y="3528048"/>
          <a:ext cx="416752" cy="45990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100" kern="1200"/>
        </a:p>
      </dsp:txBody>
      <dsp:txXfrm>
        <a:off x="4071776" y="3557516"/>
        <a:ext cx="291726" cy="275945"/>
      </dsp:txXfrm>
    </dsp:sp>
    <dsp:sp modelId="{2F66E445-3AEA-4C79-B6BB-FE97098AF566}">
      <dsp:nvSpPr>
        <dsp:cNvPr id="0" name=""/>
        <dsp:cNvSpPr/>
      </dsp:nvSpPr>
      <dsp:spPr>
        <a:xfrm>
          <a:off x="3608939" y="4162959"/>
          <a:ext cx="1217401" cy="121740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err="1" smtClean="0"/>
            <a:t>Partners</a:t>
          </a:r>
          <a:endParaRPr lang="es-MX" sz="1200" kern="1200" dirty="0"/>
        </a:p>
      </dsp:txBody>
      <dsp:txXfrm>
        <a:off x="3787223" y="4341243"/>
        <a:ext cx="860833" cy="860833"/>
      </dsp:txXfrm>
    </dsp:sp>
    <dsp:sp modelId="{4FF15505-FA41-4A98-9DA8-11A4C2188075}">
      <dsp:nvSpPr>
        <dsp:cNvPr id="0" name=""/>
        <dsp:cNvSpPr/>
      </dsp:nvSpPr>
      <dsp:spPr>
        <a:xfrm rot="8100000">
          <a:off x="3261355" y="3218254"/>
          <a:ext cx="416752" cy="45990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100" kern="1200"/>
        </a:p>
      </dsp:txBody>
      <dsp:txXfrm rot="10800000">
        <a:off x="3368071" y="3266032"/>
        <a:ext cx="291726" cy="275945"/>
      </dsp:txXfrm>
    </dsp:sp>
    <dsp:sp modelId="{1D9FD164-C39F-4D5D-A83A-73636DA1CC33}">
      <dsp:nvSpPr>
        <dsp:cNvPr id="0" name=""/>
        <dsp:cNvSpPr/>
      </dsp:nvSpPr>
      <dsp:spPr>
        <a:xfrm>
          <a:off x="2144266" y="3556272"/>
          <a:ext cx="1217401" cy="121740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err="1" smtClean="0"/>
            <a:t>Employees</a:t>
          </a:r>
          <a:endParaRPr lang="es-MX" sz="1200" kern="1200" dirty="0"/>
        </a:p>
      </dsp:txBody>
      <dsp:txXfrm>
        <a:off x="2322550" y="3734556"/>
        <a:ext cx="860833" cy="860833"/>
      </dsp:txXfrm>
    </dsp:sp>
    <dsp:sp modelId="{E224130B-79BB-4705-85A6-BE921A7357F4}">
      <dsp:nvSpPr>
        <dsp:cNvPr id="0" name=""/>
        <dsp:cNvSpPr/>
      </dsp:nvSpPr>
      <dsp:spPr>
        <a:xfrm rot="10800000">
          <a:off x="2951561" y="2470346"/>
          <a:ext cx="416752" cy="45990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100" kern="1200"/>
        </a:p>
      </dsp:txBody>
      <dsp:txXfrm rot="10800000">
        <a:off x="3076587" y="2562327"/>
        <a:ext cx="291726" cy="275945"/>
      </dsp:txXfrm>
    </dsp:sp>
    <dsp:sp modelId="{19025C37-F72E-40EA-99A1-93D0C7301261}">
      <dsp:nvSpPr>
        <dsp:cNvPr id="0" name=""/>
        <dsp:cNvSpPr/>
      </dsp:nvSpPr>
      <dsp:spPr>
        <a:xfrm>
          <a:off x="1537578" y="2091599"/>
          <a:ext cx="1217401" cy="121740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err="1" smtClean="0"/>
            <a:t>Investors</a:t>
          </a:r>
          <a:endParaRPr lang="es-MX" sz="1200" kern="1200" dirty="0"/>
        </a:p>
      </dsp:txBody>
      <dsp:txXfrm>
        <a:off x="1715862" y="2269883"/>
        <a:ext cx="860833" cy="860833"/>
      </dsp:txXfrm>
    </dsp:sp>
    <dsp:sp modelId="{77255028-4DEB-4B56-B235-CAC020E662C4}">
      <dsp:nvSpPr>
        <dsp:cNvPr id="0" name=""/>
        <dsp:cNvSpPr/>
      </dsp:nvSpPr>
      <dsp:spPr>
        <a:xfrm rot="13500000">
          <a:off x="3261355" y="1722438"/>
          <a:ext cx="416752" cy="45990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100" kern="1200"/>
        </a:p>
      </dsp:txBody>
      <dsp:txXfrm rot="10800000">
        <a:off x="3368071" y="1858622"/>
        <a:ext cx="291726" cy="275945"/>
      </dsp:txXfrm>
    </dsp:sp>
    <dsp:sp modelId="{C8A9B2A4-96B1-4B05-BDFE-05904D8C0CA5}">
      <dsp:nvSpPr>
        <dsp:cNvPr id="0" name=""/>
        <dsp:cNvSpPr/>
      </dsp:nvSpPr>
      <dsp:spPr>
        <a:xfrm>
          <a:off x="2144266" y="626926"/>
          <a:ext cx="1217401" cy="121740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err="1" smtClean="0"/>
            <a:t>Activists</a:t>
          </a:r>
          <a:endParaRPr lang="es-MX" sz="1200" kern="1200" dirty="0"/>
        </a:p>
      </dsp:txBody>
      <dsp:txXfrm>
        <a:off x="2322550" y="805210"/>
        <a:ext cx="860833" cy="86083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191557-67FE-4269-B610-9E8764A30FF2}">
      <dsp:nvSpPr>
        <dsp:cNvPr id="0" name=""/>
        <dsp:cNvSpPr/>
      </dsp:nvSpPr>
      <dsp:spPr>
        <a:xfrm>
          <a:off x="3541305" y="2023965"/>
          <a:ext cx="1352668" cy="135266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300" kern="1200" dirty="0" err="1" smtClean="0"/>
            <a:t>Opporunity</a:t>
          </a:r>
          <a:r>
            <a:rPr lang="es-MX" sz="1300" kern="1200" dirty="0" smtClean="0"/>
            <a:t> </a:t>
          </a:r>
          <a:r>
            <a:rPr lang="es-MX" sz="1300" kern="1200" dirty="0" err="1" smtClean="0"/>
            <a:t>Platform</a:t>
          </a:r>
          <a:endParaRPr lang="es-MX" sz="1300" kern="1200" dirty="0"/>
        </a:p>
      </dsp:txBody>
      <dsp:txXfrm>
        <a:off x="3739399" y="2222059"/>
        <a:ext cx="956480" cy="956480"/>
      </dsp:txXfrm>
    </dsp:sp>
    <dsp:sp modelId="{20824F86-1D62-442D-9064-60D85A0FD227}">
      <dsp:nvSpPr>
        <dsp:cNvPr id="0" name=""/>
        <dsp:cNvSpPr/>
      </dsp:nvSpPr>
      <dsp:spPr>
        <a:xfrm rot="16200000">
          <a:off x="4009263" y="1412644"/>
          <a:ext cx="416752" cy="45990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100" kern="1200"/>
        </a:p>
      </dsp:txBody>
      <dsp:txXfrm>
        <a:off x="4071776" y="1567138"/>
        <a:ext cx="291726" cy="275945"/>
      </dsp:txXfrm>
    </dsp:sp>
    <dsp:sp modelId="{898E3C91-29BC-48E7-B9B8-0E0E65F21A7D}">
      <dsp:nvSpPr>
        <dsp:cNvPr id="0" name=""/>
        <dsp:cNvSpPr/>
      </dsp:nvSpPr>
      <dsp:spPr>
        <a:xfrm>
          <a:off x="3608939" y="20238"/>
          <a:ext cx="1217401" cy="121740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/>
            <a:t>Media</a:t>
          </a:r>
          <a:endParaRPr lang="es-MX" sz="1200" kern="1200" dirty="0"/>
        </a:p>
      </dsp:txBody>
      <dsp:txXfrm>
        <a:off x="3787223" y="198522"/>
        <a:ext cx="860833" cy="860833"/>
      </dsp:txXfrm>
    </dsp:sp>
    <dsp:sp modelId="{4376F66A-C5B0-4553-8792-158C1F10917E}">
      <dsp:nvSpPr>
        <dsp:cNvPr id="0" name=""/>
        <dsp:cNvSpPr/>
      </dsp:nvSpPr>
      <dsp:spPr>
        <a:xfrm rot="18900000">
          <a:off x="4757172" y="1722438"/>
          <a:ext cx="416752" cy="45990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100" kern="1200"/>
        </a:p>
      </dsp:txBody>
      <dsp:txXfrm>
        <a:off x="4775482" y="1858622"/>
        <a:ext cx="291726" cy="275945"/>
      </dsp:txXfrm>
    </dsp:sp>
    <dsp:sp modelId="{1834B183-8014-49CF-B502-E513E0FD57B3}">
      <dsp:nvSpPr>
        <dsp:cNvPr id="0" name=""/>
        <dsp:cNvSpPr/>
      </dsp:nvSpPr>
      <dsp:spPr>
        <a:xfrm>
          <a:off x="5073612" y="626926"/>
          <a:ext cx="1217401" cy="121740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err="1" smtClean="0"/>
            <a:t>Community</a:t>
          </a:r>
          <a:endParaRPr lang="es-MX" sz="1200" kern="1200" dirty="0"/>
        </a:p>
      </dsp:txBody>
      <dsp:txXfrm>
        <a:off x="5251896" y="805210"/>
        <a:ext cx="860833" cy="860833"/>
      </dsp:txXfrm>
    </dsp:sp>
    <dsp:sp modelId="{7B68B07F-E4D6-41EE-9ACD-0AD97C71556B}">
      <dsp:nvSpPr>
        <dsp:cNvPr id="0" name=""/>
        <dsp:cNvSpPr/>
      </dsp:nvSpPr>
      <dsp:spPr>
        <a:xfrm>
          <a:off x="5066965" y="2470346"/>
          <a:ext cx="416752" cy="45990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100" kern="1200"/>
        </a:p>
      </dsp:txBody>
      <dsp:txXfrm>
        <a:off x="5066965" y="2562327"/>
        <a:ext cx="291726" cy="275945"/>
      </dsp:txXfrm>
    </dsp:sp>
    <dsp:sp modelId="{4FC23F3A-7E71-4685-89DD-D31990C8FFD1}">
      <dsp:nvSpPr>
        <dsp:cNvPr id="0" name=""/>
        <dsp:cNvSpPr/>
      </dsp:nvSpPr>
      <dsp:spPr>
        <a:xfrm>
          <a:off x="5680299" y="2091599"/>
          <a:ext cx="1217401" cy="121740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err="1" smtClean="0"/>
            <a:t>Regulators</a:t>
          </a:r>
          <a:endParaRPr lang="es-MX" sz="1200" kern="1200" dirty="0"/>
        </a:p>
      </dsp:txBody>
      <dsp:txXfrm>
        <a:off x="5858583" y="2269883"/>
        <a:ext cx="860833" cy="860833"/>
      </dsp:txXfrm>
    </dsp:sp>
    <dsp:sp modelId="{B47CFD8E-15BE-46DD-AF5A-7786FE221114}">
      <dsp:nvSpPr>
        <dsp:cNvPr id="0" name=""/>
        <dsp:cNvSpPr/>
      </dsp:nvSpPr>
      <dsp:spPr>
        <a:xfrm rot="2700000">
          <a:off x="4757172" y="3218254"/>
          <a:ext cx="416752" cy="45990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100" kern="1200"/>
        </a:p>
      </dsp:txBody>
      <dsp:txXfrm>
        <a:off x="4775482" y="3266032"/>
        <a:ext cx="291726" cy="275945"/>
      </dsp:txXfrm>
    </dsp:sp>
    <dsp:sp modelId="{8019AB14-BAD1-40F2-980B-E581078E5FE9}">
      <dsp:nvSpPr>
        <dsp:cNvPr id="0" name=""/>
        <dsp:cNvSpPr/>
      </dsp:nvSpPr>
      <dsp:spPr>
        <a:xfrm>
          <a:off x="5073612" y="3556272"/>
          <a:ext cx="1217401" cy="121740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err="1" smtClean="0"/>
            <a:t>Customers</a:t>
          </a:r>
          <a:endParaRPr lang="es-MX" sz="1200" kern="1200" dirty="0"/>
        </a:p>
      </dsp:txBody>
      <dsp:txXfrm>
        <a:off x="5251896" y="3734556"/>
        <a:ext cx="860833" cy="860833"/>
      </dsp:txXfrm>
    </dsp:sp>
    <dsp:sp modelId="{5403C2F1-8AA4-4B1E-9B8F-25884CB70CBC}">
      <dsp:nvSpPr>
        <dsp:cNvPr id="0" name=""/>
        <dsp:cNvSpPr/>
      </dsp:nvSpPr>
      <dsp:spPr>
        <a:xfrm rot="5400000">
          <a:off x="4009263" y="3528048"/>
          <a:ext cx="416752" cy="45990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100" kern="1200"/>
        </a:p>
      </dsp:txBody>
      <dsp:txXfrm>
        <a:off x="4071776" y="3557516"/>
        <a:ext cx="291726" cy="275945"/>
      </dsp:txXfrm>
    </dsp:sp>
    <dsp:sp modelId="{2F66E445-3AEA-4C79-B6BB-FE97098AF566}">
      <dsp:nvSpPr>
        <dsp:cNvPr id="0" name=""/>
        <dsp:cNvSpPr/>
      </dsp:nvSpPr>
      <dsp:spPr>
        <a:xfrm>
          <a:off x="3608939" y="4162959"/>
          <a:ext cx="1217401" cy="121740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err="1" smtClean="0"/>
            <a:t>Partners</a:t>
          </a:r>
          <a:endParaRPr lang="es-MX" sz="1200" kern="1200" dirty="0"/>
        </a:p>
      </dsp:txBody>
      <dsp:txXfrm>
        <a:off x="3787223" y="4341243"/>
        <a:ext cx="860833" cy="860833"/>
      </dsp:txXfrm>
    </dsp:sp>
    <dsp:sp modelId="{4FF15505-FA41-4A98-9DA8-11A4C2188075}">
      <dsp:nvSpPr>
        <dsp:cNvPr id="0" name=""/>
        <dsp:cNvSpPr/>
      </dsp:nvSpPr>
      <dsp:spPr>
        <a:xfrm rot="8100000">
          <a:off x="3261355" y="3218254"/>
          <a:ext cx="416752" cy="45990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100" kern="1200"/>
        </a:p>
      </dsp:txBody>
      <dsp:txXfrm rot="10800000">
        <a:off x="3368071" y="3266032"/>
        <a:ext cx="291726" cy="275945"/>
      </dsp:txXfrm>
    </dsp:sp>
    <dsp:sp modelId="{1D9FD164-C39F-4D5D-A83A-73636DA1CC33}">
      <dsp:nvSpPr>
        <dsp:cNvPr id="0" name=""/>
        <dsp:cNvSpPr/>
      </dsp:nvSpPr>
      <dsp:spPr>
        <a:xfrm>
          <a:off x="2144266" y="3556272"/>
          <a:ext cx="1217401" cy="121740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err="1" smtClean="0"/>
            <a:t>Employees</a:t>
          </a:r>
          <a:endParaRPr lang="es-MX" sz="1200" kern="1200" dirty="0"/>
        </a:p>
      </dsp:txBody>
      <dsp:txXfrm>
        <a:off x="2322550" y="3734556"/>
        <a:ext cx="860833" cy="860833"/>
      </dsp:txXfrm>
    </dsp:sp>
    <dsp:sp modelId="{E224130B-79BB-4705-85A6-BE921A7357F4}">
      <dsp:nvSpPr>
        <dsp:cNvPr id="0" name=""/>
        <dsp:cNvSpPr/>
      </dsp:nvSpPr>
      <dsp:spPr>
        <a:xfrm rot="10800000">
          <a:off x="2951561" y="2470346"/>
          <a:ext cx="416752" cy="45990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100" kern="1200"/>
        </a:p>
      </dsp:txBody>
      <dsp:txXfrm rot="10800000">
        <a:off x="3076587" y="2562327"/>
        <a:ext cx="291726" cy="275945"/>
      </dsp:txXfrm>
    </dsp:sp>
    <dsp:sp modelId="{19025C37-F72E-40EA-99A1-93D0C7301261}">
      <dsp:nvSpPr>
        <dsp:cNvPr id="0" name=""/>
        <dsp:cNvSpPr/>
      </dsp:nvSpPr>
      <dsp:spPr>
        <a:xfrm>
          <a:off x="1537578" y="2091599"/>
          <a:ext cx="1217401" cy="121740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err="1" smtClean="0"/>
            <a:t>Investors</a:t>
          </a:r>
          <a:endParaRPr lang="es-MX" sz="1200" kern="1200" dirty="0"/>
        </a:p>
      </dsp:txBody>
      <dsp:txXfrm>
        <a:off x="1715862" y="2269883"/>
        <a:ext cx="860833" cy="860833"/>
      </dsp:txXfrm>
    </dsp:sp>
    <dsp:sp modelId="{77255028-4DEB-4B56-B235-CAC020E662C4}">
      <dsp:nvSpPr>
        <dsp:cNvPr id="0" name=""/>
        <dsp:cNvSpPr/>
      </dsp:nvSpPr>
      <dsp:spPr>
        <a:xfrm rot="13500000">
          <a:off x="3261355" y="1722438"/>
          <a:ext cx="416752" cy="45990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100" kern="1200"/>
        </a:p>
      </dsp:txBody>
      <dsp:txXfrm rot="10800000">
        <a:off x="3368071" y="1858622"/>
        <a:ext cx="291726" cy="275945"/>
      </dsp:txXfrm>
    </dsp:sp>
    <dsp:sp modelId="{C8A9B2A4-96B1-4B05-BDFE-05904D8C0CA5}">
      <dsp:nvSpPr>
        <dsp:cNvPr id="0" name=""/>
        <dsp:cNvSpPr/>
      </dsp:nvSpPr>
      <dsp:spPr>
        <a:xfrm>
          <a:off x="2144266" y="626926"/>
          <a:ext cx="1217401" cy="121740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err="1" smtClean="0"/>
            <a:t>Activists</a:t>
          </a:r>
          <a:endParaRPr lang="es-MX" sz="1200" kern="1200" dirty="0"/>
        </a:p>
      </dsp:txBody>
      <dsp:txXfrm>
        <a:off x="2322550" y="805210"/>
        <a:ext cx="860833" cy="86083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B7BDE5-98E8-4963-A899-8C3EAB3E90FC}">
      <dsp:nvSpPr>
        <dsp:cNvPr id="0" name=""/>
        <dsp:cNvSpPr/>
      </dsp:nvSpPr>
      <dsp:spPr>
        <a:xfrm>
          <a:off x="1821823" y="669695"/>
          <a:ext cx="4565264" cy="4565264"/>
        </a:xfrm>
        <a:prstGeom prst="blockArc">
          <a:avLst>
            <a:gd name="adj1" fmla="val 12600000"/>
            <a:gd name="adj2" fmla="val 16200000"/>
            <a:gd name="adj3" fmla="val 452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A5BE29-C4E4-41A4-A2C2-8C255CC54CC0}">
      <dsp:nvSpPr>
        <dsp:cNvPr id="0" name=""/>
        <dsp:cNvSpPr/>
      </dsp:nvSpPr>
      <dsp:spPr>
        <a:xfrm>
          <a:off x="1821823" y="669695"/>
          <a:ext cx="4565264" cy="4565264"/>
        </a:xfrm>
        <a:prstGeom prst="blockArc">
          <a:avLst>
            <a:gd name="adj1" fmla="val 9000000"/>
            <a:gd name="adj2" fmla="val 12600000"/>
            <a:gd name="adj3" fmla="val 452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200DA3-04A3-4ACE-8D7E-C906AAD72AB3}">
      <dsp:nvSpPr>
        <dsp:cNvPr id="0" name=""/>
        <dsp:cNvSpPr/>
      </dsp:nvSpPr>
      <dsp:spPr>
        <a:xfrm>
          <a:off x="1821823" y="669695"/>
          <a:ext cx="4565264" cy="4565264"/>
        </a:xfrm>
        <a:prstGeom prst="blockArc">
          <a:avLst>
            <a:gd name="adj1" fmla="val 5400000"/>
            <a:gd name="adj2" fmla="val 9000000"/>
            <a:gd name="adj3" fmla="val 452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B566FD-14A3-4F31-AC2D-1DE90FA67056}">
      <dsp:nvSpPr>
        <dsp:cNvPr id="0" name=""/>
        <dsp:cNvSpPr/>
      </dsp:nvSpPr>
      <dsp:spPr>
        <a:xfrm>
          <a:off x="1821823" y="669695"/>
          <a:ext cx="4565264" cy="4565264"/>
        </a:xfrm>
        <a:prstGeom prst="blockArc">
          <a:avLst>
            <a:gd name="adj1" fmla="val 1800000"/>
            <a:gd name="adj2" fmla="val 5400000"/>
            <a:gd name="adj3" fmla="val 452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2218527-9221-4AAB-9219-5C3C08380FD6}">
      <dsp:nvSpPr>
        <dsp:cNvPr id="0" name=""/>
        <dsp:cNvSpPr/>
      </dsp:nvSpPr>
      <dsp:spPr>
        <a:xfrm>
          <a:off x="1821823" y="669695"/>
          <a:ext cx="4565264" cy="4565264"/>
        </a:xfrm>
        <a:prstGeom prst="blockArc">
          <a:avLst>
            <a:gd name="adj1" fmla="val 19800000"/>
            <a:gd name="adj2" fmla="val 1800000"/>
            <a:gd name="adj3" fmla="val 452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88BBDA-18F1-42A9-931C-B30E69DFD756}">
      <dsp:nvSpPr>
        <dsp:cNvPr id="0" name=""/>
        <dsp:cNvSpPr/>
      </dsp:nvSpPr>
      <dsp:spPr>
        <a:xfrm>
          <a:off x="1821823" y="669695"/>
          <a:ext cx="4565264" cy="4565264"/>
        </a:xfrm>
        <a:prstGeom prst="blockArc">
          <a:avLst>
            <a:gd name="adj1" fmla="val 16200000"/>
            <a:gd name="adj2" fmla="val 19800000"/>
            <a:gd name="adj3" fmla="val 452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BAC986-6392-44EC-BA8E-51312C76A56B}">
      <dsp:nvSpPr>
        <dsp:cNvPr id="0" name=""/>
        <dsp:cNvSpPr/>
      </dsp:nvSpPr>
      <dsp:spPr>
        <a:xfrm>
          <a:off x="3079344" y="1927216"/>
          <a:ext cx="2050223" cy="205022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200" kern="1200" dirty="0" err="1" smtClean="0"/>
            <a:t>Reputation</a:t>
          </a:r>
          <a:endParaRPr lang="es-MX" sz="2200" kern="1200" dirty="0"/>
        </a:p>
      </dsp:txBody>
      <dsp:txXfrm>
        <a:off x="3379592" y="2227464"/>
        <a:ext cx="1449727" cy="1449727"/>
      </dsp:txXfrm>
    </dsp:sp>
    <dsp:sp modelId="{7C208125-249A-4F5D-A2DA-55779CC90BA9}">
      <dsp:nvSpPr>
        <dsp:cNvPr id="0" name=""/>
        <dsp:cNvSpPr/>
      </dsp:nvSpPr>
      <dsp:spPr>
        <a:xfrm>
          <a:off x="3386877" y="3783"/>
          <a:ext cx="1435156" cy="143515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800" kern="1200" dirty="0" smtClean="0"/>
            <a:t>Social </a:t>
          </a:r>
          <a:r>
            <a:rPr lang="es-MX" sz="800" kern="1200" dirty="0" err="1" smtClean="0"/>
            <a:t>Responsability</a:t>
          </a:r>
          <a:endParaRPr lang="es-MX" sz="800" kern="1200" dirty="0" smtClean="0"/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800" kern="1200" dirty="0" err="1" smtClean="0"/>
            <a:t>Supports</a:t>
          </a:r>
          <a:r>
            <a:rPr lang="es-MX" sz="800" kern="1200" dirty="0" smtClean="0"/>
            <a:t> </a:t>
          </a:r>
          <a:r>
            <a:rPr lang="es-MX" sz="800" kern="1200" dirty="0" err="1" smtClean="0"/>
            <a:t>good</a:t>
          </a:r>
          <a:r>
            <a:rPr lang="es-MX" sz="800" kern="1200" dirty="0" smtClean="0"/>
            <a:t> causes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800" kern="1200" dirty="0" err="1" smtClean="0"/>
            <a:t>Enviromental</a:t>
          </a:r>
          <a:r>
            <a:rPr lang="es-MX" sz="800" kern="1200" dirty="0" smtClean="0"/>
            <a:t> </a:t>
          </a:r>
          <a:r>
            <a:rPr lang="es-MX" sz="800" kern="1200" dirty="0" err="1" smtClean="0"/>
            <a:t>responsibility</a:t>
          </a:r>
          <a:endParaRPr lang="es-MX" sz="800" kern="1200" dirty="0" smtClean="0"/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800" kern="1200" dirty="0" err="1" smtClean="0"/>
            <a:t>Community</a:t>
          </a:r>
          <a:r>
            <a:rPr lang="es-MX" sz="800" kern="1200" dirty="0" smtClean="0"/>
            <a:t> </a:t>
          </a:r>
          <a:r>
            <a:rPr lang="es-MX" sz="800" kern="1200" dirty="0" err="1" smtClean="0"/>
            <a:t>responsibility</a:t>
          </a:r>
          <a:endParaRPr lang="es-MX" sz="800" kern="1200" dirty="0" smtClean="0"/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800" kern="1200" dirty="0"/>
        </a:p>
      </dsp:txBody>
      <dsp:txXfrm>
        <a:off x="3597051" y="213957"/>
        <a:ext cx="1014808" cy="1014808"/>
      </dsp:txXfrm>
    </dsp:sp>
    <dsp:sp modelId="{CECF7113-373F-42A7-8C05-A0CF85F4AB0E}">
      <dsp:nvSpPr>
        <dsp:cNvPr id="0" name=""/>
        <dsp:cNvSpPr/>
      </dsp:nvSpPr>
      <dsp:spPr>
        <a:xfrm>
          <a:off x="5318951" y="1119266"/>
          <a:ext cx="1435156" cy="143515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800" kern="1200" dirty="0" err="1" smtClean="0"/>
            <a:t>Emotional</a:t>
          </a:r>
          <a:r>
            <a:rPr lang="es-MX" sz="800" kern="1200" dirty="0" smtClean="0"/>
            <a:t> appeal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800" kern="1200" dirty="0" err="1" smtClean="0"/>
            <a:t>Feel</a:t>
          </a:r>
          <a:r>
            <a:rPr lang="es-MX" sz="800" kern="1200" dirty="0" smtClean="0"/>
            <a:t> </a:t>
          </a:r>
          <a:r>
            <a:rPr lang="es-MX" sz="800" kern="1200" dirty="0" err="1" smtClean="0"/>
            <a:t>good</a:t>
          </a:r>
          <a:r>
            <a:rPr lang="es-MX" sz="800" kern="1200" dirty="0" smtClean="0"/>
            <a:t> </a:t>
          </a:r>
          <a:r>
            <a:rPr lang="es-MX" sz="800" kern="1200" dirty="0" err="1" smtClean="0"/>
            <a:t>about</a:t>
          </a:r>
          <a:r>
            <a:rPr lang="es-MX" sz="800" kern="1200" dirty="0" smtClean="0"/>
            <a:t> 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800" kern="1200" dirty="0" smtClean="0"/>
            <a:t>Admire and </a:t>
          </a:r>
          <a:r>
            <a:rPr lang="es-MX" sz="800" kern="1200" dirty="0" err="1" smtClean="0"/>
            <a:t>respest</a:t>
          </a:r>
          <a:r>
            <a:rPr lang="es-MX" sz="800" kern="1200" dirty="0" smtClean="0"/>
            <a:t> 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800" kern="1200" dirty="0" smtClean="0"/>
            <a:t>Trust</a:t>
          </a:r>
          <a:endParaRPr lang="es-MX" sz="800" kern="1200" dirty="0"/>
        </a:p>
      </dsp:txBody>
      <dsp:txXfrm>
        <a:off x="5529125" y="1329440"/>
        <a:ext cx="1014808" cy="1014808"/>
      </dsp:txXfrm>
    </dsp:sp>
    <dsp:sp modelId="{C414E3F3-0344-4934-BDE2-641F1662B8FB}">
      <dsp:nvSpPr>
        <dsp:cNvPr id="0" name=""/>
        <dsp:cNvSpPr/>
      </dsp:nvSpPr>
      <dsp:spPr>
        <a:xfrm>
          <a:off x="5318951" y="3350232"/>
          <a:ext cx="1435156" cy="143515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800" kern="1200" dirty="0" err="1" smtClean="0"/>
            <a:t>Products</a:t>
          </a:r>
          <a:r>
            <a:rPr lang="es-MX" sz="800" kern="1200" dirty="0" smtClean="0"/>
            <a:t> &amp; </a:t>
          </a:r>
          <a:r>
            <a:rPr lang="es-MX" sz="800" kern="1200" dirty="0" err="1" smtClean="0"/>
            <a:t>services</a:t>
          </a:r>
          <a:r>
            <a:rPr lang="es-MX" sz="800" kern="1200" dirty="0" smtClean="0"/>
            <a:t> 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800" kern="1200" dirty="0" smtClean="0"/>
            <a:t>High </a:t>
          </a:r>
          <a:r>
            <a:rPr lang="es-MX" sz="800" kern="1200" dirty="0" err="1" smtClean="0"/>
            <a:t>quality</a:t>
          </a:r>
          <a:endParaRPr lang="es-MX" sz="800" kern="1200" dirty="0" smtClean="0"/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800" kern="1200" dirty="0" err="1" smtClean="0"/>
            <a:t>Innovative</a:t>
          </a:r>
          <a:endParaRPr lang="es-MX" sz="800" kern="1200" dirty="0" smtClean="0"/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800" kern="1200" dirty="0" err="1" smtClean="0"/>
            <a:t>Value</a:t>
          </a:r>
          <a:r>
            <a:rPr lang="es-MX" sz="800" kern="1200" dirty="0" smtClean="0"/>
            <a:t> of </a:t>
          </a:r>
          <a:r>
            <a:rPr lang="es-MX" sz="800" kern="1200" dirty="0" err="1" smtClean="0"/>
            <a:t>money</a:t>
          </a:r>
          <a:endParaRPr lang="es-MX" sz="800" kern="1200" dirty="0" smtClean="0"/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800" kern="1200" dirty="0" smtClean="0"/>
            <a:t>Stands </a:t>
          </a:r>
          <a:r>
            <a:rPr lang="es-MX" sz="800" kern="1200" dirty="0" err="1" smtClean="0"/>
            <a:t>behind</a:t>
          </a:r>
          <a:endParaRPr lang="es-MX" sz="800" kern="1200" dirty="0"/>
        </a:p>
      </dsp:txBody>
      <dsp:txXfrm>
        <a:off x="5529125" y="3560406"/>
        <a:ext cx="1014808" cy="1014808"/>
      </dsp:txXfrm>
    </dsp:sp>
    <dsp:sp modelId="{6F1798E7-2FF8-4BC7-9149-31F6DDF1BBEF}">
      <dsp:nvSpPr>
        <dsp:cNvPr id="0" name=""/>
        <dsp:cNvSpPr/>
      </dsp:nvSpPr>
      <dsp:spPr>
        <a:xfrm>
          <a:off x="3386877" y="4465716"/>
          <a:ext cx="1435156" cy="143515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800" kern="1200" dirty="0" err="1" smtClean="0"/>
            <a:t>Workplace</a:t>
          </a:r>
          <a:r>
            <a:rPr lang="es-MX" sz="800" kern="1200" dirty="0" smtClean="0"/>
            <a:t> </a:t>
          </a:r>
          <a:r>
            <a:rPr lang="es-MX" sz="800" kern="1200" dirty="0" err="1" smtClean="0"/>
            <a:t>environment</a:t>
          </a:r>
          <a:r>
            <a:rPr lang="es-MX" sz="800" kern="1200" dirty="0" smtClean="0"/>
            <a:t> 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800" kern="1200" dirty="0" err="1" smtClean="0"/>
            <a:t>Rewards</a:t>
          </a:r>
          <a:r>
            <a:rPr lang="es-MX" sz="800" kern="1200" dirty="0" smtClean="0"/>
            <a:t> </a:t>
          </a:r>
          <a:r>
            <a:rPr lang="es-MX" sz="800" kern="1200" dirty="0" err="1" smtClean="0"/>
            <a:t>employees</a:t>
          </a:r>
          <a:r>
            <a:rPr lang="es-MX" sz="800" kern="1200" dirty="0" smtClean="0"/>
            <a:t> </a:t>
          </a:r>
          <a:r>
            <a:rPr lang="es-MX" sz="800" kern="1200" dirty="0" err="1" smtClean="0"/>
            <a:t>fairly</a:t>
          </a:r>
          <a:endParaRPr lang="es-MX" sz="800" kern="1200" dirty="0" smtClean="0"/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800" kern="1200" dirty="0" err="1" smtClean="0"/>
            <a:t>Good</a:t>
          </a:r>
          <a:r>
            <a:rPr lang="es-MX" sz="800" kern="1200" dirty="0" smtClean="0"/>
            <a:t> place </a:t>
          </a:r>
          <a:r>
            <a:rPr lang="es-MX" sz="800" kern="1200" dirty="0" err="1" smtClean="0"/>
            <a:t>to</a:t>
          </a:r>
          <a:r>
            <a:rPr lang="es-MX" sz="800" kern="1200" dirty="0" smtClean="0"/>
            <a:t> </a:t>
          </a:r>
          <a:r>
            <a:rPr lang="es-MX" sz="800" kern="1200" dirty="0" err="1" smtClean="0"/>
            <a:t>work</a:t>
          </a:r>
          <a:endParaRPr lang="es-MX" sz="800" kern="1200" dirty="0" smtClean="0"/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800" kern="1200" dirty="0" err="1" smtClean="0"/>
            <a:t>Good</a:t>
          </a:r>
          <a:r>
            <a:rPr lang="es-MX" sz="800" kern="1200" dirty="0" smtClean="0"/>
            <a:t> </a:t>
          </a:r>
          <a:r>
            <a:rPr lang="es-MX" sz="800" kern="1200" dirty="0" err="1" smtClean="0"/>
            <a:t>employees</a:t>
          </a:r>
          <a:endParaRPr lang="es-MX" sz="800" kern="1200" dirty="0"/>
        </a:p>
      </dsp:txBody>
      <dsp:txXfrm>
        <a:off x="3597051" y="4675890"/>
        <a:ext cx="1014808" cy="1014808"/>
      </dsp:txXfrm>
    </dsp:sp>
    <dsp:sp modelId="{81404B39-809D-4DD4-8F8C-30D456A45E00}">
      <dsp:nvSpPr>
        <dsp:cNvPr id="0" name=""/>
        <dsp:cNvSpPr/>
      </dsp:nvSpPr>
      <dsp:spPr>
        <a:xfrm>
          <a:off x="1454804" y="3350232"/>
          <a:ext cx="1435156" cy="143515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800" kern="1200" dirty="0" err="1" smtClean="0"/>
            <a:t>Financial</a:t>
          </a:r>
          <a:r>
            <a:rPr lang="es-MX" sz="800" kern="1200" dirty="0" smtClean="0"/>
            <a:t> performance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800" kern="1200" dirty="0" err="1" smtClean="0"/>
            <a:t>Outperforms</a:t>
          </a:r>
          <a:r>
            <a:rPr lang="es-MX" sz="800" kern="1200" dirty="0" smtClean="0"/>
            <a:t> </a:t>
          </a:r>
          <a:r>
            <a:rPr lang="es-MX" sz="800" kern="1200" dirty="0" err="1" smtClean="0"/>
            <a:t>competitors</a:t>
          </a:r>
          <a:endParaRPr lang="es-MX" sz="800" kern="1200" dirty="0" smtClean="0"/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800" kern="1200" dirty="0" smtClean="0"/>
            <a:t>Record of </a:t>
          </a:r>
          <a:r>
            <a:rPr lang="es-MX" sz="800" kern="1200" dirty="0" err="1" smtClean="0"/>
            <a:t>profitability</a:t>
          </a:r>
          <a:endParaRPr lang="es-MX" sz="800" kern="1200" dirty="0" smtClean="0"/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800" kern="1200" dirty="0" err="1" smtClean="0"/>
            <a:t>Growth</a:t>
          </a:r>
          <a:r>
            <a:rPr lang="es-MX" sz="800" kern="1200" dirty="0" smtClean="0"/>
            <a:t> </a:t>
          </a:r>
          <a:r>
            <a:rPr lang="es-MX" sz="800" kern="1200" dirty="0" err="1" smtClean="0"/>
            <a:t>prospects</a:t>
          </a:r>
          <a:r>
            <a:rPr lang="es-MX" sz="800" kern="1200" dirty="0" smtClean="0"/>
            <a:t> </a:t>
          </a:r>
          <a:endParaRPr lang="es-MX" sz="800" kern="1200" dirty="0"/>
        </a:p>
      </dsp:txBody>
      <dsp:txXfrm>
        <a:off x="1664978" y="3560406"/>
        <a:ext cx="1014808" cy="1014808"/>
      </dsp:txXfrm>
    </dsp:sp>
    <dsp:sp modelId="{F4243157-D609-4D84-AEE6-2BADB64C2B12}">
      <dsp:nvSpPr>
        <dsp:cNvPr id="0" name=""/>
        <dsp:cNvSpPr/>
      </dsp:nvSpPr>
      <dsp:spPr>
        <a:xfrm>
          <a:off x="1454804" y="1119266"/>
          <a:ext cx="1435156" cy="143515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800" kern="1200" dirty="0" err="1" smtClean="0"/>
            <a:t>Vision</a:t>
          </a:r>
          <a:r>
            <a:rPr lang="es-MX" sz="800" kern="1200" dirty="0" smtClean="0"/>
            <a:t> &amp; </a:t>
          </a:r>
          <a:r>
            <a:rPr lang="es-MX" sz="800" kern="1200" dirty="0" err="1" smtClean="0"/>
            <a:t>leadership</a:t>
          </a:r>
          <a:endParaRPr lang="es-MX" sz="800" kern="1200" dirty="0" smtClean="0"/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800" kern="1200" dirty="0" err="1" smtClean="0"/>
            <a:t>Market</a:t>
          </a:r>
          <a:r>
            <a:rPr lang="es-MX" sz="800" kern="1200" dirty="0" smtClean="0"/>
            <a:t> </a:t>
          </a:r>
          <a:r>
            <a:rPr lang="es-MX" sz="800" kern="1200" dirty="0" err="1" smtClean="0"/>
            <a:t>opportunities</a:t>
          </a:r>
          <a:endParaRPr lang="es-MX" sz="800" kern="1200" dirty="0" smtClean="0"/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800" kern="1200" dirty="0" err="1" smtClean="0"/>
            <a:t>Excellent</a:t>
          </a:r>
          <a:r>
            <a:rPr lang="es-MX" sz="800" kern="1200" dirty="0" smtClean="0"/>
            <a:t> </a:t>
          </a:r>
          <a:r>
            <a:rPr lang="es-MX" sz="800" kern="1200" dirty="0" err="1" smtClean="0"/>
            <a:t>leadership</a:t>
          </a:r>
          <a:endParaRPr lang="es-MX" sz="800" kern="1200" dirty="0" smtClean="0"/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800" kern="1200" dirty="0" smtClean="0"/>
            <a:t>Clear </a:t>
          </a:r>
          <a:r>
            <a:rPr lang="es-MX" sz="800" kern="1200" dirty="0" err="1" smtClean="0"/>
            <a:t>vision</a:t>
          </a:r>
          <a:r>
            <a:rPr lang="es-MX" sz="800" kern="1200" dirty="0" smtClean="0"/>
            <a:t> </a:t>
          </a:r>
          <a:r>
            <a:rPr lang="es-MX" sz="800" kern="1200" dirty="0" err="1" smtClean="0"/>
            <a:t>for</a:t>
          </a:r>
          <a:r>
            <a:rPr lang="es-MX" sz="800" kern="1200" dirty="0" smtClean="0"/>
            <a:t> </a:t>
          </a:r>
          <a:r>
            <a:rPr lang="es-MX" sz="800" kern="1200" dirty="0" err="1" smtClean="0"/>
            <a:t>the</a:t>
          </a:r>
          <a:r>
            <a:rPr lang="es-MX" sz="800" kern="1200" dirty="0" smtClean="0"/>
            <a:t> </a:t>
          </a:r>
          <a:r>
            <a:rPr lang="es-MX" sz="800" kern="1200" dirty="0" err="1" smtClean="0"/>
            <a:t>future</a:t>
          </a:r>
          <a:endParaRPr lang="es-MX" sz="800" kern="1200" dirty="0"/>
        </a:p>
      </dsp:txBody>
      <dsp:txXfrm>
        <a:off x="1664978" y="1329440"/>
        <a:ext cx="1014808" cy="101480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18FA6B-AB91-45D0-B148-1EDD3D2C00BE}">
      <dsp:nvSpPr>
        <dsp:cNvPr id="0" name=""/>
        <dsp:cNvSpPr/>
      </dsp:nvSpPr>
      <dsp:spPr>
        <a:xfrm>
          <a:off x="1462352" y="107402"/>
          <a:ext cx="2530721" cy="2531106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DAFFEE-F26E-4ACB-B4FF-CC04FDB5380D}">
      <dsp:nvSpPr>
        <dsp:cNvPr id="0" name=""/>
        <dsp:cNvSpPr/>
      </dsp:nvSpPr>
      <dsp:spPr>
        <a:xfrm>
          <a:off x="2021725" y="1021208"/>
          <a:ext cx="1406273" cy="7029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 err="1" smtClean="0"/>
            <a:t>Internal</a:t>
          </a:r>
          <a:r>
            <a:rPr lang="es-MX" sz="1500" kern="1200" baseline="0" dirty="0" smtClean="0"/>
            <a:t> </a:t>
          </a:r>
          <a:r>
            <a:rPr lang="es-MX" sz="1500" kern="1200" baseline="0" dirty="0" err="1" smtClean="0"/>
            <a:t>Support</a:t>
          </a:r>
          <a:r>
            <a:rPr lang="es-MX" sz="1500" kern="1200" baseline="0" dirty="0" smtClean="0"/>
            <a:t> ECQ</a:t>
          </a:r>
          <a:endParaRPr lang="es-MX" sz="1500" kern="1200" dirty="0"/>
        </a:p>
      </dsp:txBody>
      <dsp:txXfrm>
        <a:off x="2021725" y="1021208"/>
        <a:ext cx="1406273" cy="702968"/>
      </dsp:txXfrm>
    </dsp:sp>
    <dsp:sp modelId="{6DF538AC-0914-4C8A-8AF8-24534207A880}">
      <dsp:nvSpPr>
        <dsp:cNvPr id="0" name=""/>
        <dsp:cNvSpPr/>
      </dsp:nvSpPr>
      <dsp:spPr>
        <a:xfrm>
          <a:off x="759453" y="1561710"/>
          <a:ext cx="2530721" cy="2531106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27E404-1FB8-4F18-BD07-6C5FD2988176}">
      <dsp:nvSpPr>
        <dsp:cNvPr id="0" name=""/>
        <dsp:cNvSpPr/>
      </dsp:nvSpPr>
      <dsp:spPr>
        <a:xfrm>
          <a:off x="1321678" y="2483929"/>
          <a:ext cx="1406273" cy="7029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 err="1" smtClean="0"/>
            <a:t>Communication</a:t>
          </a:r>
          <a:r>
            <a:rPr lang="es-MX" sz="1500" kern="1200" dirty="0" smtClean="0"/>
            <a:t> </a:t>
          </a:r>
          <a:r>
            <a:rPr lang="es-MX" sz="1500" kern="1200" dirty="0" err="1" smtClean="0"/>
            <a:t>Expressiveness</a:t>
          </a:r>
          <a:r>
            <a:rPr lang="es-MX" sz="1500" kern="1200" dirty="0" smtClean="0"/>
            <a:t> CEQ</a:t>
          </a:r>
          <a:endParaRPr lang="es-MX" sz="1500" kern="1200" dirty="0"/>
        </a:p>
      </dsp:txBody>
      <dsp:txXfrm>
        <a:off x="1321678" y="2483929"/>
        <a:ext cx="1406273" cy="702968"/>
      </dsp:txXfrm>
    </dsp:sp>
    <dsp:sp modelId="{B38877A3-F3BC-4139-869A-15D6AE15A6F4}">
      <dsp:nvSpPr>
        <dsp:cNvPr id="0" name=""/>
        <dsp:cNvSpPr/>
      </dsp:nvSpPr>
      <dsp:spPr>
        <a:xfrm>
          <a:off x="1642473" y="3190052"/>
          <a:ext cx="2174281" cy="2175153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811370-7056-491D-9F13-DB70956D0834}">
      <dsp:nvSpPr>
        <dsp:cNvPr id="0" name=""/>
        <dsp:cNvSpPr/>
      </dsp:nvSpPr>
      <dsp:spPr>
        <a:xfrm>
          <a:off x="2025052" y="3948753"/>
          <a:ext cx="1406273" cy="7029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 err="1" smtClean="0"/>
            <a:t>External</a:t>
          </a:r>
          <a:r>
            <a:rPr lang="es-MX" sz="1500" kern="1200" dirty="0" smtClean="0"/>
            <a:t> </a:t>
          </a:r>
          <a:r>
            <a:rPr lang="es-MX" sz="1500" kern="1200" dirty="0" err="1" smtClean="0"/>
            <a:t>Support</a:t>
          </a:r>
          <a:r>
            <a:rPr lang="es-MX" sz="1500" kern="1200" dirty="0" smtClean="0"/>
            <a:t>: </a:t>
          </a:r>
          <a:r>
            <a:rPr lang="es-MX" sz="1500" kern="1200" dirty="0" err="1" smtClean="0"/>
            <a:t>Rep</a:t>
          </a:r>
          <a:r>
            <a:rPr lang="es-MX" sz="1500" kern="1200" dirty="0" smtClean="0"/>
            <a:t> </a:t>
          </a:r>
          <a:r>
            <a:rPr lang="es-MX" sz="1500" kern="1200" dirty="0" err="1" smtClean="0"/>
            <a:t>Track</a:t>
          </a:r>
          <a:r>
            <a:rPr lang="es-MX" sz="1500" kern="1200" dirty="0" smtClean="0"/>
            <a:t>®</a:t>
          </a:r>
          <a:endParaRPr lang="es-MX" sz="1500" kern="1200" dirty="0"/>
        </a:p>
      </dsp:txBody>
      <dsp:txXfrm>
        <a:off x="2025052" y="3948753"/>
        <a:ext cx="1406273" cy="702968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5F5500-93A7-47E7-9612-38DC54709B74}">
      <dsp:nvSpPr>
        <dsp:cNvPr id="0" name=""/>
        <dsp:cNvSpPr/>
      </dsp:nvSpPr>
      <dsp:spPr>
        <a:xfrm>
          <a:off x="617219" y="0"/>
          <a:ext cx="6995160" cy="3556992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DCFE76-DBC3-4D16-AECD-51009D219FBE}">
      <dsp:nvSpPr>
        <dsp:cNvPr id="0" name=""/>
        <dsp:cNvSpPr/>
      </dsp:nvSpPr>
      <dsp:spPr>
        <a:xfrm>
          <a:off x="4118" y="1067097"/>
          <a:ext cx="1981051" cy="142279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Strategic Alignment: Involves creating employee support the Strategic Initiatives that the company seeks to achieve.</a:t>
          </a:r>
          <a:endParaRPr lang="es-MX" sz="1400" kern="1200" dirty="0"/>
        </a:p>
      </dsp:txBody>
      <dsp:txXfrm>
        <a:off x="73573" y="1136552"/>
        <a:ext cx="1842141" cy="1283886"/>
      </dsp:txXfrm>
    </dsp:sp>
    <dsp:sp modelId="{E7BA7461-6584-4CE4-B115-933C8E5EC9C5}">
      <dsp:nvSpPr>
        <dsp:cNvPr id="0" name=""/>
        <dsp:cNvSpPr/>
      </dsp:nvSpPr>
      <dsp:spPr>
        <a:xfrm>
          <a:off x="2084222" y="1067097"/>
          <a:ext cx="1981051" cy="142279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Building Strategic Alignment is vital: Companies depend on employees to achieve strategic initiatives.</a:t>
          </a:r>
          <a:endParaRPr lang="es-MX" sz="1400" b="1" kern="1200" dirty="0"/>
        </a:p>
      </dsp:txBody>
      <dsp:txXfrm>
        <a:off x="2153677" y="1136552"/>
        <a:ext cx="1842141" cy="1283886"/>
      </dsp:txXfrm>
    </dsp:sp>
    <dsp:sp modelId="{34479F60-AB8C-4AC5-BD77-BD60BAE45ADE}">
      <dsp:nvSpPr>
        <dsp:cNvPr id="0" name=""/>
        <dsp:cNvSpPr/>
      </dsp:nvSpPr>
      <dsp:spPr>
        <a:xfrm>
          <a:off x="4164326" y="1067097"/>
          <a:ext cx="1981051" cy="142279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Ultimately, strategic alignment leads to better organizational performance.</a:t>
          </a:r>
          <a:endParaRPr lang="es-MX" sz="1400" kern="1200" dirty="0"/>
        </a:p>
      </dsp:txBody>
      <dsp:txXfrm>
        <a:off x="4233781" y="1136552"/>
        <a:ext cx="1842141" cy="1283886"/>
      </dsp:txXfrm>
    </dsp:sp>
    <dsp:sp modelId="{04059498-832E-4342-87DA-465B9496D397}">
      <dsp:nvSpPr>
        <dsp:cNvPr id="0" name=""/>
        <dsp:cNvSpPr/>
      </dsp:nvSpPr>
      <dsp:spPr>
        <a:xfrm>
          <a:off x="6244430" y="1067097"/>
          <a:ext cx="1981051" cy="142279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Hence, organizations should create strategic alignment to facilitate their functioning.</a:t>
          </a:r>
          <a:endParaRPr lang="es-MX" sz="1400" b="1" kern="1200" dirty="0"/>
        </a:p>
      </dsp:txBody>
      <dsp:txXfrm>
        <a:off x="6313885" y="1136552"/>
        <a:ext cx="1842141" cy="1283886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8079C8-B661-4800-B172-AC006DF2DA75}">
      <dsp:nvSpPr>
        <dsp:cNvPr id="0" name=""/>
        <dsp:cNvSpPr/>
      </dsp:nvSpPr>
      <dsp:spPr>
        <a:xfrm>
          <a:off x="3306105" y="1624"/>
          <a:ext cx="1617389" cy="10513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err="1" smtClean="0"/>
            <a:t>Supportive</a:t>
          </a:r>
          <a:r>
            <a:rPr lang="es-MX" sz="1700" kern="1200" dirty="0" smtClean="0"/>
            <a:t> </a:t>
          </a:r>
          <a:r>
            <a:rPr lang="es-MX" sz="1700" kern="1200" dirty="0" err="1" smtClean="0"/>
            <a:t>behavior</a:t>
          </a:r>
          <a:endParaRPr lang="es-MX" sz="1700" kern="1200" dirty="0"/>
        </a:p>
      </dsp:txBody>
      <dsp:txXfrm>
        <a:off x="3357425" y="52944"/>
        <a:ext cx="1514749" cy="948663"/>
      </dsp:txXfrm>
    </dsp:sp>
    <dsp:sp modelId="{111E99BB-4E77-476A-AC27-69D527A832D3}">
      <dsp:nvSpPr>
        <dsp:cNvPr id="0" name=""/>
        <dsp:cNvSpPr/>
      </dsp:nvSpPr>
      <dsp:spPr>
        <a:xfrm>
          <a:off x="2379094" y="527276"/>
          <a:ext cx="3471410" cy="3471410"/>
        </a:xfrm>
        <a:custGeom>
          <a:avLst/>
          <a:gdLst/>
          <a:ahLst/>
          <a:cxnLst/>
          <a:rect l="0" t="0" r="0" b="0"/>
          <a:pathLst>
            <a:path>
              <a:moveTo>
                <a:pt x="2767324" y="339841"/>
              </a:moveTo>
              <a:arcTo wR="1735705" hR="1735705" stAng="18387985" swAng="1632488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208F62-9287-45B6-94B2-1B9D6FAAD53A}">
      <dsp:nvSpPr>
        <dsp:cNvPr id="0" name=""/>
        <dsp:cNvSpPr/>
      </dsp:nvSpPr>
      <dsp:spPr>
        <a:xfrm>
          <a:off x="5041810" y="1737329"/>
          <a:ext cx="1617389" cy="10513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err="1" smtClean="0"/>
            <a:t>Developing</a:t>
          </a:r>
          <a:r>
            <a:rPr lang="es-MX" sz="1700" kern="1200" dirty="0" smtClean="0"/>
            <a:t> </a:t>
          </a:r>
          <a:r>
            <a:rPr lang="es-MX" sz="1700" kern="1200" dirty="0" err="1" smtClean="0"/>
            <a:t>capabilities</a:t>
          </a:r>
          <a:endParaRPr lang="es-MX" sz="1700" kern="1200" dirty="0"/>
        </a:p>
      </dsp:txBody>
      <dsp:txXfrm>
        <a:off x="5093130" y="1788649"/>
        <a:ext cx="1514749" cy="948663"/>
      </dsp:txXfrm>
    </dsp:sp>
    <dsp:sp modelId="{B20A9D8A-4A26-455C-BE3A-9AC5508461DC}">
      <dsp:nvSpPr>
        <dsp:cNvPr id="0" name=""/>
        <dsp:cNvSpPr/>
      </dsp:nvSpPr>
      <dsp:spPr>
        <a:xfrm>
          <a:off x="2379094" y="527276"/>
          <a:ext cx="3471410" cy="3471410"/>
        </a:xfrm>
        <a:custGeom>
          <a:avLst/>
          <a:gdLst/>
          <a:ahLst/>
          <a:cxnLst/>
          <a:rect l="0" t="0" r="0" b="0"/>
          <a:pathLst>
            <a:path>
              <a:moveTo>
                <a:pt x="3291399" y="2505437"/>
              </a:moveTo>
              <a:arcTo wR="1735705" hR="1735705" stAng="1579527" swAng="1632488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4424D3-3D6E-40E3-81D0-C482FF32E68F}">
      <dsp:nvSpPr>
        <dsp:cNvPr id="0" name=""/>
        <dsp:cNvSpPr/>
      </dsp:nvSpPr>
      <dsp:spPr>
        <a:xfrm>
          <a:off x="3306105" y="3473035"/>
          <a:ext cx="1617389" cy="10513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err="1" smtClean="0"/>
            <a:t>Awareness</a:t>
          </a:r>
          <a:r>
            <a:rPr lang="es-MX" sz="1700" kern="1200" dirty="0" smtClean="0"/>
            <a:t> </a:t>
          </a:r>
          <a:endParaRPr lang="es-MX" sz="1700" kern="1200" dirty="0"/>
        </a:p>
      </dsp:txBody>
      <dsp:txXfrm>
        <a:off x="3357425" y="3524355"/>
        <a:ext cx="1514749" cy="948663"/>
      </dsp:txXfrm>
    </dsp:sp>
    <dsp:sp modelId="{4DEED70E-3DA6-4169-9758-58DACC38770E}">
      <dsp:nvSpPr>
        <dsp:cNvPr id="0" name=""/>
        <dsp:cNvSpPr/>
      </dsp:nvSpPr>
      <dsp:spPr>
        <a:xfrm>
          <a:off x="2379094" y="527276"/>
          <a:ext cx="3471410" cy="3471410"/>
        </a:xfrm>
        <a:custGeom>
          <a:avLst/>
          <a:gdLst/>
          <a:ahLst/>
          <a:cxnLst/>
          <a:rect l="0" t="0" r="0" b="0"/>
          <a:pathLst>
            <a:path>
              <a:moveTo>
                <a:pt x="704086" y="3131568"/>
              </a:moveTo>
              <a:arcTo wR="1735705" hR="1735705" stAng="7587985" swAng="1632488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F73F6F-DF5C-4BAE-9F2D-1715D6500EF7}">
      <dsp:nvSpPr>
        <dsp:cNvPr id="0" name=""/>
        <dsp:cNvSpPr/>
      </dsp:nvSpPr>
      <dsp:spPr>
        <a:xfrm>
          <a:off x="1570399" y="1737329"/>
          <a:ext cx="1617389" cy="10513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err="1" smtClean="0"/>
            <a:t>Undertanding</a:t>
          </a:r>
          <a:r>
            <a:rPr lang="es-MX" sz="1700" kern="1200" dirty="0" smtClean="0"/>
            <a:t> </a:t>
          </a:r>
          <a:endParaRPr lang="es-MX" sz="1700" kern="1200" dirty="0"/>
        </a:p>
      </dsp:txBody>
      <dsp:txXfrm>
        <a:off x="1621719" y="1788649"/>
        <a:ext cx="1514749" cy="948663"/>
      </dsp:txXfrm>
    </dsp:sp>
    <dsp:sp modelId="{A4FE3358-104A-4F1B-A40D-B3C2128C956C}">
      <dsp:nvSpPr>
        <dsp:cNvPr id="0" name=""/>
        <dsp:cNvSpPr/>
      </dsp:nvSpPr>
      <dsp:spPr>
        <a:xfrm>
          <a:off x="2379094" y="527276"/>
          <a:ext cx="3471410" cy="3471410"/>
        </a:xfrm>
        <a:custGeom>
          <a:avLst/>
          <a:gdLst/>
          <a:ahLst/>
          <a:cxnLst/>
          <a:rect l="0" t="0" r="0" b="0"/>
          <a:pathLst>
            <a:path>
              <a:moveTo>
                <a:pt x="180010" y="965973"/>
              </a:moveTo>
              <a:arcTo wR="1735705" hR="1735705" stAng="12379527" swAng="1632488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8079C8-B661-4800-B172-AC006DF2DA75}">
      <dsp:nvSpPr>
        <dsp:cNvPr id="0" name=""/>
        <dsp:cNvSpPr/>
      </dsp:nvSpPr>
      <dsp:spPr>
        <a:xfrm>
          <a:off x="3306105" y="1624"/>
          <a:ext cx="1617389" cy="10513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err="1" smtClean="0"/>
            <a:t>Supportive</a:t>
          </a:r>
          <a:r>
            <a:rPr lang="es-MX" sz="1700" kern="1200" dirty="0" smtClean="0"/>
            <a:t> </a:t>
          </a:r>
          <a:r>
            <a:rPr lang="es-MX" sz="1700" kern="1200" dirty="0" err="1" smtClean="0"/>
            <a:t>behavior</a:t>
          </a:r>
          <a:endParaRPr lang="es-MX" sz="1700" kern="1200" dirty="0"/>
        </a:p>
      </dsp:txBody>
      <dsp:txXfrm>
        <a:off x="3357425" y="52944"/>
        <a:ext cx="1514749" cy="948663"/>
      </dsp:txXfrm>
    </dsp:sp>
    <dsp:sp modelId="{111E99BB-4E77-476A-AC27-69D527A832D3}">
      <dsp:nvSpPr>
        <dsp:cNvPr id="0" name=""/>
        <dsp:cNvSpPr/>
      </dsp:nvSpPr>
      <dsp:spPr>
        <a:xfrm>
          <a:off x="2379094" y="527276"/>
          <a:ext cx="3471410" cy="3471410"/>
        </a:xfrm>
        <a:custGeom>
          <a:avLst/>
          <a:gdLst/>
          <a:ahLst/>
          <a:cxnLst/>
          <a:rect l="0" t="0" r="0" b="0"/>
          <a:pathLst>
            <a:path>
              <a:moveTo>
                <a:pt x="2767324" y="339841"/>
              </a:moveTo>
              <a:arcTo wR="1735705" hR="1735705" stAng="18387985" swAng="1632488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208F62-9287-45B6-94B2-1B9D6FAAD53A}">
      <dsp:nvSpPr>
        <dsp:cNvPr id="0" name=""/>
        <dsp:cNvSpPr/>
      </dsp:nvSpPr>
      <dsp:spPr>
        <a:xfrm>
          <a:off x="5041810" y="1737329"/>
          <a:ext cx="1617389" cy="10513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err="1" smtClean="0"/>
            <a:t>Developing</a:t>
          </a:r>
          <a:r>
            <a:rPr lang="es-MX" sz="1700" kern="1200" dirty="0" smtClean="0"/>
            <a:t> </a:t>
          </a:r>
          <a:r>
            <a:rPr lang="es-MX" sz="1700" kern="1200" dirty="0" err="1" smtClean="0"/>
            <a:t>capabilities</a:t>
          </a:r>
          <a:endParaRPr lang="es-MX" sz="1700" kern="1200" dirty="0"/>
        </a:p>
      </dsp:txBody>
      <dsp:txXfrm>
        <a:off x="5093130" y="1788649"/>
        <a:ext cx="1514749" cy="948663"/>
      </dsp:txXfrm>
    </dsp:sp>
    <dsp:sp modelId="{B20A9D8A-4A26-455C-BE3A-9AC5508461DC}">
      <dsp:nvSpPr>
        <dsp:cNvPr id="0" name=""/>
        <dsp:cNvSpPr/>
      </dsp:nvSpPr>
      <dsp:spPr>
        <a:xfrm>
          <a:off x="2379094" y="527276"/>
          <a:ext cx="3471410" cy="3471410"/>
        </a:xfrm>
        <a:custGeom>
          <a:avLst/>
          <a:gdLst/>
          <a:ahLst/>
          <a:cxnLst/>
          <a:rect l="0" t="0" r="0" b="0"/>
          <a:pathLst>
            <a:path>
              <a:moveTo>
                <a:pt x="3291399" y="2505437"/>
              </a:moveTo>
              <a:arcTo wR="1735705" hR="1735705" stAng="1579527" swAng="1632488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4424D3-3D6E-40E3-81D0-C482FF32E68F}">
      <dsp:nvSpPr>
        <dsp:cNvPr id="0" name=""/>
        <dsp:cNvSpPr/>
      </dsp:nvSpPr>
      <dsp:spPr>
        <a:xfrm>
          <a:off x="3306105" y="3473035"/>
          <a:ext cx="1617389" cy="10513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err="1" smtClean="0"/>
            <a:t>Awareness</a:t>
          </a:r>
          <a:r>
            <a:rPr lang="es-MX" sz="1700" kern="1200" dirty="0" smtClean="0"/>
            <a:t> </a:t>
          </a:r>
          <a:endParaRPr lang="es-MX" sz="1700" kern="1200" dirty="0"/>
        </a:p>
      </dsp:txBody>
      <dsp:txXfrm>
        <a:off x="3357425" y="3524355"/>
        <a:ext cx="1514749" cy="948663"/>
      </dsp:txXfrm>
    </dsp:sp>
    <dsp:sp modelId="{4DEED70E-3DA6-4169-9758-58DACC38770E}">
      <dsp:nvSpPr>
        <dsp:cNvPr id="0" name=""/>
        <dsp:cNvSpPr/>
      </dsp:nvSpPr>
      <dsp:spPr>
        <a:xfrm>
          <a:off x="2379094" y="527276"/>
          <a:ext cx="3471410" cy="3471410"/>
        </a:xfrm>
        <a:custGeom>
          <a:avLst/>
          <a:gdLst/>
          <a:ahLst/>
          <a:cxnLst/>
          <a:rect l="0" t="0" r="0" b="0"/>
          <a:pathLst>
            <a:path>
              <a:moveTo>
                <a:pt x="704086" y="3131568"/>
              </a:moveTo>
              <a:arcTo wR="1735705" hR="1735705" stAng="7587985" swAng="1632488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F73F6F-DF5C-4BAE-9F2D-1715D6500EF7}">
      <dsp:nvSpPr>
        <dsp:cNvPr id="0" name=""/>
        <dsp:cNvSpPr/>
      </dsp:nvSpPr>
      <dsp:spPr>
        <a:xfrm>
          <a:off x="1570399" y="1737329"/>
          <a:ext cx="1617389" cy="10513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err="1" smtClean="0"/>
            <a:t>Undertanding</a:t>
          </a:r>
          <a:r>
            <a:rPr lang="es-MX" sz="1700" kern="1200" dirty="0" smtClean="0"/>
            <a:t> </a:t>
          </a:r>
          <a:endParaRPr lang="es-MX" sz="1700" kern="1200" dirty="0"/>
        </a:p>
      </dsp:txBody>
      <dsp:txXfrm>
        <a:off x="1621719" y="1788649"/>
        <a:ext cx="1514749" cy="948663"/>
      </dsp:txXfrm>
    </dsp:sp>
    <dsp:sp modelId="{A4FE3358-104A-4F1B-A40D-B3C2128C956C}">
      <dsp:nvSpPr>
        <dsp:cNvPr id="0" name=""/>
        <dsp:cNvSpPr/>
      </dsp:nvSpPr>
      <dsp:spPr>
        <a:xfrm>
          <a:off x="2379094" y="527276"/>
          <a:ext cx="3471410" cy="3471410"/>
        </a:xfrm>
        <a:custGeom>
          <a:avLst/>
          <a:gdLst/>
          <a:ahLst/>
          <a:cxnLst/>
          <a:rect l="0" t="0" r="0" b="0"/>
          <a:pathLst>
            <a:path>
              <a:moveTo>
                <a:pt x="180010" y="965973"/>
              </a:moveTo>
              <a:arcTo wR="1735705" hR="1735705" stAng="12379527" swAng="1632488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8079C8-B661-4800-B172-AC006DF2DA75}">
      <dsp:nvSpPr>
        <dsp:cNvPr id="0" name=""/>
        <dsp:cNvSpPr/>
      </dsp:nvSpPr>
      <dsp:spPr>
        <a:xfrm>
          <a:off x="3306105" y="1624"/>
          <a:ext cx="1617389" cy="10513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err="1" smtClean="0"/>
            <a:t>Supportive</a:t>
          </a:r>
          <a:r>
            <a:rPr lang="es-MX" sz="1700" kern="1200" dirty="0" smtClean="0"/>
            <a:t> </a:t>
          </a:r>
          <a:r>
            <a:rPr lang="es-MX" sz="1700" kern="1200" dirty="0" err="1" smtClean="0"/>
            <a:t>behavior</a:t>
          </a:r>
          <a:endParaRPr lang="es-MX" sz="1700" kern="1200" dirty="0"/>
        </a:p>
      </dsp:txBody>
      <dsp:txXfrm>
        <a:off x="3357425" y="52944"/>
        <a:ext cx="1514749" cy="948663"/>
      </dsp:txXfrm>
    </dsp:sp>
    <dsp:sp modelId="{111E99BB-4E77-476A-AC27-69D527A832D3}">
      <dsp:nvSpPr>
        <dsp:cNvPr id="0" name=""/>
        <dsp:cNvSpPr/>
      </dsp:nvSpPr>
      <dsp:spPr>
        <a:xfrm>
          <a:off x="2872100" y="698230"/>
          <a:ext cx="3471410" cy="3471410"/>
        </a:xfrm>
        <a:custGeom>
          <a:avLst/>
          <a:gdLst/>
          <a:ahLst/>
          <a:cxnLst/>
          <a:rect l="0" t="0" r="0" b="0"/>
          <a:pathLst>
            <a:path>
              <a:moveTo>
                <a:pt x="2359476" y="115957"/>
              </a:moveTo>
              <a:arcTo wR="1735705" hR="1735705" stAng="17463714" swAng="2030132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208F62-9287-45B6-94B2-1B9D6FAAD53A}">
      <dsp:nvSpPr>
        <dsp:cNvPr id="0" name=""/>
        <dsp:cNvSpPr/>
      </dsp:nvSpPr>
      <dsp:spPr>
        <a:xfrm>
          <a:off x="5449743" y="1713601"/>
          <a:ext cx="1617389" cy="10513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err="1" smtClean="0"/>
            <a:t>Developing</a:t>
          </a:r>
          <a:r>
            <a:rPr lang="es-MX" sz="1700" kern="1200" dirty="0" smtClean="0"/>
            <a:t> </a:t>
          </a:r>
          <a:r>
            <a:rPr lang="es-MX" sz="1700" kern="1200" dirty="0" err="1" smtClean="0"/>
            <a:t>capabilities</a:t>
          </a:r>
          <a:endParaRPr lang="es-MX" sz="1700" kern="1200" dirty="0"/>
        </a:p>
      </dsp:txBody>
      <dsp:txXfrm>
        <a:off x="5501063" y="1764921"/>
        <a:ext cx="1514749" cy="948663"/>
      </dsp:txXfrm>
    </dsp:sp>
    <dsp:sp modelId="{B20A9D8A-4A26-455C-BE3A-9AC5508461DC}">
      <dsp:nvSpPr>
        <dsp:cNvPr id="0" name=""/>
        <dsp:cNvSpPr/>
      </dsp:nvSpPr>
      <dsp:spPr>
        <a:xfrm>
          <a:off x="2862553" y="358115"/>
          <a:ext cx="3471410" cy="3471410"/>
        </a:xfrm>
        <a:custGeom>
          <a:avLst/>
          <a:gdLst/>
          <a:ahLst/>
          <a:cxnLst/>
          <a:rect l="0" t="0" r="0" b="0"/>
          <a:pathLst>
            <a:path>
              <a:moveTo>
                <a:pt x="3181662" y="2695850"/>
              </a:moveTo>
              <a:arcTo wR="1735705" hR="1735705" stAng="2015099" swAng="2086523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4424D3-3D6E-40E3-81D0-C482FF32E68F}">
      <dsp:nvSpPr>
        <dsp:cNvPr id="0" name=""/>
        <dsp:cNvSpPr/>
      </dsp:nvSpPr>
      <dsp:spPr>
        <a:xfrm>
          <a:off x="3306105" y="3473035"/>
          <a:ext cx="1617389" cy="10513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err="1" smtClean="0"/>
            <a:t>Awareness</a:t>
          </a:r>
          <a:r>
            <a:rPr lang="es-MX" sz="1700" kern="1200" dirty="0" smtClean="0"/>
            <a:t> </a:t>
          </a:r>
          <a:endParaRPr lang="es-MX" sz="1700" kern="1200" dirty="0"/>
        </a:p>
      </dsp:txBody>
      <dsp:txXfrm>
        <a:off x="3357425" y="3524355"/>
        <a:ext cx="1514749" cy="948663"/>
      </dsp:txXfrm>
    </dsp:sp>
    <dsp:sp modelId="{4DEED70E-3DA6-4169-9758-58DACC38770E}">
      <dsp:nvSpPr>
        <dsp:cNvPr id="0" name=""/>
        <dsp:cNvSpPr/>
      </dsp:nvSpPr>
      <dsp:spPr>
        <a:xfrm>
          <a:off x="1898166" y="358600"/>
          <a:ext cx="3471410" cy="3471410"/>
        </a:xfrm>
        <a:custGeom>
          <a:avLst/>
          <a:gdLst/>
          <a:ahLst/>
          <a:cxnLst/>
          <a:rect l="0" t="0" r="0" b="0"/>
          <a:pathLst>
            <a:path>
              <a:moveTo>
                <a:pt x="1091026" y="3347245"/>
              </a:moveTo>
              <a:arcTo wR="1735705" hR="1735705" stAng="6708201" swAng="2103894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F73F6F-DF5C-4BAE-9F2D-1715D6500EF7}">
      <dsp:nvSpPr>
        <dsp:cNvPr id="0" name=""/>
        <dsp:cNvSpPr/>
      </dsp:nvSpPr>
      <dsp:spPr>
        <a:xfrm>
          <a:off x="1162466" y="1699197"/>
          <a:ext cx="1617389" cy="10513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err="1" smtClean="0"/>
            <a:t>Undertanding</a:t>
          </a:r>
          <a:r>
            <a:rPr lang="es-MX" sz="1700" kern="1200" dirty="0" smtClean="0"/>
            <a:t> </a:t>
          </a:r>
          <a:endParaRPr lang="es-MX" sz="1700" kern="1200" dirty="0"/>
        </a:p>
      </dsp:txBody>
      <dsp:txXfrm>
        <a:off x="1213786" y="1750517"/>
        <a:ext cx="1514749" cy="948663"/>
      </dsp:txXfrm>
    </dsp:sp>
    <dsp:sp modelId="{A4FE3358-104A-4F1B-A40D-B3C2128C956C}">
      <dsp:nvSpPr>
        <dsp:cNvPr id="0" name=""/>
        <dsp:cNvSpPr/>
      </dsp:nvSpPr>
      <dsp:spPr>
        <a:xfrm>
          <a:off x="1882814" y="698832"/>
          <a:ext cx="3471410" cy="3471410"/>
        </a:xfrm>
        <a:custGeom>
          <a:avLst/>
          <a:gdLst/>
          <a:ahLst/>
          <a:cxnLst/>
          <a:rect l="0" t="0" r="0" b="0"/>
          <a:pathLst>
            <a:path>
              <a:moveTo>
                <a:pt x="323887" y="726029"/>
              </a:moveTo>
              <a:arcTo wR="1735705" hR="1735705" stAng="12934250" swAng="2013274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FE282B-4FC9-419A-B1C5-2E0F5D401D33}">
      <dsp:nvSpPr>
        <dsp:cNvPr id="0" name=""/>
        <dsp:cNvSpPr/>
      </dsp:nvSpPr>
      <dsp:spPr>
        <a:xfrm>
          <a:off x="3440720" y="1756353"/>
          <a:ext cx="1348159" cy="134815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 err="1" smtClean="0"/>
            <a:t>Reputation</a:t>
          </a:r>
          <a:endParaRPr lang="es-MX" sz="1500" kern="1200" dirty="0"/>
        </a:p>
      </dsp:txBody>
      <dsp:txXfrm>
        <a:off x="3638153" y="1953786"/>
        <a:ext cx="953293" cy="953293"/>
      </dsp:txXfrm>
    </dsp:sp>
    <dsp:sp modelId="{50F87169-F75B-4BFE-A943-14C5467F198A}">
      <dsp:nvSpPr>
        <dsp:cNvPr id="0" name=""/>
        <dsp:cNvSpPr/>
      </dsp:nvSpPr>
      <dsp:spPr>
        <a:xfrm rot="16200000">
          <a:off x="3912093" y="1538902"/>
          <a:ext cx="405413" cy="29487"/>
        </a:xfrm>
        <a:custGeom>
          <a:avLst/>
          <a:gdLst/>
          <a:ahLst/>
          <a:cxnLst/>
          <a:rect l="0" t="0" r="0" b="0"/>
          <a:pathLst>
            <a:path>
              <a:moveTo>
                <a:pt x="0" y="14743"/>
              </a:moveTo>
              <a:lnTo>
                <a:pt x="405413" y="14743"/>
              </a:lnTo>
            </a:path>
          </a:pathLst>
        </a:custGeom>
        <a:noFill/>
        <a:ln w="285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4104664" y="1543511"/>
        <a:ext cx="20270" cy="20270"/>
      </dsp:txXfrm>
    </dsp:sp>
    <dsp:sp modelId="{163C6C35-5D88-43CD-85F1-986E6F930C58}">
      <dsp:nvSpPr>
        <dsp:cNvPr id="0" name=""/>
        <dsp:cNvSpPr/>
      </dsp:nvSpPr>
      <dsp:spPr>
        <a:xfrm>
          <a:off x="3440720" y="2780"/>
          <a:ext cx="1348159" cy="134815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300" kern="1200" dirty="0" err="1" smtClean="0"/>
            <a:t>Distinctive</a:t>
          </a:r>
          <a:r>
            <a:rPr lang="es-MX" sz="1300" kern="1200" dirty="0" smtClean="0"/>
            <a:t> </a:t>
          </a:r>
          <a:endParaRPr lang="es-MX" sz="1300" kern="1200" dirty="0"/>
        </a:p>
      </dsp:txBody>
      <dsp:txXfrm>
        <a:off x="3638153" y="200213"/>
        <a:ext cx="953293" cy="953293"/>
      </dsp:txXfrm>
    </dsp:sp>
    <dsp:sp modelId="{F3B4EF0F-717C-41E3-AA4D-608391EEB081}">
      <dsp:nvSpPr>
        <dsp:cNvPr id="0" name=""/>
        <dsp:cNvSpPr/>
      </dsp:nvSpPr>
      <dsp:spPr>
        <a:xfrm rot="20520000">
          <a:off x="4745966" y="2144747"/>
          <a:ext cx="405413" cy="29487"/>
        </a:xfrm>
        <a:custGeom>
          <a:avLst/>
          <a:gdLst/>
          <a:ahLst/>
          <a:cxnLst/>
          <a:rect l="0" t="0" r="0" b="0"/>
          <a:pathLst>
            <a:path>
              <a:moveTo>
                <a:pt x="0" y="14743"/>
              </a:moveTo>
              <a:lnTo>
                <a:pt x="405413" y="14743"/>
              </a:lnTo>
            </a:path>
          </a:pathLst>
        </a:custGeom>
        <a:noFill/>
        <a:ln w="285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4938538" y="2149355"/>
        <a:ext cx="20270" cy="20270"/>
      </dsp:txXfrm>
    </dsp:sp>
    <dsp:sp modelId="{1A46C650-B367-4E33-BA3C-72BD2741A436}">
      <dsp:nvSpPr>
        <dsp:cNvPr id="0" name=""/>
        <dsp:cNvSpPr/>
      </dsp:nvSpPr>
      <dsp:spPr>
        <a:xfrm>
          <a:off x="5108466" y="1214469"/>
          <a:ext cx="1348159" cy="134815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300" kern="1200" dirty="0" err="1" smtClean="0"/>
            <a:t>Authentic</a:t>
          </a:r>
          <a:r>
            <a:rPr lang="es-MX" sz="1300" kern="1200" dirty="0" smtClean="0"/>
            <a:t> </a:t>
          </a:r>
          <a:endParaRPr lang="es-MX" sz="1300" kern="1200" dirty="0"/>
        </a:p>
      </dsp:txBody>
      <dsp:txXfrm>
        <a:off x="5305899" y="1411902"/>
        <a:ext cx="953293" cy="953293"/>
      </dsp:txXfrm>
    </dsp:sp>
    <dsp:sp modelId="{213EC973-52F9-4AB7-953E-50211C27E15C}">
      <dsp:nvSpPr>
        <dsp:cNvPr id="0" name=""/>
        <dsp:cNvSpPr/>
      </dsp:nvSpPr>
      <dsp:spPr>
        <a:xfrm rot="3240000">
          <a:off x="4427455" y="3125024"/>
          <a:ext cx="405413" cy="29487"/>
        </a:xfrm>
        <a:custGeom>
          <a:avLst/>
          <a:gdLst/>
          <a:ahLst/>
          <a:cxnLst/>
          <a:rect l="0" t="0" r="0" b="0"/>
          <a:pathLst>
            <a:path>
              <a:moveTo>
                <a:pt x="0" y="14743"/>
              </a:moveTo>
              <a:lnTo>
                <a:pt x="405413" y="14743"/>
              </a:lnTo>
            </a:path>
          </a:pathLst>
        </a:custGeom>
        <a:noFill/>
        <a:ln w="285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4620026" y="3129632"/>
        <a:ext cx="20270" cy="20270"/>
      </dsp:txXfrm>
    </dsp:sp>
    <dsp:sp modelId="{5D5CF98F-4A90-4992-856A-D262DCDA7DD0}">
      <dsp:nvSpPr>
        <dsp:cNvPr id="0" name=""/>
        <dsp:cNvSpPr/>
      </dsp:nvSpPr>
      <dsp:spPr>
        <a:xfrm>
          <a:off x="4471444" y="3175023"/>
          <a:ext cx="1348159" cy="134815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300" kern="1200" dirty="0" smtClean="0"/>
            <a:t>Visible </a:t>
          </a:r>
          <a:endParaRPr lang="es-MX" sz="1300" kern="1200" dirty="0"/>
        </a:p>
      </dsp:txBody>
      <dsp:txXfrm>
        <a:off x="4668877" y="3372456"/>
        <a:ext cx="953293" cy="953293"/>
      </dsp:txXfrm>
    </dsp:sp>
    <dsp:sp modelId="{DA6914B3-974D-40DB-8794-012A6886CD14}">
      <dsp:nvSpPr>
        <dsp:cNvPr id="0" name=""/>
        <dsp:cNvSpPr/>
      </dsp:nvSpPr>
      <dsp:spPr>
        <a:xfrm rot="7560000">
          <a:off x="3396731" y="3125024"/>
          <a:ext cx="405413" cy="29487"/>
        </a:xfrm>
        <a:custGeom>
          <a:avLst/>
          <a:gdLst/>
          <a:ahLst/>
          <a:cxnLst/>
          <a:rect l="0" t="0" r="0" b="0"/>
          <a:pathLst>
            <a:path>
              <a:moveTo>
                <a:pt x="0" y="14743"/>
              </a:moveTo>
              <a:lnTo>
                <a:pt x="405413" y="14743"/>
              </a:lnTo>
            </a:path>
          </a:pathLst>
        </a:custGeom>
        <a:noFill/>
        <a:ln w="285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 rot="10800000">
        <a:off x="3589302" y="3129632"/>
        <a:ext cx="20270" cy="20270"/>
      </dsp:txXfrm>
    </dsp:sp>
    <dsp:sp modelId="{E5EBE22E-A521-47C5-B623-F23341D486E6}">
      <dsp:nvSpPr>
        <dsp:cNvPr id="0" name=""/>
        <dsp:cNvSpPr/>
      </dsp:nvSpPr>
      <dsp:spPr>
        <a:xfrm>
          <a:off x="2409996" y="3175023"/>
          <a:ext cx="1348159" cy="134815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300" kern="1200" dirty="0" err="1" smtClean="0"/>
            <a:t>Consistent</a:t>
          </a:r>
          <a:r>
            <a:rPr lang="es-MX" sz="1300" kern="1200" dirty="0" smtClean="0"/>
            <a:t> </a:t>
          </a:r>
          <a:endParaRPr lang="es-MX" sz="1300" kern="1200" dirty="0"/>
        </a:p>
      </dsp:txBody>
      <dsp:txXfrm>
        <a:off x="2607429" y="3372456"/>
        <a:ext cx="953293" cy="953293"/>
      </dsp:txXfrm>
    </dsp:sp>
    <dsp:sp modelId="{2FE7B93A-D0D3-49C1-9E9A-BC9202222A07}">
      <dsp:nvSpPr>
        <dsp:cNvPr id="0" name=""/>
        <dsp:cNvSpPr/>
      </dsp:nvSpPr>
      <dsp:spPr>
        <a:xfrm rot="11880000">
          <a:off x="3078220" y="2144747"/>
          <a:ext cx="405413" cy="29487"/>
        </a:xfrm>
        <a:custGeom>
          <a:avLst/>
          <a:gdLst/>
          <a:ahLst/>
          <a:cxnLst/>
          <a:rect l="0" t="0" r="0" b="0"/>
          <a:pathLst>
            <a:path>
              <a:moveTo>
                <a:pt x="0" y="14743"/>
              </a:moveTo>
              <a:lnTo>
                <a:pt x="405413" y="14743"/>
              </a:lnTo>
            </a:path>
          </a:pathLst>
        </a:custGeom>
        <a:noFill/>
        <a:ln w="285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 rot="10800000">
        <a:off x="3270791" y="2149355"/>
        <a:ext cx="20270" cy="20270"/>
      </dsp:txXfrm>
    </dsp:sp>
    <dsp:sp modelId="{8D3B3A2E-7EB8-4BF4-9678-429DC8ADF18C}">
      <dsp:nvSpPr>
        <dsp:cNvPr id="0" name=""/>
        <dsp:cNvSpPr/>
      </dsp:nvSpPr>
      <dsp:spPr>
        <a:xfrm>
          <a:off x="1772973" y="1214469"/>
          <a:ext cx="1348159" cy="134815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300" kern="1200" dirty="0" err="1" smtClean="0"/>
            <a:t>Transparent</a:t>
          </a:r>
          <a:endParaRPr lang="es-MX" sz="1300" kern="1200" dirty="0"/>
        </a:p>
      </dsp:txBody>
      <dsp:txXfrm>
        <a:off x="1970406" y="1411902"/>
        <a:ext cx="953293" cy="953293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AB9ECC-BFEF-40C4-9DF3-7A963F0855B6}">
      <dsp:nvSpPr>
        <dsp:cNvPr id="0" name=""/>
        <dsp:cNvSpPr/>
      </dsp:nvSpPr>
      <dsp:spPr>
        <a:xfrm>
          <a:off x="0" y="979969"/>
          <a:ext cx="8229600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36D8B8-7DC2-454E-84DF-6A26C357892D}">
      <dsp:nvSpPr>
        <dsp:cNvPr id="0" name=""/>
        <dsp:cNvSpPr/>
      </dsp:nvSpPr>
      <dsp:spPr>
        <a:xfrm>
          <a:off x="411480" y="743809"/>
          <a:ext cx="5760720" cy="472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Principle #1: Reputation Comes from Visibility</a:t>
          </a:r>
          <a:endParaRPr lang="es-MX" sz="1600" kern="1200" dirty="0"/>
        </a:p>
      </dsp:txBody>
      <dsp:txXfrm>
        <a:off x="434537" y="766866"/>
        <a:ext cx="5714606" cy="426206"/>
      </dsp:txXfrm>
    </dsp:sp>
    <dsp:sp modelId="{29981AB7-3253-4AAF-897D-83B10ED25B91}">
      <dsp:nvSpPr>
        <dsp:cNvPr id="0" name=""/>
        <dsp:cNvSpPr/>
      </dsp:nvSpPr>
      <dsp:spPr>
        <a:xfrm>
          <a:off x="0" y="1705729"/>
          <a:ext cx="8229600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54C59B-AC32-4DDF-8E04-F1CCEEE9A892}">
      <dsp:nvSpPr>
        <dsp:cNvPr id="0" name=""/>
        <dsp:cNvSpPr/>
      </dsp:nvSpPr>
      <dsp:spPr>
        <a:xfrm>
          <a:off x="411480" y="1469569"/>
          <a:ext cx="5760720" cy="472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err="1" smtClean="0"/>
            <a:t>Principle</a:t>
          </a:r>
          <a:r>
            <a:rPr lang="es-MX" sz="1600" kern="1200" dirty="0" smtClean="0"/>
            <a:t> #2:Distinctiveness </a:t>
          </a:r>
          <a:r>
            <a:rPr lang="es-MX" sz="1600" kern="1200" dirty="0" err="1" smtClean="0"/>
            <a:t>from</a:t>
          </a:r>
          <a:r>
            <a:rPr lang="es-MX" sz="1600" kern="1200" dirty="0" smtClean="0"/>
            <a:t> </a:t>
          </a:r>
          <a:r>
            <a:rPr lang="es-MX" sz="1600" kern="1200" dirty="0" err="1" smtClean="0"/>
            <a:t>Emotions</a:t>
          </a:r>
          <a:endParaRPr lang="es-MX" sz="1600" kern="1200" dirty="0"/>
        </a:p>
      </dsp:txBody>
      <dsp:txXfrm>
        <a:off x="434537" y="1492626"/>
        <a:ext cx="5714606" cy="426206"/>
      </dsp:txXfrm>
    </dsp:sp>
    <dsp:sp modelId="{EFF75799-B4EB-4443-B58C-1F5A7F23F7FB}">
      <dsp:nvSpPr>
        <dsp:cNvPr id="0" name=""/>
        <dsp:cNvSpPr/>
      </dsp:nvSpPr>
      <dsp:spPr>
        <a:xfrm>
          <a:off x="0" y="2431489"/>
          <a:ext cx="8229600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CB47C7D-8562-4C10-903F-0A43E25493B3}">
      <dsp:nvSpPr>
        <dsp:cNvPr id="0" name=""/>
        <dsp:cNvSpPr/>
      </dsp:nvSpPr>
      <dsp:spPr>
        <a:xfrm>
          <a:off x="411480" y="2195329"/>
          <a:ext cx="5760720" cy="472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/>
            <a:t>IdentityPrinciple</a:t>
          </a:r>
          <a:r>
            <a:rPr lang="en-US" sz="1600" kern="1200" dirty="0" smtClean="0"/>
            <a:t> #3: Authenticity Comes from Inner Being</a:t>
          </a:r>
          <a:endParaRPr lang="es-MX" sz="1600" kern="1200" dirty="0"/>
        </a:p>
      </dsp:txBody>
      <dsp:txXfrm>
        <a:off x="434537" y="2218386"/>
        <a:ext cx="5714606" cy="426206"/>
      </dsp:txXfrm>
    </dsp:sp>
    <dsp:sp modelId="{80B02573-700E-4B7D-8D00-2B17ED7172B4}">
      <dsp:nvSpPr>
        <dsp:cNvPr id="0" name=""/>
        <dsp:cNvSpPr/>
      </dsp:nvSpPr>
      <dsp:spPr>
        <a:xfrm>
          <a:off x="0" y="3157249"/>
          <a:ext cx="8229600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1633C8-737B-4FB8-AF0E-50E5005ECA37}">
      <dsp:nvSpPr>
        <dsp:cNvPr id="0" name=""/>
        <dsp:cNvSpPr/>
      </dsp:nvSpPr>
      <dsp:spPr>
        <a:xfrm>
          <a:off x="411480" y="2921089"/>
          <a:ext cx="5760720" cy="472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err="1" smtClean="0"/>
            <a:t>Principle</a:t>
          </a:r>
          <a:r>
            <a:rPr lang="es-MX" sz="1600" kern="1200" dirty="0" smtClean="0"/>
            <a:t> #4:Consistency &amp; </a:t>
          </a:r>
          <a:r>
            <a:rPr lang="es-MX" sz="1600" kern="1200" dirty="0" err="1" smtClean="0"/>
            <a:t>Alignment</a:t>
          </a:r>
          <a:r>
            <a:rPr lang="es-MX" sz="1600" kern="1200" dirty="0" smtClean="0"/>
            <a:t> -</a:t>
          </a:r>
          <a:r>
            <a:rPr lang="es-MX" sz="1600" kern="1200" dirty="0" err="1" smtClean="0"/>
            <a:t>Internal</a:t>
          </a:r>
          <a:r>
            <a:rPr lang="es-MX" sz="1600" kern="1200" dirty="0" smtClean="0"/>
            <a:t> &amp; </a:t>
          </a:r>
          <a:r>
            <a:rPr lang="es-MX" sz="1600" kern="1200" dirty="0" err="1" smtClean="0"/>
            <a:t>External</a:t>
          </a:r>
          <a:endParaRPr lang="es-MX" sz="1600" kern="1200" dirty="0"/>
        </a:p>
      </dsp:txBody>
      <dsp:txXfrm>
        <a:off x="434537" y="2944146"/>
        <a:ext cx="5714606" cy="426206"/>
      </dsp:txXfrm>
    </dsp:sp>
    <dsp:sp modelId="{F28C7D5F-C0CE-45AF-8294-C6745826983A}">
      <dsp:nvSpPr>
        <dsp:cNvPr id="0" name=""/>
        <dsp:cNvSpPr/>
      </dsp:nvSpPr>
      <dsp:spPr>
        <a:xfrm>
          <a:off x="0" y="3883009"/>
          <a:ext cx="8229600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FDF703-5777-45AC-AF13-436440BC6999}">
      <dsp:nvSpPr>
        <dsp:cNvPr id="0" name=""/>
        <dsp:cNvSpPr/>
      </dsp:nvSpPr>
      <dsp:spPr>
        <a:xfrm>
          <a:off x="411480" y="3646849"/>
          <a:ext cx="5760720" cy="472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smtClean="0"/>
            <a:t>Principle #5: Transparency to All</a:t>
          </a:r>
          <a:endParaRPr lang="es-MX" sz="1600" kern="1200" dirty="0"/>
        </a:p>
      </dsp:txBody>
      <dsp:txXfrm>
        <a:off x="434537" y="3669906"/>
        <a:ext cx="5714606" cy="426206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18FA6B-AB91-45D0-B148-1EDD3D2C00BE}">
      <dsp:nvSpPr>
        <dsp:cNvPr id="0" name=""/>
        <dsp:cNvSpPr/>
      </dsp:nvSpPr>
      <dsp:spPr>
        <a:xfrm>
          <a:off x="1462352" y="107402"/>
          <a:ext cx="2530721" cy="2531106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DAFFEE-F26E-4ACB-B4FF-CC04FDB5380D}">
      <dsp:nvSpPr>
        <dsp:cNvPr id="0" name=""/>
        <dsp:cNvSpPr/>
      </dsp:nvSpPr>
      <dsp:spPr>
        <a:xfrm>
          <a:off x="2021725" y="1021208"/>
          <a:ext cx="1406273" cy="7029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 err="1" smtClean="0"/>
            <a:t>Internal</a:t>
          </a:r>
          <a:r>
            <a:rPr lang="es-MX" sz="1500" kern="1200" baseline="0" dirty="0" smtClean="0"/>
            <a:t> </a:t>
          </a:r>
          <a:r>
            <a:rPr lang="es-MX" sz="1500" kern="1200" baseline="0" dirty="0" err="1" smtClean="0"/>
            <a:t>Support</a:t>
          </a:r>
          <a:r>
            <a:rPr lang="es-MX" sz="1500" kern="1200" baseline="0" dirty="0" smtClean="0"/>
            <a:t> ECQ</a:t>
          </a:r>
          <a:endParaRPr lang="es-MX" sz="1500" kern="1200" dirty="0"/>
        </a:p>
      </dsp:txBody>
      <dsp:txXfrm>
        <a:off x="2021725" y="1021208"/>
        <a:ext cx="1406273" cy="702968"/>
      </dsp:txXfrm>
    </dsp:sp>
    <dsp:sp modelId="{6DF538AC-0914-4C8A-8AF8-24534207A880}">
      <dsp:nvSpPr>
        <dsp:cNvPr id="0" name=""/>
        <dsp:cNvSpPr/>
      </dsp:nvSpPr>
      <dsp:spPr>
        <a:xfrm>
          <a:off x="759453" y="1561710"/>
          <a:ext cx="2530721" cy="2531106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27E404-1FB8-4F18-BD07-6C5FD2988176}">
      <dsp:nvSpPr>
        <dsp:cNvPr id="0" name=""/>
        <dsp:cNvSpPr/>
      </dsp:nvSpPr>
      <dsp:spPr>
        <a:xfrm>
          <a:off x="1321678" y="2483929"/>
          <a:ext cx="1406273" cy="7029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 err="1" smtClean="0"/>
            <a:t>Communication</a:t>
          </a:r>
          <a:r>
            <a:rPr lang="es-MX" sz="1500" kern="1200" dirty="0" smtClean="0"/>
            <a:t> </a:t>
          </a:r>
          <a:r>
            <a:rPr lang="es-MX" sz="1500" kern="1200" dirty="0" err="1" smtClean="0"/>
            <a:t>Expressiveness</a:t>
          </a:r>
          <a:r>
            <a:rPr lang="es-MX" sz="1500" kern="1200" dirty="0" smtClean="0"/>
            <a:t> CEQ</a:t>
          </a:r>
          <a:endParaRPr lang="es-MX" sz="1500" kern="1200" dirty="0"/>
        </a:p>
      </dsp:txBody>
      <dsp:txXfrm>
        <a:off x="1321678" y="2483929"/>
        <a:ext cx="1406273" cy="702968"/>
      </dsp:txXfrm>
    </dsp:sp>
    <dsp:sp modelId="{B38877A3-F3BC-4139-869A-15D6AE15A6F4}">
      <dsp:nvSpPr>
        <dsp:cNvPr id="0" name=""/>
        <dsp:cNvSpPr/>
      </dsp:nvSpPr>
      <dsp:spPr>
        <a:xfrm>
          <a:off x="1642473" y="3190052"/>
          <a:ext cx="2174281" cy="2175153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811370-7056-491D-9F13-DB70956D0834}">
      <dsp:nvSpPr>
        <dsp:cNvPr id="0" name=""/>
        <dsp:cNvSpPr/>
      </dsp:nvSpPr>
      <dsp:spPr>
        <a:xfrm>
          <a:off x="2025052" y="3948753"/>
          <a:ext cx="1406273" cy="7029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 err="1" smtClean="0"/>
            <a:t>External</a:t>
          </a:r>
          <a:r>
            <a:rPr lang="es-MX" sz="1500" kern="1200" dirty="0" smtClean="0"/>
            <a:t> </a:t>
          </a:r>
          <a:r>
            <a:rPr lang="es-MX" sz="1500" kern="1200" dirty="0" err="1" smtClean="0"/>
            <a:t>Support</a:t>
          </a:r>
          <a:r>
            <a:rPr lang="es-MX" sz="1500" kern="1200" dirty="0" smtClean="0"/>
            <a:t>: </a:t>
          </a:r>
          <a:r>
            <a:rPr lang="es-MX" sz="1500" kern="1200" dirty="0" err="1" smtClean="0"/>
            <a:t>Rep</a:t>
          </a:r>
          <a:r>
            <a:rPr lang="es-MX" sz="1500" kern="1200" dirty="0" smtClean="0"/>
            <a:t> </a:t>
          </a:r>
          <a:r>
            <a:rPr lang="es-MX" sz="1500" kern="1200" dirty="0" err="1" smtClean="0"/>
            <a:t>Track</a:t>
          </a:r>
          <a:r>
            <a:rPr lang="es-MX" sz="1500" kern="1200" dirty="0" smtClean="0"/>
            <a:t>®</a:t>
          </a:r>
          <a:endParaRPr lang="es-MX" sz="1500" kern="1200" dirty="0"/>
        </a:p>
      </dsp:txBody>
      <dsp:txXfrm>
        <a:off x="2025052" y="3948753"/>
        <a:ext cx="1406273" cy="7029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505AF6-A444-4758-8524-62883095D982}" type="datetimeFigureOut">
              <a:rPr lang="es-MX" smtClean="0"/>
              <a:t>09/11/11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9B210F-75E2-48E3-AAEB-CF9BD2B59165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915057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ECC13-2820-4E23-AE62-DB4BA9C074F1}" type="datetimeFigureOut">
              <a:rPr lang="es-MX" smtClean="0"/>
              <a:t>09/11/11</a:t>
            </a:fld>
            <a:endParaRPr lang="es-MX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A7B11F-B496-4CBC-AA07-ADA576B7D4E2}" type="slidenum">
              <a:rPr lang="es-MX" smtClean="0"/>
              <a:t>‹#›</a:t>
            </a:fld>
            <a:endParaRPr lang="es-MX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ECC13-2820-4E23-AE62-DB4BA9C074F1}" type="datetimeFigureOut">
              <a:rPr lang="es-MX" smtClean="0"/>
              <a:t>09/11/11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7B11F-B496-4CBC-AA07-ADA576B7D4E2}" type="slidenum">
              <a:rPr lang="es-MX" smtClean="0"/>
              <a:t>‹#›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ECC13-2820-4E23-AE62-DB4BA9C074F1}" type="datetimeFigureOut">
              <a:rPr lang="es-MX" smtClean="0"/>
              <a:t>09/11/11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7B11F-B496-4CBC-AA07-ADA576B7D4E2}" type="slidenum">
              <a:rPr lang="es-MX" smtClean="0"/>
              <a:t>‹#›</a:t>
            </a:fld>
            <a:endParaRPr lang="es-MX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ECC13-2820-4E23-AE62-DB4BA9C074F1}" type="datetimeFigureOut">
              <a:rPr lang="es-MX" smtClean="0"/>
              <a:t>09/11/11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7B11F-B496-4CBC-AA07-ADA576B7D4E2}" type="slidenum">
              <a:rPr lang="es-MX" smtClean="0"/>
              <a:t>‹#›</a:t>
            </a:fld>
            <a:endParaRPr lang="es-MX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ECC13-2820-4E23-AE62-DB4BA9C074F1}" type="datetimeFigureOut">
              <a:rPr lang="es-MX" smtClean="0"/>
              <a:t>09/11/11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7B11F-B496-4CBC-AA07-ADA576B7D4E2}" type="slidenum">
              <a:rPr lang="es-MX" smtClean="0"/>
              <a:t>‹#›</a:t>
            </a:fld>
            <a:endParaRPr lang="es-MX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ECC13-2820-4E23-AE62-DB4BA9C074F1}" type="datetimeFigureOut">
              <a:rPr lang="es-MX" smtClean="0"/>
              <a:t>09/11/11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7B11F-B496-4CBC-AA07-ADA576B7D4E2}" type="slidenum">
              <a:rPr lang="es-MX" smtClean="0"/>
              <a:t>‹#›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ECC13-2820-4E23-AE62-DB4BA9C074F1}" type="datetimeFigureOut">
              <a:rPr lang="es-MX" smtClean="0"/>
              <a:t>09/11/11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7B11F-B496-4CBC-AA07-ADA576B7D4E2}" type="slidenum">
              <a:rPr lang="es-MX" smtClean="0"/>
              <a:t>‹#›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ECC13-2820-4E23-AE62-DB4BA9C074F1}" type="datetimeFigureOut">
              <a:rPr lang="es-MX" smtClean="0"/>
              <a:t>09/11/11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7B11F-B496-4CBC-AA07-ADA576B7D4E2}" type="slidenum">
              <a:rPr lang="es-MX" smtClean="0"/>
              <a:t>‹#›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ECC13-2820-4E23-AE62-DB4BA9C074F1}" type="datetimeFigureOut">
              <a:rPr lang="es-MX" smtClean="0"/>
              <a:t>09/11/11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7B11F-B496-4CBC-AA07-ADA576B7D4E2}" type="slidenum">
              <a:rPr lang="es-MX" smtClean="0"/>
              <a:t>‹#›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ECC13-2820-4E23-AE62-DB4BA9C074F1}" type="datetimeFigureOut">
              <a:rPr lang="es-MX" smtClean="0"/>
              <a:t>09/11/11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7B11F-B496-4CBC-AA07-ADA576B7D4E2}" type="slidenum">
              <a:rPr lang="es-MX" smtClean="0"/>
              <a:t>‹#›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ECC13-2820-4E23-AE62-DB4BA9C074F1}" type="datetimeFigureOut">
              <a:rPr lang="es-MX" smtClean="0"/>
              <a:t>09/11/11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7B11F-B496-4CBC-AA07-ADA576B7D4E2}" type="slidenum">
              <a:rPr lang="es-MX" smtClean="0"/>
              <a:t>‹#›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045ECC13-2820-4E23-AE62-DB4BA9C074F1}" type="datetimeFigureOut">
              <a:rPr lang="es-MX" smtClean="0"/>
              <a:t>09/11/11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AEA7B11F-B496-4CBC-AA07-ADA576B7D4E2}" type="slidenum">
              <a:rPr lang="es-MX" smtClean="0"/>
              <a:t>‹#›</a:t>
            </a:fld>
            <a:endParaRPr lang="es-MX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4" Type="http://schemas.openxmlformats.org/officeDocument/2006/relationships/diagramQuickStyle" Target="../diagrams/quickStyle4.xml"/><Relationship Id="rId5" Type="http://schemas.openxmlformats.org/officeDocument/2006/relationships/diagramColors" Target="../diagrams/colors4.xml"/><Relationship Id="rId6" Type="http://schemas.microsoft.com/office/2007/relationships/diagramDrawing" Target="../diagrams/drawing4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4" Type="http://schemas.openxmlformats.org/officeDocument/2006/relationships/diagramQuickStyle" Target="../diagrams/quickStyle5.xml"/><Relationship Id="rId5" Type="http://schemas.openxmlformats.org/officeDocument/2006/relationships/diagramColors" Target="../diagrams/colors5.xml"/><Relationship Id="rId6" Type="http://schemas.microsoft.com/office/2007/relationships/diagramDrawing" Target="../diagrams/drawing5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4" Type="http://schemas.openxmlformats.org/officeDocument/2006/relationships/diagramQuickStyle" Target="../diagrams/quickStyle6.xml"/><Relationship Id="rId5" Type="http://schemas.openxmlformats.org/officeDocument/2006/relationships/diagramColors" Target="../diagrams/colors6.xml"/><Relationship Id="rId6" Type="http://schemas.microsoft.com/office/2007/relationships/diagramDrawing" Target="../diagrams/drawing6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4" Type="http://schemas.openxmlformats.org/officeDocument/2006/relationships/diagramQuickStyle" Target="../diagrams/quickStyle7.xml"/><Relationship Id="rId5" Type="http://schemas.openxmlformats.org/officeDocument/2006/relationships/diagramColors" Target="../diagrams/colors7.xml"/><Relationship Id="rId6" Type="http://schemas.microsoft.com/office/2007/relationships/diagramDrawing" Target="../diagrams/drawing7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4" Type="http://schemas.openxmlformats.org/officeDocument/2006/relationships/diagramQuickStyle" Target="../diagrams/quickStyle8.xml"/><Relationship Id="rId5" Type="http://schemas.openxmlformats.org/officeDocument/2006/relationships/diagramColors" Target="../diagrams/colors8.xml"/><Relationship Id="rId6" Type="http://schemas.microsoft.com/office/2007/relationships/diagramDrawing" Target="../diagrams/drawing8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4" Type="http://schemas.openxmlformats.org/officeDocument/2006/relationships/diagramQuickStyle" Target="../diagrams/quickStyle9.xml"/><Relationship Id="rId5" Type="http://schemas.openxmlformats.org/officeDocument/2006/relationships/diagramColors" Target="../diagrams/colors9.xml"/><Relationship Id="rId6" Type="http://schemas.microsoft.com/office/2007/relationships/diagramDrawing" Target="../diagrams/drawing9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4" Type="http://schemas.openxmlformats.org/officeDocument/2006/relationships/diagramQuickStyle" Target="../diagrams/quickStyle10.xml"/><Relationship Id="rId5" Type="http://schemas.openxmlformats.org/officeDocument/2006/relationships/diagramColors" Target="../diagrams/colors10.xml"/><Relationship Id="rId6" Type="http://schemas.microsoft.com/office/2007/relationships/diagramDrawing" Target="../diagrams/drawing10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4" Type="http://schemas.openxmlformats.org/officeDocument/2006/relationships/diagramQuickStyle" Target="../diagrams/quickStyle11.xml"/><Relationship Id="rId5" Type="http://schemas.openxmlformats.org/officeDocument/2006/relationships/diagramColors" Target="../diagrams/colors11.xml"/><Relationship Id="rId6" Type="http://schemas.microsoft.com/office/2007/relationships/diagramDrawing" Target="../diagrams/drawing1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4" Type="http://schemas.openxmlformats.org/officeDocument/2006/relationships/diagramQuickStyle" Target="../diagrams/quickStyle12.xml"/><Relationship Id="rId5" Type="http://schemas.openxmlformats.org/officeDocument/2006/relationships/diagramColors" Target="../diagrams/colors12.xml"/><Relationship Id="rId6" Type="http://schemas.microsoft.com/office/2007/relationships/diagramDrawing" Target="../diagrams/drawing12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4" Type="http://schemas.openxmlformats.org/officeDocument/2006/relationships/diagramQuickStyle" Target="../diagrams/quickStyle13.xml"/><Relationship Id="rId5" Type="http://schemas.openxmlformats.org/officeDocument/2006/relationships/diagramColors" Target="../diagrams/colors13.xml"/><Relationship Id="rId6" Type="http://schemas.microsoft.com/office/2007/relationships/diagramDrawing" Target="../diagrams/drawing13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4" Type="http://schemas.openxmlformats.org/officeDocument/2006/relationships/diagramQuickStyle" Target="../diagrams/quickStyle14.xml"/><Relationship Id="rId5" Type="http://schemas.openxmlformats.org/officeDocument/2006/relationships/diagramColors" Target="../diagrams/colors14.xml"/><Relationship Id="rId6" Type="http://schemas.microsoft.com/office/2007/relationships/diagramDrawing" Target="../diagrams/drawing14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1124744"/>
            <a:ext cx="8229600" cy="1008112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s-ES_tradnl" sz="6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/>
                <a:cs typeface="Arial"/>
              </a:rPr>
              <a:t>La </a:t>
            </a:r>
            <a:r>
              <a:rPr lang="es-ES_tradnl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/>
                <a:cs typeface="Arial"/>
              </a:rPr>
              <a:t>reputación</a:t>
            </a:r>
            <a:r>
              <a:rPr lang="es-ES_tradnl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/>
                <a:cs typeface="Arial"/>
              </a:rPr>
              <a:t/>
            </a:r>
            <a:br>
              <a:rPr lang="es-ES_tradnl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/>
                <a:cs typeface="Arial"/>
              </a:rPr>
            </a:br>
            <a:endParaRPr lang="en-US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91264" cy="4925144"/>
          </a:xfrm>
        </p:spPr>
        <p:txBody>
          <a:bodyPr>
            <a:normAutofit/>
          </a:bodyPr>
          <a:lstStyle/>
          <a:p>
            <a:endParaRPr lang="en-US" dirty="0" smtClean="0">
              <a:latin typeface="Arial"/>
              <a:cs typeface="Arial"/>
            </a:endParaRPr>
          </a:p>
          <a:p>
            <a:pPr marL="0" indent="0" algn="ctr">
              <a:buNone/>
            </a:pPr>
            <a:r>
              <a:rPr lang="en-US" i="1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De la </a:t>
            </a:r>
            <a:r>
              <a:rPr lang="en-US" i="1" dirty="0" err="1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imagen</a:t>
            </a:r>
            <a:r>
              <a:rPr lang="en-US" i="1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a la </a:t>
            </a:r>
            <a:r>
              <a:rPr lang="en-US" i="1" dirty="0" err="1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reputaci</a:t>
            </a:r>
            <a:r>
              <a:rPr lang="en-US" i="1" dirty="0" err="1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ón</a:t>
            </a:r>
            <a:r>
              <a:rPr lang="en-US" i="1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en-US" i="1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–</a:t>
            </a:r>
            <a:r>
              <a:rPr lang="en-US" i="1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en-US" b="1" i="1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Justo </a:t>
            </a:r>
            <a:r>
              <a:rPr lang="en-US" b="1" i="1" dirty="0" err="1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Villafañe</a:t>
            </a:r>
            <a:endParaRPr lang="en-US" b="1" i="1" dirty="0" smtClean="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  <a:p>
            <a:pPr marL="0" indent="0" algn="ctr">
              <a:buNone/>
            </a:pPr>
            <a:endParaRPr lang="en-US" i="1" dirty="0" smtClean="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  <a:p>
            <a:pPr marL="0" indent="0" algn="ctr">
              <a:buNone/>
            </a:pPr>
            <a:r>
              <a:rPr lang="en-US" i="1" dirty="0" err="1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Reputación</a:t>
            </a:r>
            <a:r>
              <a:rPr lang="en-US" i="1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-  </a:t>
            </a:r>
            <a:r>
              <a:rPr lang="en-US" b="1" i="1" dirty="0" err="1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Cees</a:t>
            </a:r>
            <a:r>
              <a:rPr lang="en-US" b="1" i="1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en-US" b="1" i="1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Van Riel </a:t>
            </a:r>
            <a:endParaRPr lang="en-US" b="1" i="1" dirty="0" smtClean="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  <a:p>
            <a:pPr marL="0" indent="0" algn="ctr">
              <a:buNone/>
            </a:pPr>
            <a:endParaRPr lang="en-US" dirty="0" smtClean="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  <a:p>
            <a:pPr marL="0" indent="0" algn="ctr">
              <a:buNone/>
            </a:pPr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</a:rPr>
              <a:t>Pamela Carrera Romo</a:t>
            </a:r>
          </a:p>
          <a:p>
            <a:pPr marL="0" indent="0" algn="ctr">
              <a:buNone/>
            </a:pPr>
            <a:endParaRPr lang="en-US" b="1" dirty="0" smtClean="0">
              <a:solidFill>
                <a:schemeClr val="accent5">
                  <a:lumMod val="75000"/>
                </a:schemeClr>
              </a:solidFill>
              <a:latin typeface="Arial"/>
              <a:cs typeface="Arial"/>
            </a:endParaRPr>
          </a:p>
          <a:p>
            <a:pPr marL="0" indent="0" algn="ctr">
              <a:buNone/>
            </a:pPr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</a:rPr>
              <a:t>Yael </a:t>
            </a:r>
            <a:r>
              <a:rPr lang="en-US" b="1" dirty="0" err="1" smtClean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</a:rPr>
              <a:t>pulido</a:t>
            </a:r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</a:rPr>
              <a:t> Abraham </a:t>
            </a:r>
            <a:r>
              <a:rPr lang="en-US" b="1" dirty="0" err="1" smtClean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</a:rPr>
              <a:t>Serhant</a:t>
            </a:r>
            <a:endParaRPr lang="en-US" b="1" dirty="0">
              <a:solidFill>
                <a:schemeClr val="accent5">
                  <a:lumMod val="75000"/>
                </a:schemeClr>
              </a:solidFill>
              <a:latin typeface="Arial"/>
              <a:cs typeface="Arial"/>
            </a:endParaRPr>
          </a:p>
          <a:p>
            <a:pPr marL="0" indent="0" algn="ctr">
              <a:buNone/>
            </a:pPr>
            <a:endParaRPr lang="en-US" sz="1600" dirty="0" smtClean="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  <a:p>
            <a:r>
              <a:rPr lang="en-US" sz="160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Measuring and Managing Internal </a:t>
            </a:r>
            <a:r>
              <a:rPr lang="en-US" sz="1600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Support</a:t>
            </a:r>
          </a:p>
          <a:p>
            <a:r>
              <a:rPr lang="es-ES_tradnl" sz="1600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Villafañe, J (2003). </a:t>
            </a:r>
            <a:r>
              <a:rPr lang="es-ES_tradnl" sz="1600" i="1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La buena reputación. Claves del valor intangible de las empresas.</a:t>
            </a:r>
            <a:r>
              <a:rPr lang="es-ES_tradnl" sz="1600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 Madrid. Pirámide.</a:t>
            </a:r>
            <a:endParaRPr lang="es-ES_tradnl" sz="1600" dirty="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562662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39552" y="1052736"/>
            <a:ext cx="7772400" cy="4267200"/>
          </a:xfrm>
        </p:spPr>
        <p:txBody>
          <a:bodyPr>
            <a:normAutofit fontScale="90000"/>
          </a:bodyPr>
          <a:lstStyle/>
          <a:p>
            <a:r>
              <a:rPr lang="es-MX" dirty="0">
                <a:latin typeface="Arial"/>
                <a:cs typeface="Arial"/>
              </a:rPr>
              <a:t/>
            </a:r>
            <a:br>
              <a:rPr lang="es-MX" dirty="0">
                <a:latin typeface="Arial"/>
                <a:cs typeface="Arial"/>
              </a:rPr>
            </a:br>
            <a:r>
              <a:rPr lang="en-US" sz="6700" b="1" dirty="0">
                <a:latin typeface="Arial"/>
                <a:cs typeface="Arial"/>
              </a:rPr>
              <a:t>Measuring and Managing Internal </a:t>
            </a:r>
            <a:r>
              <a:rPr lang="en-US" sz="6700" b="1" dirty="0" smtClean="0">
                <a:latin typeface="Arial"/>
                <a:cs typeface="Arial"/>
              </a:rPr>
              <a:t>Support</a:t>
            </a:r>
            <a:r>
              <a:rPr lang="en-US" b="1" dirty="0">
                <a:latin typeface="Arial"/>
                <a:cs typeface="Arial"/>
              </a:rPr>
              <a:t/>
            </a:r>
            <a:br>
              <a:rPr lang="en-US" b="1" dirty="0">
                <a:latin typeface="Arial"/>
                <a:cs typeface="Arial"/>
              </a:rPr>
            </a:br>
            <a:r>
              <a:rPr lang="en-US" b="1" dirty="0">
                <a:latin typeface="Arial"/>
                <a:cs typeface="Arial"/>
              </a:rPr>
              <a:t/>
            </a:r>
            <a:br>
              <a:rPr lang="en-US" b="1" dirty="0">
                <a:latin typeface="Arial"/>
                <a:cs typeface="Arial"/>
              </a:rPr>
            </a:br>
            <a:r>
              <a:rPr lang="en-US" sz="4000" b="1" i="1" dirty="0" err="1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Cees</a:t>
            </a:r>
            <a:r>
              <a:rPr lang="en-US" sz="4000" b="1" i="1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4000" b="1" i="1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Van Riel </a:t>
            </a:r>
            <a:endParaRPr lang="es-MX" sz="4000" dirty="0">
              <a:latin typeface="Arial"/>
              <a:cs typeface="Arial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31640" y="5656642"/>
            <a:ext cx="6400800" cy="1219200"/>
          </a:xfrm>
        </p:spPr>
        <p:txBody>
          <a:bodyPr>
            <a:normAutofit/>
          </a:bodyPr>
          <a:lstStyle/>
          <a:p>
            <a:r>
              <a:rPr lang="es-MX" sz="2000" dirty="0" err="1" smtClean="0">
                <a:latin typeface="Arial"/>
                <a:cs typeface="Arial"/>
              </a:rPr>
              <a:t>Yael</a:t>
            </a:r>
            <a:r>
              <a:rPr lang="es-MX" sz="2000" dirty="0" smtClean="0">
                <a:latin typeface="Arial"/>
                <a:cs typeface="Arial"/>
              </a:rPr>
              <a:t> Pulido Abraham </a:t>
            </a:r>
            <a:r>
              <a:rPr lang="es-MX" sz="2000" dirty="0" err="1" smtClean="0">
                <a:latin typeface="Arial"/>
                <a:cs typeface="Arial"/>
              </a:rPr>
              <a:t>Serhant</a:t>
            </a:r>
            <a:endParaRPr lang="es-MX" sz="2000" dirty="0" smtClean="0">
              <a:latin typeface="Arial"/>
              <a:cs typeface="Arial"/>
            </a:endParaRPr>
          </a:p>
          <a:p>
            <a:r>
              <a:rPr lang="es-MX" sz="2000" dirty="0" smtClean="0">
                <a:latin typeface="Arial"/>
                <a:cs typeface="Arial"/>
              </a:rPr>
              <a:t>Pamela Carrera Romo</a:t>
            </a:r>
            <a:endParaRPr lang="es-MX" sz="20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564606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>
                <a:latin typeface="Arial"/>
                <a:cs typeface="Arial"/>
              </a:rPr>
              <a:t/>
            </a:r>
            <a:br>
              <a:rPr lang="es-MX" dirty="0">
                <a:latin typeface="Arial"/>
                <a:cs typeface="Arial"/>
              </a:rPr>
            </a:br>
            <a:r>
              <a:rPr lang="es-MX" b="1" dirty="0">
                <a:latin typeface="Arial"/>
                <a:cs typeface="Arial"/>
              </a:rPr>
              <a:t>Agenda </a:t>
            </a:r>
            <a:r>
              <a:rPr lang="es-MX" b="1" dirty="0" err="1">
                <a:latin typeface="Arial"/>
                <a:cs typeface="Arial"/>
              </a:rPr>
              <a:t>for</a:t>
            </a:r>
            <a:r>
              <a:rPr lang="es-MX" b="1" dirty="0">
                <a:latin typeface="Arial"/>
                <a:cs typeface="Arial"/>
              </a:rPr>
              <a:t> </a:t>
            </a:r>
            <a:r>
              <a:rPr lang="es-MX" b="1" dirty="0" err="1">
                <a:latin typeface="Arial"/>
                <a:cs typeface="Arial"/>
              </a:rPr>
              <a:t>today</a:t>
            </a:r>
            <a:r>
              <a:rPr lang="es-MX" b="1" dirty="0">
                <a:latin typeface="Arial"/>
                <a:cs typeface="Arial"/>
              </a:rPr>
              <a:t> </a:t>
            </a:r>
            <a:endParaRPr lang="es-MX" dirty="0">
              <a:latin typeface="Arial"/>
              <a:cs typeface="Arial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s-MX" dirty="0">
              <a:latin typeface="Arial"/>
              <a:cs typeface="Arial"/>
            </a:endParaRPr>
          </a:p>
          <a:p>
            <a:r>
              <a:rPr lang="es-MX" b="1" dirty="0" err="1">
                <a:latin typeface="Arial"/>
                <a:cs typeface="Arial"/>
              </a:rPr>
              <a:t>Why</a:t>
            </a:r>
            <a:r>
              <a:rPr lang="es-MX" b="1" dirty="0">
                <a:latin typeface="Arial"/>
                <a:cs typeface="Arial"/>
              </a:rPr>
              <a:t> do </a:t>
            </a:r>
            <a:r>
              <a:rPr lang="es-MX" b="1" dirty="0" err="1">
                <a:latin typeface="Arial"/>
                <a:cs typeface="Arial"/>
              </a:rPr>
              <a:t>Reputations</a:t>
            </a:r>
            <a:r>
              <a:rPr lang="es-MX" b="1" dirty="0">
                <a:latin typeface="Arial"/>
                <a:cs typeface="Arial"/>
              </a:rPr>
              <a:t> </a:t>
            </a:r>
            <a:r>
              <a:rPr lang="es-MX" b="1" dirty="0" err="1">
                <a:latin typeface="Arial"/>
                <a:cs typeface="Arial"/>
              </a:rPr>
              <a:t>Matter</a:t>
            </a:r>
            <a:r>
              <a:rPr lang="es-MX" b="1" dirty="0">
                <a:latin typeface="Arial"/>
                <a:cs typeface="Arial"/>
              </a:rPr>
              <a:t>? </a:t>
            </a:r>
            <a:endParaRPr lang="es-MX" dirty="0">
              <a:latin typeface="Arial"/>
              <a:cs typeface="Arial"/>
            </a:endParaRPr>
          </a:p>
          <a:p>
            <a:r>
              <a:rPr lang="en-US" b="1" dirty="0">
                <a:latin typeface="Arial"/>
                <a:cs typeface="Arial"/>
              </a:rPr>
              <a:t>Measuring and Managing External Support </a:t>
            </a:r>
            <a:endParaRPr lang="en-US" dirty="0">
              <a:latin typeface="Arial"/>
              <a:cs typeface="Arial"/>
            </a:endParaRPr>
          </a:p>
          <a:p>
            <a:r>
              <a:rPr lang="en-US" b="1" dirty="0">
                <a:latin typeface="Arial"/>
                <a:cs typeface="Arial"/>
              </a:rPr>
              <a:t>Measuring and Managing Internal Support </a:t>
            </a:r>
            <a:endParaRPr lang="en-US" dirty="0">
              <a:latin typeface="Arial"/>
              <a:cs typeface="Arial"/>
            </a:endParaRPr>
          </a:p>
          <a:p>
            <a:r>
              <a:rPr lang="en-US" b="1" dirty="0">
                <a:latin typeface="Arial"/>
                <a:cs typeface="Arial"/>
              </a:rPr>
              <a:t>Measuring and Managing Expressive Communication </a:t>
            </a:r>
            <a:endParaRPr lang="en-US" dirty="0">
              <a:latin typeface="Arial"/>
              <a:cs typeface="Arial"/>
            </a:endParaRPr>
          </a:p>
          <a:p>
            <a:r>
              <a:rPr lang="es-MX" b="1" dirty="0" err="1">
                <a:latin typeface="Arial"/>
                <a:cs typeface="Arial"/>
              </a:rPr>
              <a:t>Take</a:t>
            </a:r>
            <a:r>
              <a:rPr lang="es-MX" b="1" dirty="0">
                <a:latin typeface="Arial"/>
                <a:cs typeface="Arial"/>
              </a:rPr>
              <a:t> </a:t>
            </a:r>
            <a:r>
              <a:rPr lang="es-MX" b="1" dirty="0" err="1" smtClean="0">
                <a:latin typeface="Arial"/>
                <a:cs typeface="Arial"/>
              </a:rPr>
              <a:t>Aways</a:t>
            </a:r>
            <a:endParaRPr lang="es-MX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026991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>
              <a:latin typeface="Arial"/>
              <a:cs typeface="Arial"/>
            </a:endParaRP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5883344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851496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69776"/>
            <a:ext cx="8229600" cy="1143000"/>
          </a:xfrm>
        </p:spPr>
        <p:txBody>
          <a:bodyPr>
            <a:noAutofit/>
          </a:bodyPr>
          <a:lstStyle/>
          <a:p>
            <a:r>
              <a:rPr lang="es-MX" sz="3200" dirty="0">
                <a:latin typeface="Arial"/>
                <a:cs typeface="Arial"/>
              </a:rPr>
              <a:t/>
            </a:r>
            <a:br>
              <a:rPr lang="es-MX" sz="3200" dirty="0">
                <a:latin typeface="Arial"/>
                <a:cs typeface="Arial"/>
              </a:rPr>
            </a:br>
            <a:r>
              <a:rPr lang="en-US" sz="3200" b="1" dirty="0">
                <a:latin typeface="Arial"/>
                <a:cs typeface="Arial"/>
              </a:rPr>
              <a:t>Antecedents &amp; consequences of a positive reputation</a:t>
            </a:r>
            <a:endParaRPr lang="es-MX" sz="3200" dirty="0">
              <a:latin typeface="Arial"/>
              <a:cs typeface="Arial"/>
            </a:endParaRP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80468981"/>
              </p:ext>
            </p:extLst>
          </p:nvPr>
        </p:nvGraphicFramePr>
        <p:xfrm>
          <a:off x="457200" y="1196752"/>
          <a:ext cx="8435280" cy="547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014975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>
            <a:noAutofit/>
          </a:bodyPr>
          <a:lstStyle/>
          <a:p>
            <a:r>
              <a:rPr lang="es-MX" sz="3600" dirty="0">
                <a:latin typeface="Arial"/>
                <a:cs typeface="Arial"/>
              </a:rPr>
              <a:t/>
            </a:r>
            <a:br>
              <a:rPr lang="es-MX" sz="3600" dirty="0">
                <a:latin typeface="Arial"/>
                <a:cs typeface="Arial"/>
              </a:rPr>
            </a:br>
            <a:r>
              <a:rPr lang="en-US" sz="3600" b="1" dirty="0">
                <a:latin typeface="Arial"/>
                <a:cs typeface="Arial"/>
              </a:rPr>
              <a:t>RI’s Approach to </a:t>
            </a:r>
            <a:r>
              <a:rPr lang="en-US" sz="3600" b="1" dirty="0" smtClean="0">
                <a:latin typeface="Arial"/>
                <a:cs typeface="Arial"/>
              </a:rPr>
              <a:t>Reputation</a:t>
            </a:r>
            <a:endParaRPr lang="es-MX" sz="3600" dirty="0">
              <a:latin typeface="Arial"/>
              <a:cs typeface="Arial"/>
            </a:endParaRP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46117498"/>
              </p:ext>
            </p:extLst>
          </p:nvPr>
        </p:nvGraphicFramePr>
        <p:xfrm>
          <a:off x="539552" y="1124744"/>
          <a:ext cx="4752528" cy="547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4 Rectángulo"/>
          <p:cNvSpPr/>
          <p:nvPr/>
        </p:nvSpPr>
        <p:spPr>
          <a:xfrm>
            <a:off x="5508104" y="3501008"/>
            <a:ext cx="3240360" cy="2631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500" b="1" dirty="0"/>
              <a:t>The RI can support organizations with three main clusters of tracking methods and the practical consequences of the outcomes of these studies in Result Driven Solutions: (1) external e.g. </a:t>
            </a:r>
            <a:r>
              <a:rPr lang="en-US" sz="1500" b="1" dirty="0" err="1"/>
              <a:t>RepTrack</a:t>
            </a:r>
            <a:r>
              <a:rPr lang="en-US" sz="1500" b="1" dirty="0"/>
              <a:t>®, (2) internal (e.g. </a:t>
            </a:r>
            <a:r>
              <a:rPr lang="en-US" sz="1500" b="1" dirty="0" err="1"/>
              <a:t>EcQ</a:t>
            </a:r>
            <a:r>
              <a:rPr lang="en-US" sz="1500" b="1" dirty="0"/>
              <a:t>®) and (3) messaging ( e.g. expressiveness analyses, development of corporate stories, etc.)</a:t>
            </a: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16631664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467544" y="2348880"/>
            <a:ext cx="8229600" cy="1600200"/>
          </a:xfrm>
        </p:spPr>
        <p:txBody>
          <a:bodyPr>
            <a:noAutofit/>
          </a:bodyPr>
          <a:lstStyle/>
          <a:p>
            <a:r>
              <a:rPr lang="en-US" sz="3600" b="1" dirty="0">
                <a:latin typeface="Arial"/>
                <a:cs typeface="Arial"/>
              </a:rPr>
              <a:t>Measuring and Managing External Support</a:t>
            </a:r>
            <a:r>
              <a:rPr lang="en-US" sz="3600" dirty="0">
                <a:latin typeface="Arial"/>
                <a:cs typeface="Arial"/>
              </a:rPr>
              <a:t/>
            </a:r>
            <a:br>
              <a:rPr lang="en-US" sz="3600" dirty="0">
                <a:latin typeface="Arial"/>
                <a:cs typeface="Arial"/>
              </a:rPr>
            </a:br>
            <a:endParaRPr lang="es-MX" sz="36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329286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792089"/>
          </a:xfrm>
        </p:spPr>
        <p:txBody>
          <a:bodyPr>
            <a:normAutofit fontScale="92500" lnSpcReduction="10000"/>
          </a:bodyPr>
          <a:lstStyle/>
          <a:p>
            <a:endParaRPr lang="es-MX" dirty="0">
              <a:latin typeface="Arial"/>
              <a:cs typeface="Arial"/>
            </a:endParaRPr>
          </a:p>
          <a:p>
            <a:r>
              <a:rPr lang="es-MX" b="1" dirty="0" err="1">
                <a:latin typeface="Arial"/>
                <a:cs typeface="Arial"/>
              </a:rPr>
              <a:t>Corporate</a:t>
            </a:r>
            <a:r>
              <a:rPr lang="es-MX" b="1" dirty="0">
                <a:latin typeface="Arial"/>
                <a:cs typeface="Arial"/>
              </a:rPr>
              <a:t> </a:t>
            </a:r>
            <a:r>
              <a:rPr lang="es-MX" b="1" dirty="0" err="1">
                <a:latin typeface="Arial"/>
                <a:cs typeface="Arial"/>
              </a:rPr>
              <a:t>Reputations</a:t>
            </a:r>
            <a:r>
              <a:rPr lang="es-MX" b="1" dirty="0">
                <a:latin typeface="Arial"/>
                <a:cs typeface="Arial"/>
              </a:rPr>
              <a:t> are </a:t>
            </a:r>
            <a:r>
              <a:rPr lang="es-MX" b="1" i="1" dirty="0" err="1">
                <a:latin typeface="Arial"/>
                <a:cs typeface="Arial"/>
              </a:rPr>
              <a:t>Perceptions</a:t>
            </a:r>
            <a:r>
              <a:rPr lang="es-MX" b="1" dirty="0">
                <a:latin typeface="Arial"/>
                <a:cs typeface="Arial"/>
              </a:rPr>
              <a:t>...</a:t>
            </a:r>
            <a:endParaRPr lang="es-MX" dirty="0">
              <a:latin typeface="Arial"/>
              <a:cs typeface="Arial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611560" y="2780928"/>
            <a:ext cx="4572000" cy="2708434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s-MX" sz="1700" dirty="0"/>
          </a:p>
          <a:p>
            <a:r>
              <a:rPr lang="es-MX" sz="17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•</a:t>
            </a:r>
            <a:r>
              <a:rPr lang="es-MX" sz="17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Expectations</a:t>
            </a:r>
            <a:r>
              <a:rPr lang="es-MX" sz="17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 </a:t>
            </a:r>
            <a:r>
              <a:rPr lang="es-MX" sz="17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by</a:t>
            </a:r>
            <a:r>
              <a:rPr lang="es-MX" sz="17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:</a:t>
            </a:r>
          </a:p>
          <a:p>
            <a:r>
              <a:rPr lang="es-MX" sz="17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–</a:t>
            </a:r>
            <a:r>
              <a:rPr lang="es-MX" sz="17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Customers</a:t>
            </a:r>
            <a:r>
              <a:rPr lang="es-MX" sz="17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 </a:t>
            </a:r>
          </a:p>
          <a:p>
            <a:r>
              <a:rPr lang="es-MX" sz="17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–</a:t>
            </a:r>
            <a:r>
              <a:rPr lang="es-MX" sz="17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Investors</a:t>
            </a:r>
            <a:endParaRPr lang="es-MX" sz="17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  <a:p>
            <a:r>
              <a:rPr lang="es-MX" sz="17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–</a:t>
            </a:r>
            <a:r>
              <a:rPr lang="es-MX" sz="17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Employees</a:t>
            </a:r>
            <a:endParaRPr lang="es-MX" sz="17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  <a:p>
            <a:r>
              <a:rPr lang="es-MX" sz="17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–</a:t>
            </a:r>
            <a:r>
              <a:rPr lang="es-MX" sz="17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Suppliers</a:t>
            </a:r>
            <a:endParaRPr lang="es-MX" sz="17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  <a:p>
            <a:r>
              <a:rPr lang="es-MX" sz="17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–</a:t>
            </a:r>
            <a:r>
              <a:rPr lang="es-MX" sz="17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Public</a:t>
            </a:r>
            <a:r>
              <a:rPr lang="es-MX" sz="17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 </a:t>
            </a:r>
          </a:p>
          <a:p>
            <a:r>
              <a:rPr lang="es-MX" sz="17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–</a:t>
            </a:r>
            <a:r>
              <a:rPr lang="es-MX" sz="17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Analysts</a:t>
            </a:r>
            <a:endParaRPr lang="es-MX" sz="17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  <a:p>
            <a:r>
              <a:rPr lang="es-MX" sz="17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–Media</a:t>
            </a:r>
          </a:p>
          <a:p>
            <a:r>
              <a:rPr lang="es-MX" sz="17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–</a:t>
            </a:r>
            <a:r>
              <a:rPr lang="es-MX" sz="17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Regulators</a:t>
            </a:r>
            <a:endParaRPr lang="es-MX" sz="17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5832648" y="3284984"/>
            <a:ext cx="4572000" cy="218521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MX" sz="17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About</a:t>
            </a:r>
            <a:r>
              <a:rPr lang="es-MX" sz="17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 a </a:t>
            </a:r>
            <a:r>
              <a:rPr lang="es-MX" sz="17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company’s</a:t>
            </a:r>
            <a:r>
              <a:rPr lang="es-MX" sz="17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: </a:t>
            </a:r>
          </a:p>
          <a:p>
            <a:endParaRPr lang="es-MX" sz="17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  <a:p>
            <a:r>
              <a:rPr lang="es-MX" sz="17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Performance</a:t>
            </a:r>
          </a:p>
          <a:p>
            <a:r>
              <a:rPr lang="es-MX" sz="17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Products</a:t>
            </a:r>
            <a:endParaRPr lang="es-MX" sz="17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  <a:p>
            <a:r>
              <a:rPr lang="es-MX" sz="17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Services</a:t>
            </a:r>
            <a:endParaRPr lang="es-MX" sz="17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  <a:p>
            <a:r>
              <a:rPr lang="es-MX" sz="17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Activities</a:t>
            </a:r>
            <a:endParaRPr lang="es-MX" sz="17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  <a:p>
            <a:r>
              <a:rPr lang="es-MX" sz="17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Employees</a:t>
            </a:r>
            <a:endParaRPr lang="es-MX" sz="17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  <a:p>
            <a:r>
              <a:rPr lang="es-MX" sz="17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Organization</a:t>
            </a:r>
            <a:endParaRPr lang="es-MX" sz="17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6" name="5 Flecha derecha"/>
          <p:cNvSpPr/>
          <p:nvPr/>
        </p:nvSpPr>
        <p:spPr>
          <a:xfrm>
            <a:off x="2897560" y="3991129"/>
            <a:ext cx="2394520" cy="58999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6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167218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-315416"/>
            <a:ext cx="8229600" cy="1600200"/>
          </a:xfrm>
        </p:spPr>
        <p:txBody>
          <a:bodyPr/>
          <a:lstStyle/>
          <a:p>
            <a:r>
              <a:rPr lang="es-MX" sz="3000" dirty="0">
                <a:latin typeface="Arial"/>
                <a:cs typeface="Arial"/>
              </a:rPr>
              <a:t/>
            </a:r>
            <a:br>
              <a:rPr lang="es-MX" sz="3000" dirty="0">
                <a:latin typeface="Arial"/>
                <a:cs typeface="Arial"/>
              </a:rPr>
            </a:br>
            <a:r>
              <a:rPr lang="es-MX" sz="3000" b="1" dirty="0" err="1">
                <a:latin typeface="Arial"/>
                <a:cs typeface="Arial"/>
              </a:rPr>
              <a:t>Stakeholder</a:t>
            </a:r>
            <a:r>
              <a:rPr lang="es-MX" sz="3000" b="1" dirty="0">
                <a:latin typeface="Arial"/>
                <a:cs typeface="Arial"/>
              </a:rPr>
              <a:t> </a:t>
            </a:r>
            <a:r>
              <a:rPr lang="es-MX" sz="3000" b="1" dirty="0" err="1">
                <a:latin typeface="Arial"/>
                <a:cs typeface="Arial"/>
              </a:rPr>
              <a:t>Perceptions</a:t>
            </a:r>
            <a:r>
              <a:rPr lang="es-MX" sz="3000" b="1" dirty="0">
                <a:latin typeface="Arial"/>
                <a:cs typeface="Arial"/>
              </a:rPr>
              <a:t>: </a:t>
            </a:r>
            <a:r>
              <a:rPr lang="es-MX" sz="3000" dirty="0">
                <a:latin typeface="Arial"/>
                <a:cs typeface="Arial"/>
              </a:rPr>
              <a:t/>
            </a:r>
            <a:br>
              <a:rPr lang="es-MX" sz="3000" dirty="0">
                <a:latin typeface="Arial"/>
                <a:cs typeface="Arial"/>
              </a:rPr>
            </a:br>
            <a:r>
              <a:rPr lang="en-US" sz="3000" b="1" dirty="0">
                <a:latin typeface="Arial"/>
                <a:cs typeface="Arial"/>
              </a:rPr>
              <a:t>The </a:t>
            </a:r>
            <a:r>
              <a:rPr lang="en-US" sz="3000" b="1" i="1" dirty="0">
                <a:latin typeface="Arial"/>
                <a:cs typeface="Arial"/>
              </a:rPr>
              <a:t>upside </a:t>
            </a:r>
            <a:r>
              <a:rPr lang="en-US" sz="3000" b="1" i="1" dirty="0" err="1">
                <a:latin typeface="Arial"/>
                <a:cs typeface="Arial"/>
              </a:rPr>
              <a:t>potential</a:t>
            </a:r>
            <a:r>
              <a:rPr lang="en-US" sz="3000" b="1" dirty="0" err="1">
                <a:latin typeface="Arial"/>
                <a:cs typeface="Arial"/>
              </a:rPr>
              <a:t>for</a:t>
            </a:r>
            <a:r>
              <a:rPr lang="en-US" sz="3000" b="1" dirty="0">
                <a:latin typeface="Arial"/>
                <a:cs typeface="Arial"/>
              </a:rPr>
              <a:t> reputation gains </a:t>
            </a:r>
            <a:endParaRPr lang="es-MX" sz="3000" dirty="0">
              <a:latin typeface="Arial"/>
              <a:cs typeface="Arial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  <p:graphicFrame>
        <p:nvGraphicFramePr>
          <p:cNvPr id="4" name="3 Marcador de contenid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1141172"/>
              </p:ext>
            </p:extLst>
          </p:nvPr>
        </p:nvGraphicFramePr>
        <p:xfrm>
          <a:off x="457200" y="1340768"/>
          <a:ext cx="8435280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4 Rectángulo redondeado"/>
          <p:cNvSpPr/>
          <p:nvPr/>
        </p:nvSpPr>
        <p:spPr>
          <a:xfrm>
            <a:off x="4937539" y="1271397"/>
            <a:ext cx="1008112" cy="43204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200" dirty="0" err="1" smtClean="0">
                <a:solidFill>
                  <a:schemeClr val="tx1"/>
                </a:solidFill>
              </a:rPr>
              <a:t>Promise</a:t>
            </a:r>
            <a:r>
              <a:rPr lang="es-MX" sz="1200" dirty="0" smtClean="0">
                <a:solidFill>
                  <a:schemeClr val="tx1"/>
                </a:solidFill>
              </a:rPr>
              <a:t> of favorable </a:t>
            </a:r>
            <a:r>
              <a:rPr lang="es-MX" sz="1200" dirty="0" err="1" smtClean="0">
                <a:solidFill>
                  <a:schemeClr val="tx1"/>
                </a:solidFill>
              </a:rPr>
              <a:t>coverage</a:t>
            </a:r>
            <a:endParaRPr lang="es-MX" sz="1200" dirty="0" smtClean="0">
              <a:solidFill>
                <a:schemeClr val="tx1"/>
              </a:solidFill>
            </a:endParaRPr>
          </a:p>
          <a:p>
            <a:pPr algn="ctr"/>
            <a:endParaRPr lang="es-MX" sz="1200" dirty="0"/>
          </a:p>
        </p:txBody>
      </p:sp>
      <p:sp>
        <p:nvSpPr>
          <p:cNvPr id="9" name="8 Rectángulo redondeado"/>
          <p:cNvSpPr/>
          <p:nvPr/>
        </p:nvSpPr>
        <p:spPr>
          <a:xfrm>
            <a:off x="6346845" y="2780928"/>
            <a:ext cx="1008112" cy="43204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200" dirty="0" err="1" smtClean="0">
                <a:solidFill>
                  <a:schemeClr val="tx1"/>
                </a:solidFill>
              </a:rPr>
              <a:t>Promise</a:t>
            </a:r>
            <a:r>
              <a:rPr lang="es-MX" sz="1200" dirty="0" smtClean="0">
                <a:solidFill>
                  <a:schemeClr val="tx1"/>
                </a:solidFill>
              </a:rPr>
              <a:t> of </a:t>
            </a:r>
            <a:r>
              <a:rPr lang="es-MX" sz="1200" dirty="0" err="1" smtClean="0">
                <a:solidFill>
                  <a:schemeClr val="tx1"/>
                </a:solidFill>
              </a:rPr>
              <a:t>legitimacy</a:t>
            </a:r>
            <a:endParaRPr lang="es-MX" sz="1200" dirty="0" smtClean="0">
              <a:solidFill>
                <a:schemeClr val="tx1"/>
              </a:solidFill>
            </a:endParaRPr>
          </a:p>
          <a:p>
            <a:pPr algn="ctr"/>
            <a:endParaRPr lang="es-MX" sz="1200" dirty="0"/>
          </a:p>
        </p:txBody>
      </p:sp>
      <p:sp>
        <p:nvSpPr>
          <p:cNvPr id="10" name="9 Rectángulo redondeado"/>
          <p:cNvSpPr/>
          <p:nvPr/>
        </p:nvSpPr>
        <p:spPr>
          <a:xfrm>
            <a:off x="6948264" y="4293096"/>
            <a:ext cx="1008112" cy="43204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200" dirty="0" err="1" smtClean="0">
                <a:solidFill>
                  <a:schemeClr val="tx1"/>
                </a:solidFill>
              </a:rPr>
              <a:t>Promise</a:t>
            </a:r>
            <a:r>
              <a:rPr lang="es-MX" sz="1200" dirty="0" smtClean="0">
                <a:solidFill>
                  <a:schemeClr val="tx1"/>
                </a:solidFill>
              </a:rPr>
              <a:t> of legal </a:t>
            </a:r>
            <a:r>
              <a:rPr lang="es-MX" sz="1200" dirty="0" err="1" smtClean="0">
                <a:solidFill>
                  <a:schemeClr val="tx1"/>
                </a:solidFill>
              </a:rPr>
              <a:t>action</a:t>
            </a:r>
            <a:endParaRPr lang="es-MX" sz="1200" dirty="0" smtClean="0">
              <a:solidFill>
                <a:schemeClr val="tx1"/>
              </a:solidFill>
            </a:endParaRPr>
          </a:p>
          <a:p>
            <a:pPr algn="ctr"/>
            <a:endParaRPr lang="es-MX" sz="1200" dirty="0"/>
          </a:p>
        </p:txBody>
      </p:sp>
      <p:sp>
        <p:nvSpPr>
          <p:cNvPr id="11" name="10 Rectángulo redondeado"/>
          <p:cNvSpPr/>
          <p:nvPr/>
        </p:nvSpPr>
        <p:spPr>
          <a:xfrm>
            <a:off x="6250451" y="5805264"/>
            <a:ext cx="1008112" cy="43204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200" dirty="0" err="1" smtClean="0">
                <a:solidFill>
                  <a:schemeClr val="tx1"/>
                </a:solidFill>
              </a:rPr>
              <a:t>Promise</a:t>
            </a:r>
            <a:r>
              <a:rPr lang="es-MX" sz="1200" dirty="0" smtClean="0">
                <a:solidFill>
                  <a:schemeClr val="tx1"/>
                </a:solidFill>
              </a:rPr>
              <a:t> of </a:t>
            </a:r>
            <a:r>
              <a:rPr lang="es-MX" sz="1200" dirty="0" err="1" smtClean="0">
                <a:solidFill>
                  <a:schemeClr val="tx1"/>
                </a:solidFill>
              </a:rPr>
              <a:t>loyalty</a:t>
            </a:r>
            <a:endParaRPr lang="es-MX" sz="1200" dirty="0" smtClean="0">
              <a:solidFill>
                <a:schemeClr val="tx1"/>
              </a:solidFill>
            </a:endParaRPr>
          </a:p>
          <a:p>
            <a:pPr algn="ctr"/>
            <a:endParaRPr lang="es-MX" sz="1200" dirty="0"/>
          </a:p>
        </p:txBody>
      </p:sp>
      <p:sp>
        <p:nvSpPr>
          <p:cNvPr id="12" name="11 Rectángulo redondeado"/>
          <p:cNvSpPr/>
          <p:nvPr/>
        </p:nvSpPr>
        <p:spPr>
          <a:xfrm>
            <a:off x="5043083" y="6309320"/>
            <a:ext cx="1207368" cy="43204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200" dirty="0" err="1" smtClean="0">
                <a:solidFill>
                  <a:schemeClr val="tx1"/>
                </a:solidFill>
              </a:rPr>
              <a:t>Promise</a:t>
            </a:r>
            <a:r>
              <a:rPr lang="es-MX" sz="1200" dirty="0" smtClean="0">
                <a:solidFill>
                  <a:schemeClr val="tx1"/>
                </a:solidFill>
              </a:rPr>
              <a:t> of </a:t>
            </a:r>
            <a:r>
              <a:rPr lang="es-MX" sz="1200" dirty="0" err="1" smtClean="0">
                <a:solidFill>
                  <a:schemeClr val="tx1"/>
                </a:solidFill>
              </a:rPr>
              <a:t>collaboration</a:t>
            </a:r>
            <a:r>
              <a:rPr lang="es-MX" sz="1200" dirty="0" smtClean="0">
                <a:solidFill>
                  <a:schemeClr val="tx1"/>
                </a:solidFill>
              </a:rPr>
              <a:t> </a:t>
            </a:r>
          </a:p>
          <a:p>
            <a:pPr algn="ctr"/>
            <a:endParaRPr lang="es-MX" sz="1200" dirty="0"/>
          </a:p>
        </p:txBody>
      </p:sp>
      <p:sp>
        <p:nvSpPr>
          <p:cNvPr id="13" name="12 Rectángulo redondeado"/>
          <p:cNvSpPr/>
          <p:nvPr/>
        </p:nvSpPr>
        <p:spPr>
          <a:xfrm>
            <a:off x="1835696" y="5661248"/>
            <a:ext cx="1008112" cy="43204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200" dirty="0" err="1" smtClean="0">
                <a:solidFill>
                  <a:schemeClr val="tx1"/>
                </a:solidFill>
              </a:rPr>
              <a:t>Promise</a:t>
            </a:r>
            <a:r>
              <a:rPr lang="es-MX" sz="1200" dirty="0" smtClean="0">
                <a:solidFill>
                  <a:schemeClr val="tx1"/>
                </a:solidFill>
              </a:rPr>
              <a:t> of </a:t>
            </a:r>
            <a:r>
              <a:rPr lang="es-MX" sz="1200" dirty="0" err="1" smtClean="0">
                <a:solidFill>
                  <a:schemeClr val="tx1"/>
                </a:solidFill>
              </a:rPr>
              <a:t>commitment</a:t>
            </a:r>
            <a:endParaRPr lang="es-MX" sz="1200" dirty="0" smtClean="0">
              <a:solidFill>
                <a:schemeClr val="tx1"/>
              </a:solidFill>
            </a:endParaRPr>
          </a:p>
          <a:p>
            <a:pPr algn="ctr"/>
            <a:endParaRPr lang="es-MX" sz="1200" dirty="0"/>
          </a:p>
        </p:txBody>
      </p:sp>
      <p:sp>
        <p:nvSpPr>
          <p:cNvPr id="14" name="13 Rectángulo redondeado"/>
          <p:cNvSpPr/>
          <p:nvPr/>
        </p:nvSpPr>
        <p:spPr>
          <a:xfrm>
            <a:off x="1331640" y="3356992"/>
            <a:ext cx="1008112" cy="43204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200" dirty="0" err="1" smtClean="0">
                <a:solidFill>
                  <a:schemeClr val="tx1"/>
                </a:solidFill>
              </a:rPr>
              <a:t>Promise</a:t>
            </a:r>
            <a:r>
              <a:rPr lang="es-MX" sz="1200" dirty="0" smtClean="0">
                <a:solidFill>
                  <a:schemeClr val="tx1"/>
                </a:solidFill>
              </a:rPr>
              <a:t> of </a:t>
            </a:r>
            <a:r>
              <a:rPr lang="es-MX" sz="1200" dirty="0" err="1" smtClean="0">
                <a:solidFill>
                  <a:schemeClr val="tx1"/>
                </a:solidFill>
              </a:rPr>
              <a:t>value</a:t>
            </a:r>
            <a:endParaRPr lang="es-MX" sz="1200" dirty="0" smtClean="0">
              <a:solidFill>
                <a:schemeClr val="tx1"/>
              </a:solidFill>
            </a:endParaRPr>
          </a:p>
          <a:p>
            <a:pPr algn="ctr"/>
            <a:endParaRPr lang="es-MX" sz="1200" dirty="0"/>
          </a:p>
        </p:txBody>
      </p:sp>
      <p:sp>
        <p:nvSpPr>
          <p:cNvPr id="15" name="14 Rectángulo redondeado"/>
          <p:cNvSpPr/>
          <p:nvPr/>
        </p:nvSpPr>
        <p:spPr>
          <a:xfrm>
            <a:off x="1979712" y="1969773"/>
            <a:ext cx="1008112" cy="43204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200" dirty="0" err="1" smtClean="0">
                <a:solidFill>
                  <a:schemeClr val="tx1"/>
                </a:solidFill>
              </a:rPr>
              <a:t>Promise</a:t>
            </a:r>
            <a:r>
              <a:rPr lang="es-MX" sz="1200" dirty="0" smtClean="0">
                <a:solidFill>
                  <a:schemeClr val="tx1"/>
                </a:solidFill>
              </a:rPr>
              <a:t> of </a:t>
            </a:r>
            <a:r>
              <a:rPr lang="es-MX" sz="1200" dirty="0" err="1" smtClean="0">
                <a:solidFill>
                  <a:schemeClr val="tx1"/>
                </a:solidFill>
              </a:rPr>
              <a:t>advocacy</a:t>
            </a:r>
            <a:endParaRPr lang="es-MX" sz="1200" dirty="0" smtClean="0">
              <a:solidFill>
                <a:schemeClr val="tx1"/>
              </a:solidFill>
            </a:endParaRPr>
          </a:p>
          <a:p>
            <a:pPr algn="ctr"/>
            <a:endParaRPr lang="es-MX" sz="1200" dirty="0"/>
          </a:p>
        </p:txBody>
      </p:sp>
    </p:spTree>
    <p:extLst>
      <p:ext uri="{BB962C8B-B14F-4D97-AF65-F5344CB8AC3E}">
        <p14:creationId xmlns:p14="http://schemas.microsoft.com/office/powerpoint/2010/main" val="11409199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-259432"/>
            <a:ext cx="8229600" cy="1600200"/>
          </a:xfrm>
        </p:spPr>
        <p:txBody>
          <a:bodyPr/>
          <a:lstStyle/>
          <a:p>
            <a:r>
              <a:rPr lang="es-MX" sz="2800" dirty="0">
                <a:latin typeface="Arial"/>
                <a:cs typeface="Arial"/>
              </a:rPr>
              <a:t/>
            </a:r>
            <a:br>
              <a:rPr lang="es-MX" sz="2800" dirty="0">
                <a:latin typeface="Arial"/>
                <a:cs typeface="Arial"/>
              </a:rPr>
            </a:br>
            <a:r>
              <a:rPr lang="es-MX" sz="2800" b="1" dirty="0" err="1">
                <a:latin typeface="Arial"/>
                <a:cs typeface="Arial"/>
              </a:rPr>
              <a:t>Stakeholder</a:t>
            </a:r>
            <a:r>
              <a:rPr lang="es-MX" sz="2800" b="1" dirty="0">
                <a:latin typeface="Arial"/>
                <a:cs typeface="Arial"/>
              </a:rPr>
              <a:t> </a:t>
            </a:r>
            <a:r>
              <a:rPr lang="es-MX" sz="2800" b="1" dirty="0" err="1">
                <a:latin typeface="Arial"/>
                <a:cs typeface="Arial"/>
              </a:rPr>
              <a:t>Perceptions</a:t>
            </a:r>
            <a:r>
              <a:rPr lang="es-MX" sz="2800" b="1" dirty="0">
                <a:latin typeface="Arial"/>
                <a:cs typeface="Arial"/>
              </a:rPr>
              <a:t>: </a:t>
            </a:r>
            <a:r>
              <a:rPr lang="es-MX" sz="2800" dirty="0">
                <a:latin typeface="Arial"/>
                <a:cs typeface="Arial"/>
              </a:rPr>
              <a:t/>
            </a:r>
            <a:br>
              <a:rPr lang="es-MX" sz="2800" dirty="0">
                <a:latin typeface="Arial"/>
                <a:cs typeface="Arial"/>
              </a:rPr>
            </a:br>
            <a:r>
              <a:rPr lang="en-US" sz="2800" b="1" dirty="0">
                <a:latin typeface="Arial"/>
                <a:cs typeface="Arial"/>
              </a:rPr>
              <a:t>The </a:t>
            </a:r>
            <a:r>
              <a:rPr lang="en-US" sz="2800" b="1" i="1" dirty="0">
                <a:latin typeface="Arial"/>
                <a:cs typeface="Arial"/>
              </a:rPr>
              <a:t>upside </a:t>
            </a:r>
            <a:r>
              <a:rPr lang="en-US" sz="2800" b="1" i="1" dirty="0" err="1">
                <a:latin typeface="Arial"/>
                <a:cs typeface="Arial"/>
              </a:rPr>
              <a:t>potential</a:t>
            </a:r>
            <a:r>
              <a:rPr lang="en-US" sz="2800" b="1" dirty="0" err="1">
                <a:latin typeface="Arial"/>
                <a:cs typeface="Arial"/>
              </a:rPr>
              <a:t>for</a:t>
            </a:r>
            <a:r>
              <a:rPr lang="en-US" sz="2800" b="1" dirty="0">
                <a:latin typeface="Arial"/>
                <a:cs typeface="Arial"/>
              </a:rPr>
              <a:t> reputation </a:t>
            </a:r>
            <a:r>
              <a:rPr lang="en-US" sz="2800" b="1" dirty="0" smtClean="0">
                <a:latin typeface="Arial"/>
                <a:cs typeface="Arial"/>
              </a:rPr>
              <a:t>gains</a:t>
            </a:r>
            <a:endParaRPr lang="es-MX" sz="2800" dirty="0">
              <a:latin typeface="Arial"/>
              <a:cs typeface="Arial"/>
            </a:endParaRP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13059880"/>
              </p:ext>
            </p:extLst>
          </p:nvPr>
        </p:nvGraphicFramePr>
        <p:xfrm>
          <a:off x="457200" y="1340768"/>
          <a:ext cx="8435280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5 Rectángulo redondeado"/>
          <p:cNvSpPr/>
          <p:nvPr/>
        </p:nvSpPr>
        <p:spPr>
          <a:xfrm>
            <a:off x="4937539" y="1271397"/>
            <a:ext cx="1008112" cy="43204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200" dirty="0" err="1" smtClean="0">
                <a:solidFill>
                  <a:schemeClr val="tx1"/>
                </a:solidFill>
              </a:rPr>
              <a:t>Threat</a:t>
            </a:r>
            <a:r>
              <a:rPr lang="es-MX" sz="1200" dirty="0" smtClean="0">
                <a:solidFill>
                  <a:schemeClr val="tx1"/>
                </a:solidFill>
              </a:rPr>
              <a:t> of </a:t>
            </a:r>
            <a:r>
              <a:rPr lang="es-MX" sz="1200" dirty="0" err="1" smtClean="0">
                <a:solidFill>
                  <a:schemeClr val="tx1"/>
                </a:solidFill>
              </a:rPr>
              <a:t>Exposure</a:t>
            </a:r>
            <a:endParaRPr lang="es-MX" sz="1200" dirty="0" smtClean="0">
              <a:solidFill>
                <a:schemeClr val="tx1"/>
              </a:solidFill>
            </a:endParaRPr>
          </a:p>
          <a:p>
            <a:pPr algn="ctr"/>
            <a:endParaRPr lang="es-MX" sz="1200" dirty="0"/>
          </a:p>
        </p:txBody>
      </p:sp>
      <p:sp>
        <p:nvSpPr>
          <p:cNvPr id="7" name="6 Rectángulo redondeado"/>
          <p:cNvSpPr/>
          <p:nvPr/>
        </p:nvSpPr>
        <p:spPr>
          <a:xfrm>
            <a:off x="6444208" y="1916832"/>
            <a:ext cx="1152128" cy="43204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200" dirty="0" err="1" smtClean="0">
                <a:solidFill>
                  <a:schemeClr val="tx1"/>
                </a:solidFill>
              </a:rPr>
              <a:t>Threat</a:t>
            </a:r>
            <a:r>
              <a:rPr lang="es-MX" sz="1200" dirty="0" smtClean="0">
                <a:solidFill>
                  <a:schemeClr val="tx1"/>
                </a:solidFill>
              </a:rPr>
              <a:t> of </a:t>
            </a:r>
            <a:r>
              <a:rPr lang="es-MX" sz="1200" dirty="0" err="1" smtClean="0">
                <a:solidFill>
                  <a:schemeClr val="tx1"/>
                </a:solidFill>
              </a:rPr>
              <a:t>illegitimacy</a:t>
            </a:r>
            <a:endParaRPr lang="es-MX" sz="1200" dirty="0" smtClean="0">
              <a:solidFill>
                <a:schemeClr val="tx1"/>
              </a:solidFill>
            </a:endParaRPr>
          </a:p>
          <a:p>
            <a:pPr algn="ctr"/>
            <a:endParaRPr lang="es-MX" sz="1200" dirty="0"/>
          </a:p>
        </p:txBody>
      </p:sp>
      <p:sp>
        <p:nvSpPr>
          <p:cNvPr id="9" name="8 Rectángulo redondeado"/>
          <p:cNvSpPr/>
          <p:nvPr/>
        </p:nvSpPr>
        <p:spPr>
          <a:xfrm>
            <a:off x="7092280" y="3501008"/>
            <a:ext cx="1008112" cy="43204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200" dirty="0" err="1" smtClean="0">
                <a:solidFill>
                  <a:schemeClr val="tx1"/>
                </a:solidFill>
              </a:rPr>
              <a:t>Threat</a:t>
            </a:r>
            <a:r>
              <a:rPr lang="es-MX" sz="1200" dirty="0" smtClean="0">
                <a:solidFill>
                  <a:schemeClr val="tx1"/>
                </a:solidFill>
              </a:rPr>
              <a:t> of legal </a:t>
            </a:r>
            <a:r>
              <a:rPr lang="es-MX" sz="1200" dirty="0" err="1" smtClean="0">
                <a:solidFill>
                  <a:schemeClr val="tx1"/>
                </a:solidFill>
              </a:rPr>
              <a:t>action</a:t>
            </a:r>
            <a:endParaRPr lang="es-MX" sz="1200" dirty="0" smtClean="0">
              <a:solidFill>
                <a:schemeClr val="tx1"/>
              </a:solidFill>
            </a:endParaRPr>
          </a:p>
          <a:p>
            <a:pPr algn="ctr"/>
            <a:endParaRPr lang="es-MX" sz="1200" dirty="0"/>
          </a:p>
        </p:txBody>
      </p:sp>
      <p:sp>
        <p:nvSpPr>
          <p:cNvPr id="10" name="9 Rectángulo redondeado"/>
          <p:cNvSpPr/>
          <p:nvPr/>
        </p:nvSpPr>
        <p:spPr>
          <a:xfrm>
            <a:off x="6516216" y="5013176"/>
            <a:ext cx="1584176" cy="43204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200" dirty="0" err="1" smtClean="0">
                <a:solidFill>
                  <a:schemeClr val="tx1"/>
                </a:solidFill>
              </a:rPr>
              <a:t>Threat</a:t>
            </a:r>
            <a:r>
              <a:rPr lang="es-MX" sz="1200" dirty="0" smtClean="0">
                <a:solidFill>
                  <a:schemeClr val="tx1"/>
                </a:solidFill>
              </a:rPr>
              <a:t> </a:t>
            </a:r>
            <a:r>
              <a:rPr lang="es-MX" sz="1200" dirty="0" err="1" smtClean="0">
                <a:solidFill>
                  <a:schemeClr val="tx1"/>
                </a:solidFill>
              </a:rPr>
              <a:t>ofmisundestanding</a:t>
            </a:r>
            <a:endParaRPr lang="es-MX" sz="1200" dirty="0"/>
          </a:p>
        </p:txBody>
      </p:sp>
      <p:sp>
        <p:nvSpPr>
          <p:cNvPr id="11" name="10 Rectángulo redondeado"/>
          <p:cNvSpPr/>
          <p:nvPr/>
        </p:nvSpPr>
        <p:spPr>
          <a:xfrm>
            <a:off x="4953474" y="6309320"/>
            <a:ext cx="1008112" cy="43204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200" dirty="0" err="1" smtClean="0">
                <a:solidFill>
                  <a:schemeClr val="tx1"/>
                </a:solidFill>
              </a:rPr>
              <a:t>Threat</a:t>
            </a:r>
            <a:r>
              <a:rPr lang="es-MX" sz="1200" dirty="0" smtClean="0">
                <a:solidFill>
                  <a:schemeClr val="tx1"/>
                </a:solidFill>
              </a:rPr>
              <a:t> of </a:t>
            </a:r>
            <a:r>
              <a:rPr lang="es-MX" sz="1200" dirty="0" err="1" smtClean="0">
                <a:solidFill>
                  <a:schemeClr val="tx1"/>
                </a:solidFill>
              </a:rPr>
              <a:t>defection</a:t>
            </a:r>
            <a:endParaRPr lang="es-MX" sz="1200" dirty="0" smtClean="0">
              <a:solidFill>
                <a:schemeClr val="tx1"/>
              </a:solidFill>
            </a:endParaRPr>
          </a:p>
          <a:p>
            <a:pPr algn="ctr"/>
            <a:endParaRPr lang="es-MX" sz="1200" dirty="0"/>
          </a:p>
        </p:txBody>
      </p:sp>
      <p:sp>
        <p:nvSpPr>
          <p:cNvPr id="12" name="11 Rectángulo redondeado"/>
          <p:cNvSpPr/>
          <p:nvPr/>
        </p:nvSpPr>
        <p:spPr>
          <a:xfrm>
            <a:off x="2195736" y="5893400"/>
            <a:ext cx="1008112" cy="43204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200" dirty="0" err="1" smtClean="0">
                <a:solidFill>
                  <a:schemeClr val="tx1"/>
                </a:solidFill>
              </a:rPr>
              <a:t>Threat</a:t>
            </a:r>
            <a:r>
              <a:rPr lang="es-MX" sz="1200" dirty="0" smtClean="0">
                <a:solidFill>
                  <a:schemeClr val="tx1"/>
                </a:solidFill>
              </a:rPr>
              <a:t> of </a:t>
            </a:r>
            <a:r>
              <a:rPr lang="es-MX" sz="1200" dirty="0" err="1" smtClean="0">
                <a:solidFill>
                  <a:schemeClr val="tx1"/>
                </a:solidFill>
              </a:rPr>
              <a:t>rogue</a:t>
            </a:r>
            <a:r>
              <a:rPr lang="es-MX" sz="1200" dirty="0" smtClean="0">
                <a:solidFill>
                  <a:schemeClr val="tx1"/>
                </a:solidFill>
              </a:rPr>
              <a:t> </a:t>
            </a:r>
            <a:r>
              <a:rPr lang="es-MX" sz="1200" dirty="0" err="1" smtClean="0">
                <a:solidFill>
                  <a:schemeClr val="tx1"/>
                </a:solidFill>
              </a:rPr>
              <a:t>behavior</a:t>
            </a:r>
            <a:endParaRPr lang="es-MX" sz="1200" dirty="0" smtClean="0">
              <a:solidFill>
                <a:schemeClr val="tx1"/>
              </a:solidFill>
            </a:endParaRPr>
          </a:p>
          <a:p>
            <a:pPr algn="ctr"/>
            <a:endParaRPr lang="es-MX" sz="1200" dirty="0"/>
          </a:p>
        </p:txBody>
      </p:sp>
      <p:sp>
        <p:nvSpPr>
          <p:cNvPr id="13" name="12 Rectángulo redondeado"/>
          <p:cNvSpPr/>
          <p:nvPr/>
        </p:nvSpPr>
        <p:spPr>
          <a:xfrm>
            <a:off x="1403648" y="3284984"/>
            <a:ext cx="1008112" cy="43204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200" dirty="0" err="1" smtClean="0">
                <a:solidFill>
                  <a:schemeClr val="tx1"/>
                </a:solidFill>
              </a:rPr>
              <a:t>Threat</a:t>
            </a:r>
            <a:r>
              <a:rPr lang="es-MX" sz="1200" dirty="0" smtClean="0">
                <a:solidFill>
                  <a:schemeClr val="tx1"/>
                </a:solidFill>
              </a:rPr>
              <a:t> of </a:t>
            </a:r>
            <a:r>
              <a:rPr lang="es-MX" sz="1200" dirty="0" err="1" smtClean="0">
                <a:solidFill>
                  <a:schemeClr val="tx1"/>
                </a:solidFill>
              </a:rPr>
              <a:t>value</a:t>
            </a:r>
            <a:endParaRPr lang="es-MX" sz="1200" dirty="0" smtClean="0">
              <a:solidFill>
                <a:schemeClr val="tx1"/>
              </a:solidFill>
            </a:endParaRPr>
          </a:p>
          <a:p>
            <a:pPr algn="ctr"/>
            <a:endParaRPr lang="es-MX" sz="1200" dirty="0"/>
          </a:p>
        </p:txBody>
      </p:sp>
      <p:sp>
        <p:nvSpPr>
          <p:cNvPr id="15" name="14 Rectángulo redondeado"/>
          <p:cNvSpPr/>
          <p:nvPr/>
        </p:nvSpPr>
        <p:spPr>
          <a:xfrm>
            <a:off x="2200942" y="1895939"/>
            <a:ext cx="1008112" cy="43204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200" dirty="0" err="1" smtClean="0">
                <a:solidFill>
                  <a:schemeClr val="tx1"/>
                </a:solidFill>
              </a:rPr>
              <a:t>Threat</a:t>
            </a:r>
            <a:r>
              <a:rPr lang="es-MX" sz="1200" dirty="0" smtClean="0">
                <a:solidFill>
                  <a:schemeClr val="tx1"/>
                </a:solidFill>
              </a:rPr>
              <a:t> of </a:t>
            </a:r>
            <a:r>
              <a:rPr lang="es-MX" sz="1200" dirty="0" err="1" smtClean="0">
                <a:solidFill>
                  <a:schemeClr val="tx1"/>
                </a:solidFill>
              </a:rPr>
              <a:t>boycott</a:t>
            </a:r>
            <a:endParaRPr lang="es-MX" sz="1200" dirty="0" smtClean="0">
              <a:solidFill>
                <a:schemeClr val="tx1"/>
              </a:solidFill>
            </a:endParaRPr>
          </a:p>
          <a:p>
            <a:pPr algn="ctr"/>
            <a:endParaRPr lang="es-MX" sz="1200" dirty="0"/>
          </a:p>
        </p:txBody>
      </p:sp>
    </p:spTree>
    <p:extLst>
      <p:ext uri="{BB962C8B-B14F-4D97-AF65-F5344CB8AC3E}">
        <p14:creationId xmlns:p14="http://schemas.microsoft.com/office/powerpoint/2010/main" val="32066418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-979512"/>
            <a:ext cx="8229600" cy="1600200"/>
          </a:xfrm>
        </p:spPr>
        <p:txBody>
          <a:bodyPr/>
          <a:lstStyle/>
          <a:p>
            <a:r>
              <a:rPr lang="es-MX" sz="3000" dirty="0">
                <a:latin typeface="Arial"/>
                <a:cs typeface="Arial"/>
              </a:rPr>
              <a:t/>
            </a:r>
            <a:br>
              <a:rPr lang="es-MX" sz="3000" dirty="0">
                <a:latin typeface="Arial"/>
                <a:cs typeface="Arial"/>
              </a:rPr>
            </a:br>
            <a:r>
              <a:rPr lang="es-MX" sz="3000" b="1" dirty="0">
                <a:latin typeface="Arial"/>
                <a:cs typeface="Arial"/>
              </a:rPr>
              <a:t>Harris-</a:t>
            </a:r>
            <a:r>
              <a:rPr lang="es-MX" sz="3000" b="1" dirty="0" err="1">
                <a:latin typeface="Arial"/>
                <a:cs typeface="Arial"/>
              </a:rPr>
              <a:t>Fombrun</a:t>
            </a:r>
            <a:r>
              <a:rPr lang="es-MX" sz="3000" b="1" dirty="0">
                <a:latin typeface="Arial"/>
                <a:cs typeface="Arial"/>
              </a:rPr>
              <a:t> </a:t>
            </a:r>
            <a:r>
              <a:rPr lang="es-MX" sz="3000" b="1" dirty="0" err="1" smtClean="0">
                <a:latin typeface="Arial"/>
                <a:cs typeface="Arial"/>
              </a:rPr>
              <a:t>Reputation</a:t>
            </a:r>
            <a:r>
              <a:rPr lang="es-MX" sz="3000" b="1" dirty="0" smtClean="0">
                <a:latin typeface="Arial"/>
                <a:cs typeface="Arial"/>
              </a:rPr>
              <a:t> </a:t>
            </a:r>
            <a:r>
              <a:rPr lang="es-MX" sz="3000" b="1" dirty="0" err="1" smtClean="0">
                <a:latin typeface="Arial"/>
                <a:cs typeface="Arial"/>
              </a:rPr>
              <a:t>QuotientSM</a:t>
            </a:r>
            <a:r>
              <a:rPr lang="es-MX" sz="3000" b="1" dirty="0" smtClean="0">
                <a:latin typeface="Arial"/>
                <a:cs typeface="Arial"/>
              </a:rPr>
              <a:t>(RQ</a:t>
            </a:r>
            <a:r>
              <a:rPr lang="es-MX" sz="3000" b="1" dirty="0">
                <a:latin typeface="Arial"/>
                <a:cs typeface="Arial"/>
              </a:rPr>
              <a:t>)</a:t>
            </a:r>
            <a:endParaRPr lang="es-MX" sz="3000" dirty="0">
              <a:latin typeface="Arial"/>
              <a:cs typeface="Arial"/>
            </a:endParaRP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42230270"/>
              </p:ext>
            </p:extLst>
          </p:nvPr>
        </p:nvGraphicFramePr>
        <p:xfrm>
          <a:off x="467544" y="692696"/>
          <a:ext cx="8208912" cy="5904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4 Rectángulo"/>
          <p:cNvSpPr/>
          <p:nvPr/>
        </p:nvSpPr>
        <p:spPr>
          <a:xfrm>
            <a:off x="6948264" y="5445224"/>
            <a:ext cx="20162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/>
              <a:t>7-pt scale7 = </a:t>
            </a:r>
            <a:endParaRPr lang="en-US" sz="1200" b="1" dirty="0" smtClean="0"/>
          </a:p>
          <a:p>
            <a:r>
              <a:rPr lang="en-US" sz="1200" b="1" dirty="0" smtClean="0"/>
              <a:t>“</a:t>
            </a:r>
            <a:r>
              <a:rPr lang="en-US" sz="1200" b="1" dirty="0"/>
              <a:t>Describes very well”1 = </a:t>
            </a:r>
            <a:endParaRPr lang="en-US" sz="1200" b="1" dirty="0" smtClean="0"/>
          </a:p>
          <a:p>
            <a:r>
              <a:rPr lang="en-US" sz="1200" b="1" dirty="0" smtClean="0"/>
              <a:t>“</a:t>
            </a:r>
            <a:r>
              <a:rPr lang="en-US" sz="1200" b="1" dirty="0"/>
              <a:t>Does not describe well”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739186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-459432"/>
            <a:ext cx="8229600" cy="1600200"/>
          </a:xfrm>
        </p:spPr>
        <p:txBody>
          <a:bodyPr/>
          <a:lstStyle/>
          <a:p>
            <a:r>
              <a:rPr lang="es-MX" sz="4000" dirty="0">
                <a:latin typeface="Arial"/>
                <a:cs typeface="Arial"/>
              </a:rPr>
              <a:t/>
            </a:r>
            <a:br>
              <a:rPr lang="es-MX" sz="4000" dirty="0">
                <a:latin typeface="Arial"/>
                <a:cs typeface="Arial"/>
              </a:rPr>
            </a:br>
            <a:r>
              <a:rPr lang="es-MX" sz="4000" dirty="0">
                <a:latin typeface="Arial"/>
                <a:cs typeface="Arial"/>
              </a:rPr>
              <a:t>A </a:t>
            </a:r>
            <a:r>
              <a:rPr lang="es-MX" sz="4000" dirty="0" err="1">
                <a:latin typeface="Arial"/>
                <a:cs typeface="Arial"/>
              </a:rPr>
              <a:t>Typical</a:t>
            </a:r>
            <a:r>
              <a:rPr lang="es-MX" sz="4000" dirty="0">
                <a:latin typeface="Arial"/>
                <a:cs typeface="Arial"/>
              </a:rPr>
              <a:t> RQ </a:t>
            </a:r>
            <a:r>
              <a:rPr lang="es-MX" sz="4000" dirty="0" err="1">
                <a:latin typeface="Arial"/>
                <a:cs typeface="Arial"/>
              </a:rPr>
              <a:t>Analysis</a:t>
            </a:r>
            <a:r>
              <a:rPr lang="es-MX" sz="4000" dirty="0">
                <a:latin typeface="Arial"/>
                <a:cs typeface="Arial"/>
              </a:rPr>
              <a:t>…</a:t>
            </a:r>
          </a:p>
        </p:txBody>
      </p:sp>
      <p:sp>
        <p:nvSpPr>
          <p:cNvPr id="4" name="3 Elipse"/>
          <p:cNvSpPr/>
          <p:nvPr/>
        </p:nvSpPr>
        <p:spPr>
          <a:xfrm>
            <a:off x="107504" y="1916832"/>
            <a:ext cx="2448272" cy="2249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 err="1" smtClean="0"/>
              <a:t>Products</a:t>
            </a:r>
            <a:r>
              <a:rPr lang="es-MX" b="1" dirty="0" smtClean="0"/>
              <a:t> &amp; </a:t>
            </a:r>
            <a:r>
              <a:rPr lang="es-MX" b="1" dirty="0" err="1" smtClean="0"/>
              <a:t>Services</a:t>
            </a:r>
            <a:r>
              <a:rPr lang="es-MX" b="1" dirty="0" smtClean="0"/>
              <a:t> .56</a:t>
            </a:r>
          </a:p>
          <a:p>
            <a:pPr algn="ctr"/>
            <a:endParaRPr lang="es-MX" dirty="0"/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2987824" y="4169943"/>
            <a:ext cx="3456384" cy="1097316"/>
          </a:xfrm>
        </p:spPr>
        <p:txBody>
          <a:bodyPr/>
          <a:lstStyle/>
          <a:p>
            <a:r>
              <a:rPr lang="es-MX" b="1" dirty="0" err="1" smtClean="0">
                <a:latin typeface="Arial"/>
                <a:cs typeface="Arial"/>
              </a:rPr>
              <a:t>Emotional</a:t>
            </a:r>
            <a:r>
              <a:rPr lang="es-MX" b="1" dirty="0" smtClean="0">
                <a:latin typeface="Arial"/>
                <a:cs typeface="Arial"/>
              </a:rPr>
              <a:t> Appeal</a:t>
            </a:r>
            <a:endParaRPr lang="es-MX" dirty="0">
              <a:latin typeface="Arial"/>
              <a:cs typeface="Arial"/>
            </a:endParaRPr>
          </a:p>
          <a:p>
            <a:endParaRPr lang="es-MX" dirty="0">
              <a:latin typeface="Arial"/>
              <a:cs typeface="Arial"/>
            </a:endParaRPr>
          </a:p>
        </p:txBody>
      </p:sp>
      <p:sp>
        <p:nvSpPr>
          <p:cNvPr id="8" name="7 Elipse"/>
          <p:cNvSpPr/>
          <p:nvPr/>
        </p:nvSpPr>
        <p:spPr>
          <a:xfrm>
            <a:off x="2555776" y="1412776"/>
            <a:ext cx="2016224" cy="1952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 smtClean="0"/>
              <a:t>Social </a:t>
            </a:r>
            <a:r>
              <a:rPr lang="es-MX" b="1" dirty="0" err="1" smtClean="0"/>
              <a:t>Responsibility</a:t>
            </a:r>
            <a:endParaRPr lang="es-MX" b="1" dirty="0" smtClean="0"/>
          </a:p>
          <a:p>
            <a:pPr algn="ctr"/>
            <a:r>
              <a:rPr lang="es-MX" b="1" dirty="0" smtClean="0"/>
              <a:t>.40</a:t>
            </a:r>
            <a:endParaRPr lang="es-MX" dirty="0"/>
          </a:p>
          <a:p>
            <a:pPr algn="ctr"/>
            <a:endParaRPr lang="es-MX" dirty="0"/>
          </a:p>
        </p:txBody>
      </p:sp>
      <p:sp>
        <p:nvSpPr>
          <p:cNvPr id="9" name="8 Elipse"/>
          <p:cNvSpPr/>
          <p:nvPr/>
        </p:nvSpPr>
        <p:spPr>
          <a:xfrm>
            <a:off x="4716016" y="1539197"/>
            <a:ext cx="1656184" cy="15205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b="1" dirty="0" err="1" smtClean="0"/>
              <a:t>Workplacem</a:t>
            </a:r>
            <a:r>
              <a:rPr lang="es-MX" sz="1400" b="1" dirty="0" smtClean="0"/>
              <a:t> </a:t>
            </a:r>
            <a:r>
              <a:rPr lang="es-MX" sz="1400" b="1" dirty="0" err="1" smtClean="0"/>
              <a:t>Environment</a:t>
            </a:r>
            <a:endParaRPr lang="es-MX" sz="1400" b="1" dirty="0" smtClean="0"/>
          </a:p>
          <a:p>
            <a:pPr algn="ctr"/>
            <a:r>
              <a:rPr lang="es-MX" sz="1400" b="1" dirty="0" smtClean="0"/>
              <a:t>.</a:t>
            </a:r>
            <a:r>
              <a:rPr lang="es-MX" sz="1400" b="1" dirty="0"/>
              <a:t>34</a:t>
            </a:r>
            <a:endParaRPr lang="es-MX" sz="1400" dirty="0"/>
          </a:p>
          <a:p>
            <a:pPr algn="ctr"/>
            <a:endParaRPr lang="es-MX" sz="1400" dirty="0"/>
          </a:p>
        </p:txBody>
      </p:sp>
      <p:sp>
        <p:nvSpPr>
          <p:cNvPr id="10" name="9 Elipse"/>
          <p:cNvSpPr/>
          <p:nvPr/>
        </p:nvSpPr>
        <p:spPr>
          <a:xfrm>
            <a:off x="6444208" y="2115179"/>
            <a:ext cx="1179748" cy="10792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b="1" dirty="0" err="1" smtClean="0"/>
              <a:t>Financial</a:t>
            </a:r>
            <a:r>
              <a:rPr lang="es-MX" sz="1200" b="1" dirty="0" smtClean="0"/>
              <a:t> Performance</a:t>
            </a:r>
          </a:p>
          <a:p>
            <a:pPr algn="ctr"/>
            <a:r>
              <a:rPr lang="es-MX" sz="1200" b="1" dirty="0" smtClean="0"/>
              <a:t>.</a:t>
            </a:r>
            <a:r>
              <a:rPr lang="es-MX" sz="1200" b="1" dirty="0"/>
              <a:t>15 </a:t>
            </a:r>
            <a:endParaRPr lang="es-MX" sz="1200" dirty="0"/>
          </a:p>
          <a:p>
            <a:pPr algn="ctr"/>
            <a:endParaRPr lang="es-MX" sz="1200" dirty="0"/>
          </a:p>
        </p:txBody>
      </p:sp>
      <p:sp>
        <p:nvSpPr>
          <p:cNvPr id="11" name="10 Elipse"/>
          <p:cNvSpPr/>
          <p:nvPr/>
        </p:nvSpPr>
        <p:spPr>
          <a:xfrm>
            <a:off x="7884368" y="2718850"/>
            <a:ext cx="589874" cy="53964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400" dirty="0"/>
          </a:p>
        </p:txBody>
      </p:sp>
      <p:sp>
        <p:nvSpPr>
          <p:cNvPr id="7" name="6 Rectángulo"/>
          <p:cNvSpPr/>
          <p:nvPr/>
        </p:nvSpPr>
        <p:spPr>
          <a:xfrm>
            <a:off x="7623956" y="3258496"/>
            <a:ext cx="127788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400" b="1" dirty="0" err="1"/>
              <a:t>Vision</a:t>
            </a:r>
            <a:r>
              <a:rPr lang="es-MX" sz="1400" b="1" dirty="0"/>
              <a:t> </a:t>
            </a:r>
            <a:r>
              <a:rPr lang="es-MX" sz="1400" b="1" dirty="0" smtClean="0"/>
              <a:t>&amp; </a:t>
            </a:r>
            <a:r>
              <a:rPr lang="es-MX" sz="1400" b="1" dirty="0" err="1" smtClean="0"/>
              <a:t>Leadership</a:t>
            </a:r>
            <a:r>
              <a:rPr lang="es-MX" sz="1400" b="1" dirty="0" smtClean="0"/>
              <a:t> .04</a:t>
            </a:r>
            <a:endParaRPr lang="es-MX" sz="1400" dirty="0"/>
          </a:p>
        </p:txBody>
      </p:sp>
      <p:sp>
        <p:nvSpPr>
          <p:cNvPr id="13" name="12 Rectángulo"/>
          <p:cNvSpPr/>
          <p:nvPr/>
        </p:nvSpPr>
        <p:spPr>
          <a:xfrm>
            <a:off x="3171617" y="5229200"/>
            <a:ext cx="280076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s-ES" sz="4000" b="1" cap="none" spc="0" dirty="0" err="1" smtClean="0">
                <a:ln/>
                <a:solidFill>
                  <a:schemeClr val="accent3"/>
                </a:solidFill>
                <a:effectLst/>
              </a:rPr>
              <a:t>Reputation</a:t>
            </a:r>
            <a:endParaRPr lang="es-ES" sz="40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cxnSp>
        <p:nvCxnSpPr>
          <p:cNvPr id="15" name="14 Conector recto de flecha"/>
          <p:cNvCxnSpPr/>
          <p:nvPr/>
        </p:nvCxnSpPr>
        <p:spPr>
          <a:xfrm>
            <a:off x="2555776" y="3627828"/>
            <a:ext cx="1008112" cy="5380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16 Conector recto de flecha"/>
          <p:cNvCxnSpPr/>
          <p:nvPr/>
        </p:nvCxnSpPr>
        <p:spPr>
          <a:xfrm>
            <a:off x="3923928" y="3365376"/>
            <a:ext cx="360040" cy="8004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18 Conector recto de flecha"/>
          <p:cNvCxnSpPr/>
          <p:nvPr/>
        </p:nvCxnSpPr>
        <p:spPr>
          <a:xfrm flipH="1">
            <a:off x="5004048" y="3194471"/>
            <a:ext cx="540060" cy="97137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20 Conector recto de flecha"/>
          <p:cNvCxnSpPr/>
          <p:nvPr/>
        </p:nvCxnSpPr>
        <p:spPr>
          <a:xfrm flipH="1">
            <a:off x="5796136" y="3258496"/>
            <a:ext cx="936104" cy="7386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22 Conector recto de flecha"/>
          <p:cNvCxnSpPr/>
          <p:nvPr/>
        </p:nvCxnSpPr>
        <p:spPr>
          <a:xfrm flipH="1">
            <a:off x="6444208" y="3365376"/>
            <a:ext cx="1179748" cy="8004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24 Flecha abajo"/>
          <p:cNvSpPr/>
          <p:nvPr/>
        </p:nvSpPr>
        <p:spPr>
          <a:xfrm>
            <a:off x="4427984" y="4653136"/>
            <a:ext cx="288032" cy="7200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287072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5000" dirty="0">
                <a:latin typeface="Arial"/>
                <a:cs typeface="Arial"/>
              </a:rPr>
              <a:t/>
            </a:r>
            <a:br>
              <a:rPr lang="es-MX" sz="5000" dirty="0">
                <a:latin typeface="Arial"/>
                <a:cs typeface="Arial"/>
              </a:rPr>
            </a:br>
            <a:r>
              <a:rPr lang="es-MX" sz="5000" b="1" dirty="0" err="1">
                <a:latin typeface="Arial"/>
                <a:cs typeface="Arial"/>
              </a:rPr>
              <a:t>Recent</a:t>
            </a:r>
            <a:r>
              <a:rPr lang="es-MX" sz="5000" b="1" dirty="0">
                <a:latin typeface="Arial"/>
                <a:cs typeface="Arial"/>
              </a:rPr>
              <a:t> </a:t>
            </a:r>
            <a:r>
              <a:rPr lang="es-MX" sz="5000" b="1" dirty="0" err="1">
                <a:latin typeface="Arial"/>
                <a:cs typeface="Arial"/>
              </a:rPr>
              <a:t>Developments</a:t>
            </a:r>
            <a:r>
              <a:rPr lang="es-MX" sz="5000" b="1" dirty="0">
                <a:latin typeface="Arial"/>
                <a:cs typeface="Arial"/>
              </a:rPr>
              <a:t> (2005)</a:t>
            </a:r>
            <a:endParaRPr lang="es-MX" sz="5000" dirty="0">
              <a:latin typeface="Arial"/>
              <a:cs typeface="Arial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75856" y="2636912"/>
            <a:ext cx="5410944" cy="2548880"/>
          </a:xfrm>
        </p:spPr>
        <p:txBody>
          <a:bodyPr>
            <a:normAutofit lnSpcReduction="10000"/>
          </a:bodyPr>
          <a:lstStyle/>
          <a:p>
            <a:endParaRPr lang="es-MX" sz="1800" dirty="0">
              <a:latin typeface="Arial"/>
              <a:cs typeface="Arial"/>
            </a:endParaRPr>
          </a:p>
          <a:p>
            <a:r>
              <a:rPr lang="en-US" sz="1800" b="1" dirty="0">
                <a:latin typeface="Arial"/>
                <a:cs typeface="Arial"/>
              </a:rPr>
              <a:t>Address Weaknesses of RQ Instrument</a:t>
            </a:r>
            <a:endParaRPr lang="en-US" sz="1800" dirty="0">
              <a:latin typeface="Arial"/>
              <a:cs typeface="Arial"/>
            </a:endParaRPr>
          </a:p>
          <a:p>
            <a:r>
              <a:rPr lang="es-MX" sz="1800" dirty="0">
                <a:latin typeface="Arial"/>
                <a:cs typeface="Arial"/>
              </a:rPr>
              <a:t>–</a:t>
            </a:r>
            <a:r>
              <a:rPr lang="es-MX" sz="1800" b="1" dirty="0" err="1">
                <a:latin typeface="Arial"/>
                <a:cs typeface="Arial"/>
              </a:rPr>
              <a:t>Weightings</a:t>
            </a:r>
            <a:r>
              <a:rPr lang="es-MX" sz="1800" b="1" dirty="0">
                <a:latin typeface="Arial"/>
                <a:cs typeface="Arial"/>
              </a:rPr>
              <a:t> of </a:t>
            </a:r>
            <a:r>
              <a:rPr lang="es-MX" sz="1800" b="1" dirty="0" err="1">
                <a:latin typeface="Arial"/>
                <a:cs typeface="Arial"/>
              </a:rPr>
              <a:t>Attributes</a:t>
            </a:r>
            <a:endParaRPr lang="es-MX" sz="1800" dirty="0">
              <a:latin typeface="Arial"/>
              <a:cs typeface="Arial"/>
            </a:endParaRPr>
          </a:p>
          <a:p>
            <a:r>
              <a:rPr lang="es-MX" sz="1800" dirty="0">
                <a:latin typeface="Arial"/>
                <a:cs typeface="Arial"/>
              </a:rPr>
              <a:t>–</a:t>
            </a:r>
            <a:r>
              <a:rPr lang="es-MX" sz="1800" b="1" dirty="0" err="1">
                <a:latin typeface="Arial"/>
                <a:cs typeface="Arial"/>
              </a:rPr>
              <a:t>Additional</a:t>
            </a:r>
            <a:r>
              <a:rPr lang="es-MX" sz="1800" b="1" dirty="0">
                <a:latin typeface="Arial"/>
                <a:cs typeface="Arial"/>
              </a:rPr>
              <a:t> </a:t>
            </a:r>
            <a:r>
              <a:rPr lang="es-MX" sz="1800" b="1" dirty="0" err="1">
                <a:latin typeface="Arial"/>
                <a:cs typeface="Arial"/>
              </a:rPr>
              <a:t>Attributes</a:t>
            </a:r>
            <a:endParaRPr lang="es-MX" sz="1800" dirty="0">
              <a:latin typeface="Arial"/>
              <a:cs typeface="Arial"/>
            </a:endParaRPr>
          </a:p>
          <a:p>
            <a:endParaRPr lang="es-MX" sz="1800" dirty="0">
              <a:latin typeface="Arial"/>
              <a:cs typeface="Arial"/>
            </a:endParaRPr>
          </a:p>
          <a:p>
            <a:r>
              <a:rPr lang="en-US" sz="1800" b="1" dirty="0">
                <a:latin typeface="Arial"/>
                <a:cs typeface="Arial"/>
              </a:rPr>
              <a:t>Address Weaknesses of Annual RQ Studies</a:t>
            </a:r>
            <a:endParaRPr lang="en-US" sz="1800" dirty="0">
              <a:latin typeface="Arial"/>
              <a:cs typeface="Arial"/>
            </a:endParaRPr>
          </a:p>
          <a:p>
            <a:r>
              <a:rPr lang="es-MX" sz="1800" dirty="0">
                <a:latin typeface="Arial"/>
                <a:cs typeface="Arial"/>
              </a:rPr>
              <a:t>–</a:t>
            </a:r>
            <a:r>
              <a:rPr lang="es-MX" sz="1800" b="1" dirty="0" err="1">
                <a:latin typeface="Arial"/>
                <a:cs typeface="Arial"/>
              </a:rPr>
              <a:t>Annual</a:t>
            </a:r>
            <a:r>
              <a:rPr lang="es-MX" sz="1800" b="1" dirty="0">
                <a:latin typeface="Arial"/>
                <a:cs typeface="Arial"/>
              </a:rPr>
              <a:t> vs. </a:t>
            </a:r>
            <a:r>
              <a:rPr lang="es-MX" sz="1800" b="1" dirty="0" err="1">
                <a:latin typeface="Arial"/>
                <a:cs typeface="Arial"/>
              </a:rPr>
              <a:t>Periodic</a:t>
            </a:r>
            <a:r>
              <a:rPr lang="es-MX" sz="1800" b="1" dirty="0">
                <a:latin typeface="Arial"/>
                <a:cs typeface="Arial"/>
              </a:rPr>
              <a:t> vs. </a:t>
            </a:r>
            <a:r>
              <a:rPr lang="es-MX" sz="1800" b="1" dirty="0" err="1">
                <a:latin typeface="Arial"/>
                <a:cs typeface="Arial"/>
              </a:rPr>
              <a:t>Continuous</a:t>
            </a:r>
            <a:endParaRPr lang="es-MX" sz="1800" dirty="0">
              <a:latin typeface="Arial"/>
              <a:cs typeface="Arial"/>
            </a:endParaRPr>
          </a:p>
          <a:p>
            <a:r>
              <a:rPr lang="es-MX" sz="1800" dirty="0">
                <a:latin typeface="Arial"/>
                <a:cs typeface="Arial"/>
              </a:rPr>
              <a:t>–</a:t>
            </a:r>
            <a:r>
              <a:rPr lang="es-MX" sz="1800" b="1" dirty="0">
                <a:latin typeface="Arial"/>
                <a:cs typeface="Arial"/>
              </a:rPr>
              <a:t>Visible vs. non-Visible </a:t>
            </a:r>
            <a:r>
              <a:rPr lang="es-MX" sz="1800" b="1" dirty="0" err="1">
                <a:latin typeface="Arial"/>
                <a:cs typeface="Arial"/>
              </a:rPr>
              <a:t>Companies</a:t>
            </a:r>
            <a:endParaRPr lang="es-MX" sz="1800" dirty="0">
              <a:latin typeface="Arial"/>
              <a:cs typeface="Arial"/>
            </a:endParaRPr>
          </a:p>
          <a:p>
            <a:endParaRPr lang="es-MX" sz="1800" dirty="0">
              <a:latin typeface="Arial"/>
              <a:cs typeface="Arial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611560" y="3645024"/>
            <a:ext cx="2232248" cy="5539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s-ES" sz="30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Rep</a:t>
            </a:r>
            <a:r>
              <a:rPr lang="es-ES" sz="3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s-ES" sz="3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Trac </a:t>
            </a:r>
            <a:r>
              <a:rPr lang="es-MX" sz="3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®</a:t>
            </a:r>
            <a:endParaRPr lang="es-ES" sz="3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5 Abrir llave"/>
          <p:cNvSpPr/>
          <p:nvPr/>
        </p:nvSpPr>
        <p:spPr>
          <a:xfrm>
            <a:off x="2843808" y="2564904"/>
            <a:ext cx="504056" cy="2952328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1241489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-459432"/>
            <a:ext cx="8229600" cy="1600200"/>
          </a:xfrm>
        </p:spPr>
        <p:txBody>
          <a:bodyPr/>
          <a:lstStyle/>
          <a:p>
            <a:r>
              <a:rPr lang="es-MX" sz="4500" b="1" dirty="0" err="1">
                <a:latin typeface="Arial"/>
                <a:cs typeface="Arial"/>
              </a:rPr>
              <a:t>TheAttributesofRepTrack</a:t>
            </a:r>
            <a:r>
              <a:rPr lang="es-MX" sz="4500" b="1" dirty="0" smtClean="0">
                <a:latin typeface="Arial"/>
                <a:cs typeface="Arial"/>
              </a:rPr>
              <a:t>®</a:t>
            </a:r>
            <a:endParaRPr lang="es-MX" sz="4500" dirty="0">
              <a:latin typeface="Arial"/>
              <a:cs typeface="Arial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340768"/>
            <a:ext cx="6511280" cy="5188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214094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2420888"/>
            <a:ext cx="8229600" cy="1600200"/>
          </a:xfrm>
        </p:spPr>
        <p:txBody>
          <a:bodyPr/>
          <a:lstStyle/>
          <a:p>
            <a:r>
              <a:rPr lang="es-MX" dirty="0">
                <a:latin typeface="Arial"/>
                <a:cs typeface="Arial"/>
              </a:rPr>
              <a:t/>
            </a:r>
            <a:br>
              <a:rPr lang="es-MX" dirty="0">
                <a:latin typeface="Arial"/>
                <a:cs typeface="Arial"/>
              </a:rPr>
            </a:br>
            <a:r>
              <a:rPr lang="en-US" b="1" dirty="0">
                <a:latin typeface="Arial"/>
                <a:cs typeface="Arial"/>
              </a:rPr>
              <a:t>Measuring and Managing Internal Support</a:t>
            </a:r>
            <a:endParaRPr lang="es-MX" dirty="0">
              <a:latin typeface="Arial"/>
              <a:cs typeface="Arial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403344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>
              <a:latin typeface="Arial"/>
              <a:cs typeface="Arial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6084168" y="2204864"/>
            <a:ext cx="53091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</a:t>
            </a:r>
            <a:endParaRPr lang="es-E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graphicFrame>
        <p:nvGraphicFramePr>
          <p:cNvPr id="5" name="3 Marcador de contenid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63998375"/>
              </p:ext>
            </p:extLst>
          </p:nvPr>
        </p:nvGraphicFramePr>
        <p:xfrm>
          <a:off x="2123728" y="1340768"/>
          <a:ext cx="4752528" cy="547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6192234" y="5445224"/>
            <a:ext cx="5725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indent="0" algn="ctr">
              <a:buNone/>
            </a:pPr>
            <a:r>
              <a:rPr lang="es-E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/>
                <a:cs typeface="Arial"/>
              </a:rPr>
              <a:t>1</a:t>
            </a:r>
            <a:endParaRPr lang="es-E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5818710" y="3789040"/>
            <a:ext cx="53091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3</a:t>
            </a:r>
            <a:endParaRPr lang="es-E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386409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4500" dirty="0">
                <a:latin typeface="Arial"/>
                <a:cs typeface="Arial"/>
              </a:rPr>
              <a:t/>
            </a:r>
            <a:br>
              <a:rPr lang="es-MX" sz="4500" dirty="0">
                <a:latin typeface="Arial"/>
                <a:cs typeface="Arial"/>
              </a:rPr>
            </a:br>
            <a:r>
              <a:rPr lang="en-US" sz="4500" dirty="0">
                <a:latin typeface="Arial"/>
                <a:cs typeface="Arial"/>
              </a:rPr>
              <a:t>Assessing Support for Shared Meaning</a:t>
            </a:r>
            <a:endParaRPr lang="es-MX" sz="4500" dirty="0">
              <a:latin typeface="Arial"/>
              <a:cs typeface="Arial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2071389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>
                <a:latin typeface="Arial"/>
                <a:cs typeface="Arial"/>
              </a:rPr>
              <a:t>Aim various multi-business </a:t>
            </a:r>
            <a:r>
              <a:rPr lang="en-US" dirty="0" smtClean="0">
                <a:latin typeface="Arial"/>
                <a:cs typeface="Arial"/>
              </a:rPr>
              <a:t>companies</a:t>
            </a:r>
          </a:p>
          <a:p>
            <a:pPr lvl="1"/>
            <a:r>
              <a:rPr lang="en-US" dirty="0" smtClean="0">
                <a:latin typeface="Arial"/>
                <a:cs typeface="Arial"/>
              </a:rPr>
              <a:t>Becoming </a:t>
            </a:r>
            <a:r>
              <a:rPr lang="en-US" dirty="0">
                <a:latin typeface="Arial"/>
                <a:cs typeface="Arial"/>
              </a:rPr>
              <a:t>an aligned group of companies (reinforce accountability, more cooperation and synergy</a:t>
            </a:r>
            <a:r>
              <a:rPr lang="en-US" dirty="0" smtClean="0">
                <a:latin typeface="Arial"/>
                <a:cs typeface="Arial"/>
              </a:rPr>
              <a:t>)</a:t>
            </a:r>
          </a:p>
          <a:p>
            <a:r>
              <a:rPr lang="en-US" dirty="0" smtClean="0">
                <a:latin typeface="Arial"/>
                <a:cs typeface="Arial"/>
              </a:rPr>
              <a:t>Implying:</a:t>
            </a:r>
          </a:p>
          <a:p>
            <a:pPr lvl="1"/>
            <a:r>
              <a:rPr lang="en-US" dirty="0" smtClean="0">
                <a:latin typeface="Arial"/>
                <a:cs typeface="Arial"/>
              </a:rPr>
              <a:t>Creating </a:t>
            </a:r>
            <a:r>
              <a:rPr lang="en-US" dirty="0">
                <a:latin typeface="Arial"/>
                <a:cs typeface="Arial"/>
              </a:rPr>
              <a:t>support for alignment in all parts of the </a:t>
            </a:r>
            <a:r>
              <a:rPr lang="en-US" dirty="0" smtClean="0">
                <a:latin typeface="Arial"/>
                <a:cs typeface="Arial"/>
              </a:rPr>
              <a:t>organization</a:t>
            </a:r>
          </a:p>
          <a:p>
            <a:r>
              <a:rPr lang="en-US" dirty="0" smtClean="0">
                <a:latin typeface="Arial"/>
                <a:cs typeface="Arial"/>
              </a:rPr>
              <a:t>Method:</a:t>
            </a:r>
          </a:p>
          <a:p>
            <a:pPr lvl="1"/>
            <a:r>
              <a:rPr lang="en-US" dirty="0" err="1" smtClean="0">
                <a:latin typeface="Arial"/>
                <a:cs typeface="Arial"/>
              </a:rPr>
              <a:t>EcQmonitor</a:t>
            </a:r>
            <a:r>
              <a:rPr lang="en-US" dirty="0">
                <a:latin typeface="Arial"/>
                <a:cs typeface="Arial"/>
              </a:rPr>
              <a:t>; a method aimed at assessing the added value of employee communication (both by managers and by the communication department) increasing support for the core strategic issues</a:t>
            </a:r>
          </a:p>
          <a:p>
            <a:endParaRPr lang="es-MX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534211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-315416"/>
            <a:ext cx="8229600" cy="1600200"/>
          </a:xfrm>
        </p:spPr>
        <p:txBody>
          <a:bodyPr/>
          <a:lstStyle/>
          <a:p>
            <a:r>
              <a:rPr lang="es-MX" sz="3000" dirty="0">
                <a:latin typeface="Arial"/>
                <a:cs typeface="Arial"/>
              </a:rPr>
              <a:t/>
            </a:r>
            <a:br>
              <a:rPr lang="es-MX" sz="3000" dirty="0">
                <a:latin typeface="Arial"/>
                <a:cs typeface="Arial"/>
              </a:rPr>
            </a:br>
            <a:r>
              <a:rPr lang="en-US" sz="3000" b="1" dirty="0">
                <a:latin typeface="Arial"/>
                <a:cs typeface="Arial"/>
              </a:rPr>
              <a:t>What is Strategic Alignment and Why is it Important? </a:t>
            </a:r>
            <a:endParaRPr lang="es-MX" sz="3000" dirty="0">
              <a:latin typeface="Arial"/>
              <a:cs typeface="Arial"/>
            </a:endParaRP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52596698"/>
              </p:ext>
            </p:extLst>
          </p:nvPr>
        </p:nvGraphicFramePr>
        <p:xfrm>
          <a:off x="457200" y="1268760"/>
          <a:ext cx="8229600" cy="35569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5 Onda"/>
          <p:cNvSpPr/>
          <p:nvPr/>
        </p:nvSpPr>
        <p:spPr>
          <a:xfrm>
            <a:off x="2339752" y="4653136"/>
            <a:ext cx="3888432" cy="2088232"/>
          </a:xfrm>
          <a:prstGeom prst="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Shared understanding of strategic </a:t>
            </a:r>
            <a:r>
              <a:rPr lang="en-US" sz="1200" b="1" dirty="0" err="1"/>
              <a:t>prioritiesis</a:t>
            </a:r>
            <a:r>
              <a:rPr lang="en-US" sz="1200" b="1" dirty="0"/>
              <a:t> crucial, </a:t>
            </a:r>
            <a:r>
              <a:rPr lang="en-US" sz="1200" b="1" dirty="0" err="1"/>
              <a:t>implying:Do</a:t>
            </a:r>
            <a:r>
              <a:rPr lang="en-US" sz="1200" b="1" dirty="0"/>
              <a:t> employees understand and support the </a:t>
            </a:r>
            <a:r>
              <a:rPr lang="en-US" sz="1200" b="1" dirty="0" err="1"/>
              <a:t>strategy?Is</a:t>
            </a:r>
            <a:r>
              <a:rPr lang="en-US" sz="1200" b="1" dirty="0"/>
              <a:t> the organization capable of implementing the </a:t>
            </a:r>
            <a:r>
              <a:rPr lang="en-US" sz="1200" b="1" dirty="0" err="1"/>
              <a:t>strategy?Does</a:t>
            </a:r>
            <a:r>
              <a:rPr lang="en-US" sz="1200" b="1" dirty="0"/>
              <a:t> the organization unlock </a:t>
            </a:r>
            <a:r>
              <a:rPr lang="en-US" sz="1200" b="1" dirty="0" err="1"/>
              <a:t>thefull</a:t>
            </a:r>
            <a:r>
              <a:rPr lang="en-US" sz="1200" b="1" dirty="0"/>
              <a:t> potential of key people?</a:t>
            </a:r>
            <a:endParaRPr lang="en-US" sz="1200" dirty="0"/>
          </a:p>
          <a:p>
            <a:pPr algn="ctr"/>
            <a:endParaRPr lang="es-MX" sz="1200" dirty="0"/>
          </a:p>
        </p:txBody>
      </p:sp>
    </p:spTree>
    <p:extLst>
      <p:ext uri="{BB962C8B-B14F-4D97-AF65-F5344CB8AC3E}">
        <p14:creationId xmlns:p14="http://schemas.microsoft.com/office/powerpoint/2010/main" val="20249515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-315416"/>
            <a:ext cx="8229600" cy="1600200"/>
          </a:xfrm>
        </p:spPr>
        <p:txBody>
          <a:bodyPr/>
          <a:lstStyle/>
          <a:p>
            <a:r>
              <a:rPr lang="es-MX" sz="3000" dirty="0">
                <a:latin typeface="Arial"/>
                <a:cs typeface="Arial"/>
              </a:rPr>
              <a:t/>
            </a:r>
            <a:br>
              <a:rPr lang="es-MX" sz="3000" dirty="0">
                <a:latin typeface="Arial"/>
                <a:cs typeface="Arial"/>
              </a:rPr>
            </a:br>
            <a:r>
              <a:rPr lang="en-US" sz="3000" b="1" dirty="0">
                <a:latin typeface="Arial"/>
                <a:cs typeface="Arial"/>
              </a:rPr>
              <a:t>How to Create Strategic Alignment: Four Step Approach</a:t>
            </a:r>
            <a:endParaRPr lang="es-MX" sz="3000" dirty="0">
              <a:latin typeface="Arial"/>
              <a:cs typeface="Arial"/>
            </a:endParaRPr>
          </a:p>
        </p:txBody>
      </p:sp>
      <p:graphicFrame>
        <p:nvGraphicFramePr>
          <p:cNvPr id="5" name="4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01292760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469081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-243408"/>
            <a:ext cx="8229600" cy="1600200"/>
          </a:xfrm>
        </p:spPr>
        <p:txBody>
          <a:bodyPr/>
          <a:lstStyle/>
          <a:p>
            <a:r>
              <a:rPr lang="es-MX" sz="3000" dirty="0">
                <a:latin typeface="Arial"/>
                <a:cs typeface="Arial"/>
              </a:rPr>
              <a:t/>
            </a:r>
            <a:br>
              <a:rPr lang="es-MX" sz="3000" dirty="0">
                <a:latin typeface="Arial"/>
                <a:cs typeface="Arial"/>
              </a:rPr>
            </a:br>
            <a:r>
              <a:rPr lang="es-MX" sz="3000" dirty="0">
                <a:latin typeface="Arial"/>
                <a:cs typeface="Arial"/>
              </a:rPr>
              <a:t/>
            </a:r>
            <a:br>
              <a:rPr lang="es-MX" sz="3000" dirty="0">
                <a:latin typeface="Arial"/>
                <a:cs typeface="Arial"/>
              </a:rPr>
            </a:br>
            <a:r>
              <a:rPr lang="en-US" sz="3000" b="1" dirty="0">
                <a:latin typeface="Arial"/>
                <a:cs typeface="Arial"/>
              </a:rPr>
              <a:t>Tools used by winning firms to create Strategic Alignment </a:t>
            </a:r>
            <a:endParaRPr lang="es-MX" sz="3000" dirty="0">
              <a:latin typeface="Arial"/>
              <a:cs typeface="Arial"/>
            </a:endParaRPr>
          </a:p>
        </p:txBody>
      </p:sp>
      <p:graphicFrame>
        <p:nvGraphicFramePr>
          <p:cNvPr id="4" name="4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99214229"/>
              </p:ext>
            </p:extLst>
          </p:nvPr>
        </p:nvGraphicFramePr>
        <p:xfrm>
          <a:off x="457200" y="1340768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4 Rectángulo"/>
          <p:cNvSpPr/>
          <p:nvPr/>
        </p:nvSpPr>
        <p:spPr>
          <a:xfrm>
            <a:off x="3131840" y="2420888"/>
            <a:ext cx="2880320" cy="72008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dirty="0" err="1" smtClean="0"/>
              <a:t>Knowledge</a:t>
            </a:r>
            <a:r>
              <a:rPr lang="es-MX" dirty="0" smtClean="0"/>
              <a:t> </a:t>
            </a:r>
            <a:r>
              <a:rPr lang="es-MX" dirty="0" err="1" smtClean="0"/>
              <a:t>management</a:t>
            </a:r>
            <a:r>
              <a:rPr lang="es-MX" dirty="0" smtClean="0"/>
              <a:t> </a:t>
            </a:r>
          </a:p>
          <a:p>
            <a:pPr algn="ctr"/>
            <a:r>
              <a:rPr lang="es-MX" dirty="0" err="1" smtClean="0"/>
              <a:t>Corporative</a:t>
            </a:r>
            <a:r>
              <a:rPr lang="es-MX" dirty="0" smtClean="0"/>
              <a:t> </a:t>
            </a:r>
            <a:r>
              <a:rPr lang="es-MX" dirty="0" err="1" smtClean="0"/>
              <a:t>universities</a:t>
            </a:r>
            <a:r>
              <a:rPr lang="es-MX" dirty="0" smtClean="0"/>
              <a:t> </a:t>
            </a:r>
          </a:p>
          <a:p>
            <a:pPr algn="ctr"/>
            <a:r>
              <a:rPr lang="es-MX" dirty="0" err="1" smtClean="0"/>
              <a:t>Gropu</a:t>
            </a:r>
            <a:r>
              <a:rPr lang="es-MX" dirty="0" smtClean="0"/>
              <a:t> </a:t>
            </a:r>
            <a:r>
              <a:rPr lang="es-MX" dirty="0" err="1" smtClean="0"/>
              <a:t>decision</a:t>
            </a:r>
            <a:r>
              <a:rPr lang="es-MX" dirty="0" smtClean="0"/>
              <a:t> </a:t>
            </a:r>
            <a:r>
              <a:rPr lang="es-MX" dirty="0" err="1" smtClean="0"/>
              <a:t>room</a:t>
            </a:r>
            <a:endParaRPr lang="es-MX" dirty="0"/>
          </a:p>
        </p:txBody>
      </p:sp>
      <p:sp>
        <p:nvSpPr>
          <p:cNvPr id="6" name="5 Rectángulo"/>
          <p:cNvSpPr/>
          <p:nvPr/>
        </p:nvSpPr>
        <p:spPr>
          <a:xfrm>
            <a:off x="5580112" y="4149080"/>
            <a:ext cx="2880320" cy="72008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dirty="0" err="1" smtClean="0"/>
              <a:t>Core</a:t>
            </a:r>
            <a:r>
              <a:rPr lang="es-MX" dirty="0" smtClean="0"/>
              <a:t> </a:t>
            </a:r>
            <a:r>
              <a:rPr lang="es-MX" dirty="0" err="1" smtClean="0"/>
              <a:t>values</a:t>
            </a:r>
            <a:endParaRPr lang="es-MX" dirty="0" smtClean="0"/>
          </a:p>
          <a:p>
            <a:pPr algn="ctr"/>
            <a:r>
              <a:rPr lang="es-MX" dirty="0" err="1" smtClean="0"/>
              <a:t>Cascade</a:t>
            </a:r>
            <a:r>
              <a:rPr lang="es-MX" dirty="0" smtClean="0"/>
              <a:t> tour</a:t>
            </a:r>
          </a:p>
          <a:p>
            <a:pPr algn="ctr"/>
            <a:r>
              <a:rPr lang="es-MX" dirty="0" smtClean="0"/>
              <a:t>Town hall </a:t>
            </a:r>
            <a:r>
              <a:rPr lang="es-MX" dirty="0" err="1" smtClean="0"/>
              <a:t>meetings</a:t>
            </a:r>
            <a:endParaRPr lang="es-MX" dirty="0"/>
          </a:p>
        </p:txBody>
      </p:sp>
      <p:sp>
        <p:nvSpPr>
          <p:cNvPr id="7" name="6 Rectángulo"/>
          <p:cNvSpPr/>
          <p:nvPr/>
        </p:nvSpPr>
        <p:spPr>
          <a:xfrm>
            <a:off x="3203848" y="5949280"/>
            <a:ext cx="2880320" cy="72008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dirty="0" err="1" smtClean="0"/>
              <a:t>Channels</a:t>
            </a:r>
            <a:r>
              <a:rPr lang="es-MX" dirty="0" smtClean="0"/>
              <a:t> </a:t>
            </a:r>
            <a:r>
              <a:rPr lang="es-MX" dirty="0" err="1" smtClean="0"/>
              <a:t>like</a:t>
            </a:r>
            <a:r>
              <a:rPr lang="es-MX" dirty="0" smtClean="0"/>
              <a:t> FXTV</a:t>
            </a:r>
          </a:p>
          <a:p>
            <a:pPr algn="ctr"/>
            <a:r>
              <a:rPr lang="es-MX" dirty="0" smtClean="0"/>
              <a:t>Intranet, magazines</a:t>
            </a:r>
          </a:p>
          <a:p>
            <a:pPr algn="ctr"/>
            <a:r>
              <a:rPr lang="es-MX" dirty="0" smtClean="0"/>
              <a:t>Symbols</a:t>
            </a:r>
          </a:p>
        </p:txBody>
      </p:sp>
      <p:sp>
        <p:nvSpPr>
          <p:cNvPr id="8" name="7 Rectángulo"/>
          <p:cNvSpPr/>
          <p:nvPr/>
        </p:nvSpPr>
        <p:spPr>
          <a:xfrm>
            <a:off x="1403648" y="4149080"/>
            <a:ext cx="2880320" cy="72008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Open </a:t>
            </a:r>
            <a:r>
              <a:rPr lang="es-MX" dirty="0" err="1" smtClean="0"/>
              <a:t>book</a:t>
            </a:r>
            <a:r>
              <a:rPr lang="es-MX" dirty="0" smtClean="0"/>
              <a:t> </a:t>
            </a:r>
            <a:r>
              <a:rPr lang="es-MX" dirty="0" err="1" smtClean="0"/>
              <a:t>management</a:t>
            </a:r>
            <a:endParaRPr lang="es-MX" dirty="0" smtClean="0"/>
          </a:p>
          <a:p>
            <a:pPr algn="ctr"/>
            <a:r>
              <a:rPr lang="es-MX" dirty="0" smtClean="0"/>
              <a:t>Global </a:t>
            </a:r>
            <a:r>
              <a:rPr lang="es-MX" dirty="0" err="1" smtClean="0"/>
              <a:t>life</a:t>
            </a:r>
            <a:r>
              <a:rPr lang="es-MX" dirty="0" smtClean="0"/>
              <a:t> audio</a:t>
            </a:r>
          </a:p>
          <a:p>
            <a:pPr algn="ctr"/>
            <a:r>
              <a:rPr lang="es-MX" dirty="0" err="1" smtClean="0"/>
              <a:t>Conference</a:t>
            </a:r>
            <a:r>
              <a:rPr lang="es-MX" dirty="0" smtClean="0"/>
              <a:t> 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8653135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3000" dirty="0">
                <a:latin typeface="Arial"/>
                <a:cs typeface="Arial"/>
              </a:rPr>
              <a:t/>
            </a:r>
            <a:br>
              <a:rPr lang="es-MX" sz="3000" dirty="0">
                <a:latin typeface="Arial"/>
                <a:cs typeface="Arial"/>
              </a:rPr>
            </a:br>
            <a:r>
              <a:rPr lang="es-MX" sz="3000" dirty="0">
                <a:latin typeface="Arial"/>
                <a:cs typeface="Arial"/>
              </a:rPr>
              <a:t/>
            </a:r>
            <a:br>
              <a:rPr lang="es-MX" sz="3000" dirty="0">
                <a:latin typeface="Arial"/>
                <a:cs typeface="Arial"/>
              </a:rPr>
            </a:br>
            <a:r>
              <a:rPr lang="en-US" sz="3000" b="1" dirty="0">
                <a:latin typeface="Arial"/>
                <a:cs typeface="Arial"/>
              </a:rPr>
              <a:t>Creating Strategic Alignment: monitoring progress with </a:t>
            </a:r>
            <a:r>
              <a:rPr lang="en-US" sz="3000" b="1" dirty="0" err="1">
                <a:latin typeface="Arial"/>
                <a:cs typeface="Arial"/>
              </a:rPr>
              <a:t>EcQ</a:t>
            </a:r>
            <a:r>
              <a:rPr lang="en-US" sz="3000" b="1" dirty="0">
                <a:latin typeface="Arial"/>
                <a:cs typeface="Arial"/>
              </a:rPr>
              <a:t>®</a:t>
            </a:r>
            <a:endParaRPr lang="es-MX" sz="3000" dirty="0">
              <a:latin typeface="Arial"/>
              <a:cs typeface="Arial"/>
            </a:endParaRPr>
          </a:p>
        </p:txBody>
      </p:sp>
      <p:graphicFrame>
        <p:nvGraphicFramePr>
          <p:cNvPr id="4" name="4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16448611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4 Rectángulo"/>
          <p:cNvSpPr/>
          <p:nvPr/>
        </p:nvSpPr>
        <p:spPr>
          <a:xfrm>
            <a:off x="3707904" y="3573016"/>
            <a:ext cx="1728192" cy="50405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MX" b="1" dirty="0" err="1"/>
              <a:t>EcQ</a:t>
            </a:r>
            <a:r>
              <a:rPr lang="es-MX" b="1" dirty="0"/>
              <a:t> </a:t>
            </a:r>
            <a:r>
              <a:rPr lang="es-MX" b="1" dirty="0" smtClean="0"/>
              <a:t>®</a:t>
            </a:r>
            <a:r>
              <a:rPr lang="es-MX" b="1" dirty="0"/>
              <a:t>Monitor</a:t>
            </a:r>
            <a:endParaRPr lang="es-MX" dirty="0"/>
          </a:p>
          <a:p>
            <a:pPr algn="ctr"/>
            <a:endParaRPr lang="es-MX" dirty="0"/>
          </a:p>
        </p:txBody>
      </p:sp>
      <p:cxnSp>
        <p:nvCxnSpPr>
          <p:cNvPr id="7" name="6 Conector recto de flecha"/>
          <p:cNvCxnSpPr/>
          <p:nvPr/>
        </p:nvCxnSpPr>
        <p:spPr>
          <a:xfrm flipV="1">
            <a:off x="4572000" y="2708920"/>
            <a:ext cx="0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8 Conector recto de flecha"/>
          <p:cNvCxnSpPr/>
          <p:nvPr/>
        </p:nvCxnSpPr>
        <p:spPr>
          <a:xfrm>
            <a:off x="4572000" y="4221088"/>
            <a:ext cx="0" cy="7200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10 Conector recto de flecha"/>
          <p:cNvCxnSpPr/>
          <p:nvPr/>
        </p:nvCxnSpPr>
        <p:spPr>
          <a:xfrm>
            <a:off x="5436096" y="3825044"/>
            <a:ext cx="43204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12 Conector recto de flecha"/>
          <p:cNvCxnSpPr/>
          <p:nvPr/>
        </p:nvCxnSpPr>
        <p:spPr>
          <a:xfrm flipH="1">
            <a:off x="3275856" y="3825044"/>
            <a:ext cx="43204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21561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548880"/>
            <a:ext cx="8229600" cy="1600200"/>
          </a:xfrm>
        </p:spPr>
        <p:txBody>
          <a:bodyPr/>
          <a:lstStyle/>
          <a:p>
            <a:r>
              <a:rPr lang="es-MX" dirty="0">
                <a:latin typeface="Arial"/>
                <a:cs typeface="Arial"/>
              </a:rPr>
              <a:t/>
            </a:r>
            <a:br>
              <a:rPr lang="es-MX" dirty="0">
                <a:latin typeface="Arial"/>
                <a:cs typeface="Arial"/>
              </a:rPr>
            </a:br>
            <a:r>
              <a:rPr lang="en-US" b="1" dirty="0">
                <a:latin typeface="Arial"/>
                <a:cs typeface="Arial"/>
              </a:rPr>
              <a:t>Tracking Strategic Alignment with the </a:t>
            </a:r>
            <a:r>
              <a:rPr lang="en-US" b="1" dirty="0" err="1">
                <a:latin typeface="Arial"/>
                <a:cs typeface="Arial"/>
              </a:rPr>
              <a:t>EcQ</a:t>
            </a:r>
            <a:r>
              <a:rPr lang="en-US" b="1" dirty="0">
                <a:latin typeface="Arial"/>
                <a:cs typeface="Arial"/>
              </a:rPr>
              <a:t>® Monitor</a:t>
            </a:r>
            <a:endParaRPr lang="es-MX" dirty="0">
              <a:latin typeface="Arial"/>
              <a:cs typeface="Arial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033412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4500" dirty="0">
                <a:latin typeface="Arial"/>
                <a:cs typeface="Arial"/>
              </a:rPr>
              <a:t/>
            </a:r>
            <a:br>
              <a:rPr lang="es-MX" sz="4500" dirty="0">
                <a:latin typeface="Arial"/>
                <a:cs typeface="Arial"/>
              </a:rPr>
            </a:br>
            <a:r>
              <a:rPr lang="en-US" sz="4500" b="1" dirty="0">
                <a:latin typeface="Arial"/>
                <a:cs typeface="Arial"/>
              </a:rPr>
              <a:t>What is and does the </a:t>
            </a:r>
            <a:r>
              <a:rPr lang="en-US" sz="4500" b="1" dirty="0" err="1">
                <a:latin typeface="Arial"/>
                <a:cs typeface="Arial"/>
              </a:rPr>
              <a:t>EcQ</a:t>
            </a:r>
            <a:r>
              <a:rPr lang="en-US" sz="4500" b="1" dirty="0">
                <a:latin typeface="Arial"/>
                <a:cs typeface="Arial"/>
              </a:rPr>
              <a:t>® Monitor</a:t>
            </a:r>
            <a:endParaRPr lang="es-MX" sz="4500" dirty="0">
              <a:latin typeface="Arial"/>
              <a:cs typeface="Arial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s-MX" dirty="0">
              <a:latin typeface="Arial"/>
              <a:cs typeface="Arial"/>
            </a:endParaRPr>
          </a:p>
          <a:p>
            <a:r>
              <a:rPr lang="en-US" dirty="0">
                <a:latin typeface="Arial"/>
                <a:cs typeface="Arial"/>
              </a:rPr>
              <a:t>The </a:t>
            </a:r>
            <a:r>
              <a:rPr lang="en-US" dirty="0" err="1">
                <a:latin typeface="Arial"/>
                <a:cs typeface="Arial"/>
              </a:rPr>
              <a:t>EcQ®Monitor</a:t>
            </a:r>
            <a:r>
              <a:rPr lang="en-US" dirty="0">
                <a:latin typeface="Arial"/>
                <a:cs typeface="Arial"/>
              </a:rPr>
              <a:t> is a standardized instrument developed by Dr. </a:t>
            </a:r>
            <a:r>
              <a:rPr lang="en-US" dirty="0" err="1">
                <a:latin typeface="Arial"/>
                <a:cs typeface="Arial"/>
              </a:rPr>
              <a:t>Cees</a:t>
            </a:r>
            <a:r>
              <a:rPr lang="en-US" dirty="0">
                <a:latin typeface="Arial"/>
                <a:cs typeface="Arial"/>
              </a:rPr>
              <a:t> B.M. van Riel (Erasmus University &amp; Reputation Institute</a:t>
            </a:r>
            <a:r>
              <a:rPr lang="en-US" dirty="0" smtClean="0">
                <a:latin typeface="Arial"/>
                <a:cs typeface="Arial"/>
              </a:rPr>
              <a:t>).</a:t>
            </a:r>
          </a:p>
          <a:p>
            <a:endParaRPr lang="en-US" dirty="0">
              <a:latin typeface="Arial"/>
              <a:cs typeface="Arial"/>
            </a:endParaRPr>
          </a:p>
          <a:p>
            <a:r>
              <a:rPr lang="en-US" dirty="0">
                <a:latin typeface="Arial"/>
                <a:cs typeface="Arial"/>
              </a:rPr>
              <a:t>The Objectives of the </a:t>
            </a:r>
            <a:r>
              <a:rPr lang="en-US" dirty="0" err="1">
                <a:latin typeface="Arial"/>
                <a:cs typeface="Arial"/>
              </a:rPr>
              <a:t>EcQ®Monitor</a:t>
            </a:r>
            <a:r>
              <a:rPr lang="en-US" dirty="0">
                <a:latin typeface="Arial"/>
                <a:cs typeface="Arial"/>
              </a:rPr>
              <a:t> are:</a:t>
            </a:r>
          </a:p>
          <a:p>
            <a:pPr marL="457200" lvl="1" indent="0">
              <a:buNone/>
            </a:pPr>
            <a:r>
              <a:rPr lang="en-US" dirty="0">
                <a:latin typeface="Arial"/>
                <a:cs typeface="Arial"/>
              </a:rPr>
              <a:t>1.To assess the degree of employee support for a company’s strategic initiatives</a:t>
            </a:r>
          </a:p>
          <a:p>
            <a:pPr marL="457200" lvl="1" indent="0">
              <a:buNone/>
            </a:pPr>
            <a:r>
              <a:rPr lang="en-US" dirty="0">
                <a:latin typeface="Arial"/>
                <a:cs typeface="Arial"/>
              </a:rPr>
              <a:t>2.To identify the drivers that create strategic alignment</a:t>
            </a:r>
          </a:p>
          <a:p>
            <a:pPr marL="457200" lvl="1" indent="0">
              <a:buNone/>
            </a:pPr>
            <a:r>
              <a:rPr lang="en-US" dirty="0">
                <a:latin typeface="Arial"/>
                <a:cs typeface="Arial"/>
              </a:rPr>
              <a:t>3.To provide comparisons across divisions within the company and across companies.</a:t>
            </a:r>
          </a:p>
          <a:p>
            <a:pPr marL="457200" lvl="1" indent="0">
              <a:buNone/>
            </a:pPr>
            <a:r>
              <a:rPr lang="en-US" dirty="0">
                <a:latin typeface="Arial"/>
                <a:cs typeface="Arial"/>
              </a:rPr>
              <a:t>4.To enable Organizations to optimize efforts in the area of employee communications and to set specific targets for improvement actions in this area.</a:t>
            </a:r>
          </a:p>
          <a:p>
            <a:endParaRPr lang="es-MX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775373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4500" dirty="0">
                <a:latin typeface="Arial"/>
                <a:cs typeface="Arial"/>
              </a:rPr>
              <a:t/>
            </a:r>
            <a:br>
              <a:rPr lang="es-MX" sz="4500" dirty="0">
                <a:latin typeface="Arial"/>
                <a:cs typeface="Arial"/>
              </a:rPr>
            </a:br>
            <a:r>
              <a:rPr lang="es-MX" sz="4500" b="1" dirty="0">
                <a:latin typeface="Arial"/>
                <a:cs typeface="Arial"/>
              </a:rPr>
              <a:t>Drivers of </a:t>
            </a:r>
            <a:r>
              <a:rPr lang="es-MX" sz="4500" b="1" dirty="0" err="1">
                <a:latin typeface="Arial"/>
                <a:cs typeface="Arial"/>
              </a:rPr>
              <a:t>Strategic</a:t>
            </a:r>
            <a:r>
              <a:rPr lang="es-MX" sz="4500" b="1" dirty="0">
                <a:latin typeface="Arial"/>
                <a:cs typeface="Arial"/>
              </a:rPr>
              <a:t> </a:t>
            </a:r>
            <a:r>
              <a:rPr lang="es-MX" sz="4500" b="1" dirty="0" err="1">
                <a:latin typeface="Arial"/>
                <a:cs typeface="Arial"/>
              </a:rPr>
              <a:t>Alignment</a:t>
            </a:r>
            <a:endParaRPr lang="es-MX" sz="4500" dirty="0">
              <a:latin typeface="Arial"/>
              <a:cs typeface="Arial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32" t="28447" r="7505" b="17571"/>
          <a:stretch/>
        </p:blipFill>
        <p:spPr bwMode="auto">
          <a:xfrm>
            <a:off x="467544" y="1749706"/>
            <a:ext cx="8324166" cy="43435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459545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-243408"/>
            <a:ext cx="8229600" cy="1600200"/>
          </a:xfrm>
        </p:spPr>
        <p:txBody>
          <a:bodyPr/>
          <a:lstStyle/>
          <a:p>
            <a:r>
              <a:rPr lang="es-MX" sz="3000" dirty="0">
                <a:latin typeface="Arial"/>
                <a:cs typeface="Arial"/>
              </a:rPr>
              <a:t/>
            </a:r>
            <a:br>
              <a:rPr lang="es-MX" sz="3000" dirty="0">
                <a:latin typeface="Arial"/>
                <a:cs typeface="Arial"/>
              </a:rPr>
            </a:br>
            <a:r>
              <a:rPr lang="en-US" sz="3000" b="1" dirty="0">
                <a:latin typeface="Arial"/>
                <a:cs typeface="Arial"/>
              </a:rPr>
              <a:t>The </a:t>
            </a:r>
            <a:r>
              <a:rPr lang="en-US" sz="3000" b="1" dirty="0" err="1">
                <a:latin typeface="Arial"/>
                <a:cs typeface="Arial"/>
              </a:rPr>
              <a:t>EcQ®Monitor</a:t>
            </a:r>
            <a:r>
              <a:rPr lang="en-US" sz="3000" b="1" dirty="0">
                <a:latin typeface="Arial"/>
                <a:cs typeface="Arial"/>
              </a:rPr>
              <a:t>: Employee Communication </a:t>
            </a:r>
            <a:r>
              <a:rPr lang="en-US" sz="3000" b="1" dirty="0" err="1">
                <a:latin typeface="Arial"/>
                <a:cs typeface="Arial"/>
              </a:rPr>
              <a:t>AttributesEmployee</a:t>
            </a:r>
            <a:r>
              <a:rPr lang="en-US" sz="3000" b="1" dirty="0">
                <a:latin typeface="Arial"/>
                <a:cs typeface="Arial"/>
              </a:rPr>
              <a:t> </a:t>
            </a:r>
            <a:endParaRPr lang="es-MX" sz="3000" dirty="0">
              <a:latin typeface="Arial"/>
              <a:cs typeface="Arial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86" t="22944" r="12270" b="11709"/>
          <a:stretch/>
        </p:blipFill>
        <p:spPr bwMode="auto">
          <a:xfrm>
            <a:off x="1176205" y="1556792"/>
            <a:ext cx="6803981" cy="4752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43795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-315416"/>
            <a:ext cx="8229600" cy="1600200"/>
          </a:xfrm>
        </p:spPr>
        <p:txBody>
          <a:bodyPr/>
          <a:lstStyle/>
          <a:p>
            <a:r>
              <a:rPr lang="es-MX" sz="4500" dirty="0">
                <a:latin typeface="Arial"/>
                <a:cs typeface="Arial"/>
              </a:rPr>
              <a:t/>
            </a:r>
            <a:br>
              <a:rPr lang="es-MX" sz="4500" dirty="0">
                <a:latin typeface="Arial"/>
                <a:cs typeface="Arial"/>
              </a:rPr>
            </a:br>
            <a:r>
              <a:rPr lang="es-MX" sz="4500" b="1" dirty="0">
                <a:latin typeface="Arial"/>
                <a:cs typeface="Arial"/>
              </a:rPr>
              <a:t>Driver </a:t>
            </a:r>
            <a:r>
              <a:rPr lang="es-MX" sz="4500" b="1" dirty="0" err="1">
                <a:latin typeface="Arial"/>
                <a:cs typeface="Arial"/>
              </a:rPr>
              <a:t>Analysis</a:t>
            </a:r>
            <a:endParaRPr lang="es-MX" sz="4500" dirty="0">
              <a:latin typeface="Arial"/>
              <a:cs typeface="Arial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08" t="28677" r="7623" b="19217"/>
          <a:stretch/>
        </p:blipFill>
        <p:spPr bwMode="auto">
          <a:xfrm>
            <a:off x="539552" y="1916832"/>
            <a:ext cx="8047470" cy="4043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94587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-819472"/>
            <a:ext cx="8229600" cy="1600200"/>
          </a:xfrm>
        </p:spPr>
        <p:txBody>
          <a:bodyPr/>
          <a:lstStyle/>
          <a:p>
            <a:r>
              <a:rPr lang="es-MX" sz="3000" dirty="0">
                <a:latin typeface="Arial"/>
                <a:cs typeface="Arial"/>
              </a:rPr>
              <a:t/>
            </a:r>
            <a:br>
              <a:rPr lang="es-MX" sz="3000" dirty="0">
                <a:latin typeface="Arial"/>
                <a:cs typeface="Arial"/>
              </a:rPr>
            </a:br>
            <a:r>
              <a:rPr lang="es-MX" sz="3000" b="1" dirty="0" err="1">
                <a:latin typeface="Arial"/>
                <a:cs typeface="Arial"/>
              </a:rPr>
              <a:t>Improving</a:t>
            </a:r>
            <a:r>
              <a:rPr lang="es-MX" sz="3000" b="1" dirty="0">
                <a:latin typeface="Arial"/>
                <a:cs typeface="Arial"/>
              </a:rPr>
              <a:t> </a:t>
            </a:r>
            <a:r>
              <a:rPr lang="es-MX" sz="3000" b="1" dirty="0" err="1">
                <a:latin typeface="Arial"/>
                <a:cs typeface="Arial"/>
              </a:rPr>
              <a:t>Communication</a:t>
            </a:r>
            <a:r>
              <a:rPr lang="es-MX" sz="3000" b="1" dirty="0">
                <a:latin typeface="Arial"/>
                <a:cs typeface="Arial"/>
              </a:rPr>
              <a:t> </a:t>
            </a:r>
            <a:r>
              <a:rPr lang="es-MX" sz="3000" b="1" dirty="0" err="1">
                <a:latin typeface="Arial"/>
                <a:cs typeface="Arial"/>
              </a:rPr>
              <a:t>Expressiveness</a:t>
            </a:r>
            <a:endParaRPr lang="es-MX" sz="3000" dirty="0">
              <a:latin typeface="Arial"/>
              <a:cs typeface="Arial"/>
            </a:endParaRP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43609330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773575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>
              <a:latin typeface="Arial"/>
              <a:cs typeface="Arial"/>
            </a:endParaRP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7356303"/>
              </p:ext>
            </p:extLst>
          </p:nvPr>
        </p:nvGraphicFramePr>
        <p:xfrm>
          <a:off x="457200" y="991269"/>
          <a:ext cx="8229600" cy="50300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680890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 dirty="0">
              <a:latin typeface="Arial"/>
              <a:cs typeface="Arial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6084168" y="2204864"/>
            <a:ext cx="53091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</a:t>
            </a:r>
            <a:endParaRPr lang="es-E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graphicFrame>
        <p:nvGraphicFramePr>
          <p:cNvPr id="5" name="3 Marcador de contenid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51070298"/>
              </p:ext>
            </p:extLst>
          </p:nvPr>
        </p:nvGraphicFramePr>
        <p:xfrm>
          <a:off x="4238820" y="1052736"/>
          <a:ext cx="4752528" cy="547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6192234" y="5445224"/>
            <a:ext cx="5725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indent="0" algn="ctr">
              <a:buNone/>
            </a:pPr>
            <a:r>
              <a:rPr lang="es-E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/>
                <a:cs typeface="Arial"/>
              </a:rPr>
              <a:t>1</a:t>
            </a:r>
            <a:endParaRPr lang="es-E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5818710" y="3789040"/>
            <a:ext cx="53091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3</a:t>
            </a:r>
            <a:endParaRPr lang="es-E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496851" y="2967335"/>
            <a:ext cx="4075155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40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Finding</a:t>
            </a:r>
            <a:r>
              <a:rPr lang="es-ES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s-ES" sz="40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</a:t>
            </a:r>
            <a:r>
              <a:rPr lang="es-ES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es-ES" sz="40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galvanizing</a:t>
            </a:r>
            <a:r>
              <a:rPr lang="es-ES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idea</a:t>
            </a:r>
            <a:endParaRPr lang="es-ES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cxnSp>
        <p:nvCxnSpPr>
          <p:cNvPr id="9" name="8 Conector recto de flecha"/>
          <p:cNvCxnSpPr/>
          <p:nvPr/>
        </p:nvCxnSpPr>
        <p:spPr>
          <a:xfrm flipH="1">
            <a:off x="4572006" y="2348880"/>
            <a:ext cx="1246704" cy="9361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10 Conector recto de flecha"/>
          <p:cNvCxnSpPr/>
          <p:nvPr/>
        </p:nvCxnSpPr>
        <p:spPr>
          <a:xfrm flipH="1">
            <a:off x="4572006" y="3789040"/>
            <a:ext cx="62335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12 Conector recto de flecha"/>
          <p:cNvCxnSpPr/>
          <p:nvPr/>
        </p:nvCxnSpPr>
        <p:spPr>
          <a:xfrm flipH="1" flipV="1">
            <a:off x="4716016" y="4712370"/>
            <a:ext cx="1102694" cy="102088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45572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2492896"/>
            <a:ext cx="8208912" cy="2736304"/>
          </a:xfrm>
        </p:spPr>
        <p:txBody>
          <a:bodyPr>
            <a:normAutofit fontScale="90000"/>
          </a:bodyPr>
          <a:lstStyle/>
          <a:p>
            <a:r>
              <a:rPr lang="es-ES_tradnl" sz="67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De la imagen a la reputación </a:t>
            </a:r>
            <a:r>
              <a:rPr lang="es-ES_tradnl" sz="67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corporativa</a:t>
            </a:r>
            <a:r>
              <a:rPr lang="es-ES_tradnl" sz="73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/>
            </a:r>
            <a:br>
              <a:rPr lang="es-ES_tradnl" sz="73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  <a:cs typeface="Arial"/>
              </a:rPr>
            </a:br>
            <a:r>
              <a:rPr lang="es-ES_tradnl" sz="4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/>
            </a:r>
            <a:br>
              <a:rPr lang="es-ES_tradnl" sz="4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  <a:cs typeface="Arial"/>
              </a:rPr>
            </a:br>
            <a:r>
              <a:rPr lang="es-ES_tradnl" sz="4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Justo Villafañe</a:t>
            </a:r>
            <a:r>
              <a:rPr lang="es-ES_tradnl" b="1" dirty="0"/>
              <a:t/>
            </a:r>
            <a:br>
              <a:rPr lang="es-ES_tradnl" b="1" dirty="0"/>
            </a:br>
            <a:endParaRPr lang="es-MX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835696" y="5229200"/>
            <a:ext cx="5626968" cy="1396752"/>
          </a:xfrm>
        </p:spPr>
        <p:txBody>
          <a:bodyPr/>
          <a:lstStyle/>
          <a:p>
            <a:pPr marL="0" indent="0" algn="ctr">
              <a:buNone/>
            </a:pPr>
            <a:r>
              <a:rPr lang="es-MX" sz="2000" dirty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Yael Pulido Abraham Serhant</a:t>
            </a:r>
          </a:p>
          <a:p>
            <a:pPr marL="0" indent="0" algn="ctr">
              <a:buNone/>
            </a:pPr>
            <a:r>
              <a:rPr lang="es-MX" sz="2000" dirty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Pamela Carrera Romo</a:t>
            </a:r>
          </a:p>
          <a:p>
            <a:pPr marL="0" indent="0">
              <a:buNone/>
            </a:pPr>
            <a:endParaRPr lang="es-ES_tradnl" b="1" dirty="0"/>
          </a:p>
        </p:txBody>
      </p:sp>
    </p:spTree>
    <p:extLst>
      <p:ext uri="{BB962C8B-B14F-4D97-AF65-F5344CB8AC3E}">
        <p14:creationId xmlns:p14="http://schemas.microsoft.com/office/powerpoint/2010/main" val="6549670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3568" y="476672"/>
            <a:ext cx="7772400" cy="1470025"/>
          </a:xfrm>
        </p:spPr>
        <p:txBody>
          <a:bodyPr/>
          <a:lstStyle/>
          <a:p>
            <a:r>
              <a:rPr lang="es-MX" sz="4800" dirty="0" smtClean="0">
                <a:solidFill>
                  <a:srgbClr val="558ED5"/>
                </a:solidFill>
                <a:latin typeface="Arial"/>
                <a:cs typeface="Arial"/>
              </a:rPr>
              <a:t>1. Los </a:t>
            </a:r>
            <a:r>
              <a:rPr lang="es-MX" sz="4800" dirty="0" smtClean="0">
                <a:solidFill>
                  <a:srgbClr val="558ED5"/>
                </a:solidFill>
                <a:latin typeface="Arial"/>
                <a:cs typeface="Arial"/>
              </a:rPr>
              <a:t>intangibles empresariales</a:t>
            </a:r>
            <a:endParaRPr lang="es-MX" sz="4800" dirty="0">
              <a:solidFill>
                <a:srgbClr val="558ED5"/>
              </a:solidFill>
              <a:latin typeface="Arial"/>
              <a:cs typeface="Arial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39552" y="2060848"/>
            <a:ext cx="8240960" cy="4464496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Empresas poseen 2 tipos de activos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Tangibles (fábricas, maquinaria…)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Intangibles (fondo de comercio, marcas, reputación corporativa, licencias de explotación…)</a:t>
            </a:r>
          </a:p>
          <a:p>
            <a:endParaRPr lang="es-MX" dirty="0">
              <a:solidFill>
                <a:srgbClr val="000000"/>
              </a:solidFill>
              <a:latin typeface="Arial"/>
              <a:cs typeface="Arial"/>
            </a:endParaRPr>
          </a:p>
          <a:p>
            <a:pPr algn="l"/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Tradicionalmente </a:t>
            </a:r>
            <a:r>
              <a:rPr lang="es-MX" dirty="0">
                <a:solidFill>
                  <a:srgbClr val="000000"/>
                </a:solidFill>
                <a:latin typeface="Arial"/>
                <a:cs typeface="Arial"/>
              </a:rPr>
              <a:t>el valor de la empresa radicaba en su </a:t>
            </a:r>
            <a:r>
              <a:rPr lang="es-MX" i="1" dirty="0">
                <a:solidFill>
                  <a:srgbClr val="000000"/>
                </a:solidFill>
                <a:latin typeface="Arial"/>
                <a:cs typeface="Arial"/>
              </a:rPr>
              <a:t>capacidad de </a:t>
            </a:r>
            <a:r>
              <a:rPr lang="es-MX" i="1" dirty="0" smtClean="0">
                <a:solidFill>
                  <a:srgbClr val="000000"/>
                </a:solidFill>
                <a:latin typeface="Arial"/>
                <a:cs typeface="Arial"/>
              </a:rPr>
              <a:t>hacer </a:t>
            </a: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(recursos </a:t>
            </a:r>
            <a:r>
              <a:rPr lang="es-MX" dirty="0">
                <a:solidFill>
                  <a:srgbClr val="000000"/>
                </a:solidFill>
                <a:latin typeface="Arial"/>
                <a:cs typeface="Arial"/>
              </a:rPr>
              <a:t>materiales), mientras que ahora se basa en la </a:t>
            </a:r>
            <a:r>
              <a:rPr lang="es-MX" i="1" dirty="0">
                <a:solidFill>
                  <a:srgbClr val="000000"/>
                </a:solidFill>
                <a:latin typeface="Arial"/>
                <a:cs typeface="Arial"/>
              </a:rPr>
              <a:t>potencia del saber </a:t>
            </a:r>
            <a:r>
              <a:rPr lang="es-MX" i="1" dirty="0" smtClean="0">
                <a:solidFill>
                  <a:srgbClr val="000000"/>
                </a:solidFill>
                <a:latin typeface="Arial"/>
                <a:cs typeface="Arial"/>
              </a:rPr>
              <a:t>hacer </a:t>
            </a: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(conocimiento </a:t>
            </a:r>
            <a:r>
              <a:rPr lang="es-MX" dirty="0">
                <a:solidFill>
                  <a:srgbClr val="000000"/>
                </a:solidFill>
                <a:latin typeface="Arial"/>
                <a:cs typeface="Arial"/>
              </a:rPr>
              <a:t>protegido</a:t>
            </a: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).</a:t>
            </a:r>
          </a:p>
          <a:p>
            <a:endParaRPr lang="es-MX" dirty="0">
              <a:solidFill>
                <a:srgbClr val="000000"/>
              </a:solidFill>
              <a:latin typeface="Arial"/>
              <a:cs typeface="Arial"/>
            </a:endParaRPr>
          </a:p>
          <a:p>
            <a:pPr algn="l"/>
            <a:r>
              <a:rPr lang="es-MX" b="1" dirty="0">
                <a:solidFill>
                  <a:srgbClr val="000000"/>
                </a:solidFill>
                <a:latin typeface="Arial"/>
                <a:cs typeface="Arial"/>
              </a:rPr>
              <a:t>D</a:t>
            </a:r>
            <a:r>
              <a:rPr lang="es-MX" b="1" dirty="0" smtClean="0">
                <a:solidFill>
                  <a:srgbClr val="000000"/>
                </a:solidFill>
                <a:latin typeface="Arial"/>
                <a:cs typeface="Arial"/>
              </a:rPr>
              <a:t>iferencias </a:t>
            </a:r>
            <a:r>
              <a:rPr lang="es-MX" b="1" dirty="0">
                <a:solidFill>
                  <a:srgbClr val="000000"/>
                </a:solidFill>
                <a:latin typeface="Arial"/>
                <a:cs typeface="Arial"/>
              </a:rPr>
              <a:t>entre activos y </a:t>
            </a:r>
            <a:r>
              <a:rPr lang="es-MX" b="1" dirty="0" smtClean="0">
                <a:solidFill>
                  <a:srgbClr val="000000"/>
                </a:solidFill>
                <a:latin typeface="Arial"/>
                <a:cs typeface="Arial"/>
              </a:rPr>
              <a:t>recursos:</a:t>
            </a:r>
            <a:endParaRPr lang="es-MX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 marL="457200" indent="-457200" algn="l">
              <a:buFont typeface="Arial" pitchFamily="34" charset="0"/>
              <a:buChar char="•"/>
            </a:pP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Activo </a:t>
            </a:r>
            <a:r>
              <a:rPr lang="es-MX" dirty="0">
                <a:solidFill>
                  <a:srgbClr val="000000"/>
                </a:solidFill>
                <a:latin typeface="Arial"/>
                <a:cs typeface="Arial"/>
              </a:rPr>
              <a:t>intangible: evaluable contablemente.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Recurso </a:t>
            </a:r>
            <a:r>
              <a:rPr lang="es-MX" dirty="0">
                <a:solidFill>
                  <a:srgbClr val="000000"/>
                </a:solidFill>
                <a:latin typeface="Arial"/>
                <a:cs typeface="Arial"/>
              </a:rPr>
              <a:t>intangible: no evaluable contablemente pero sí con criterios económico financieros</a:t>
            </a: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.</a:t>
            </a:r>
          </a:p>
          <a:p>
            <a:pPr algn="l"/>
            <a:endParaRPr lang="es-MX" dirty="0">
              <a:solidFill>
                <a:srgbClr val="000000"/>
              </a:solidFill>
              <a:latin typeface="Arial"/>
              <a:cs typeface="Arial"/>
            </a:endParaRPr>
          </a:p>
          <a:p>
            <a:pPr algn="l"/>
            <a:r>
              <a:rPr lang="es-MX" b="1" dirty="0">
                <a:solidFill>
                  <a:srgbClr val="000000"/>
                </a:solidFill>
                <a:latin typeface="Arial"/>
                <a:cs typeface="Arial"/>
              </a:rPr>
              <a:t>En la actualidad los </a:t>
            </a:r>
            <a:r>
              <a:rPr lang="es-MX" b="1" i="1" dirty="0">
                <a:solidFill>
                  <a:srgbClr val="000000"/>
                </a:solidFill>
                <a:latin typeface="Arial"/>
                <a:cs typeface="Arial"/>
              </a:rPr>
              <a:t>recursos intangibles constituyen la principal fuente de valor </a:t>
            </a:r>
            <a:r>
              <a:rPr lang="es-MX" b="1" i="1" dirty="0" smtClean="0">
                <a:solidFill>
                  <a:srgbClr val="000000"/>
                </a:solidFill>
                <a:latin typeface="Arial"/>
                <a:cs typeface="Arial"/>
              </a:rPr>
              <a:t>económico </a:t>
            </a:r>
            <a:r>
              <a:rPr lang="es-MX" b="1" dirty="0" smtClean="0">
                <a:solidFill>
                  <a:srgbClr val="000000"/>
                </a:solidFill>
                <a:latin typeface="Arial"/>
                <a:cs typeface="Arial"/>
              </a:rPr>
              <a:t>de </a:t>
            </a:r>
            <a:r>
              <a:rPr lang="es-MX" b="1" dirty="0">
                <a:solidFill>
                  <a:srgbClr val="000000"/>
                </a:solidFill>
                <a:latin typeface="Arial"/>
                <a:cs typeface="Arial"/>
              </a:rPr>
              <a:t>las empresas</a:t>
            </a:r>
            <a:endParaRPr lang="es-MX" dirty="0">
              <a:solidFill>
                <a:srgbClr val="000000"/>
              </a:solidFill>
              <a:latin typeface="Arial"/>
              <a:cs typeface="Arial"/>
            </a:endParaRPr>
          </a:p>
          <a:p>
            <a:pPr marL="457200" indent="-457200" algn="l">
              <a:buFont typeface="Arial" pitchFamily="34" charset="0"/>
              <a:buChar char="•"/>
            </a:pPr>
            <a:endParaRPr lang="es-MX" dirty="0">
              <a:solidFill>
                <a:srgbClr val="000000"/>
              </a:solidFill>
              <a:latin typeface="Arial"/>
              <a:cs typeface="Arial"/>
            </a:endParaRPr>
          </a:p>
          <a:p>
            <a:endParaRPr lang="es-MX" dirty="0">
              <a:solidFill>
                <a:srgbClr val="000000"/>
              </a:solidFill>
              <a:latin typeface="Arial"/>
              <a:cs typeface="Arial"/>
            </a:endParaRPr>
          </a:p>
          <a:p>
            <a:pPr algn="l"/>
            <a:endParaRPr lang="es-MX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 marL="457200" indent="-457200" algn="l">
              <a:buFont typeface="Arial" pitchFamily="34" charset="0"/>
              <a:buChar char="•"/>
            </a:pPr>
            <a:endParaRPr lang="es-MX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 algn="l"/>
            <a:endParaRPr lang="es-MX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 marL="457200" indent="-457200" algn="just">
              <a:buFont typeface="Arial" pitchFamily="34" charset="0"/>
              <a:buChar char="•"/>
            </a:pPr>
            <a:endParaRPr lang="es-MX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endParaRPr lang="es-MX" dirty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505956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600200"/>
          </a:xfrm>
        </p:spPr>
        <p:txBody>
          <a:bodyPr>
            <a:noAutofit/>
          </a:bodyPr>
          <a:lstStyle/>
          <a:p>
            <a:r>
              <a:rPr lang="es-MX" sz="4000" dirty="0">
                <a:solidFill>
                  <a:srgbClr val="558ED5"/>
                </a:solidFill>
                <a:latin typeface="Arial"/>
                <a:cs typeface="Arial"/>
              </a:rPr>
              <a:t/>
            </a:r>
            <a:br>
              <a:rPr lang="es-MX" sz="4000" dirty="0">
                <a:solidFill>
                  <a:srgbClr val="558ED5"/>
                </a:solidFill>
                <a:latin typeface="Arial"/>
                <a:cs typeface="Arial"/>
              </a:rPr>
            </a:br>
            <a:r>
              <a:rPr lang="es-MX" sz="4000" dirty="0">
                <a:solidFill>
                  <a:srgbClr val="558ED5"/>
                </a:solidFill>
                <a:latin typeface="Arial"/>
                <a:cs typeface="Arial"/>
              </a:rPr>
              <a:t/>
            </a:r>
            <a:br>
              <a:rPr lang="es-MX" sz="4000" dirty="0">
                <a:solidFill>
                  <a:srgbClr val="558ED5"/>
                </a:solidFill>
                <a:latin typeface="Arial"/>
                <a:cs typeface="Arial"/>
              </a:rPr>
            </a:br>
            <a:r>
              <a:rPr lang="es-MX" sz="4000" dirty="0" smtClean="0">
                <a:solidFill>
                  <a:srgbClr val="558ED5"/>
                </a:solidFill>
                <a:latin typeface="Arial"/>
                <a:cs typeface="Arial"/>
              </a:rPr>
              <a:t>1. Los </a:t>
            </a:r>
            <a:r>
              <a:rPr lang="es-MX" sz="4000" dirty="0" smtClean="0">
                <a:solidFill>
                  <a:srgbClr val="558ED5"/>
                </a:solidFill>
                <a:latin typeface="Arial"/>
                <a:cs typeface="Arial"/>
              </a:rPr>
              <a:t>intangibles empresariales</a:t>
            </a:r>
            <a:br>
              <a:rPr lang="es-MX" sz="4000" dirty="0" smtClean="0">
                <a:solidFill>
                  <a:srgbClr val="558ED5"/>
                </a:solidFill>
                <a:latin typeface="Arial"/>
                <a:cs typeface="Arial"/>
              </a:rPr>
            </a:br>
            <a:r>
              <a:rPr lang="es-MX" sz="4000" b="1" dirty="0" smtClean="0">
                <a:solidFill>
                  <a:srgbClr val="558ED5"/>
                </a:solidFill>
                <a:latin typeface="Arial"/>
                <a:cs typeface="Arial"/>
              </a:rPr>
              <a:t>Recursos </a:t>
            </a:r>
            <a:r>
              <a:rPr lang="es-MX" sz="4000" b="1" dirty="0">
                <a:solidFill>
                  <a:srgbClr val="558ED5"/>
                </a:solidFill>
                <a:latin typeface="Arial"/>
                <a:cs typeface="Arial"/>
              </a:rPr>
              <a:t>y activos intangibles</a:t>
            </a:r>
            <a:endParaRPr lang="es-MX" sz="4000" dirty="0">
              <a:solidFill>
                <a:srgbClr val="558ED5"/>
              </a:solidFill>
              <a:latin typeface="Arial"/>
              <a:cs typeface="Arial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2132856"/>
            <a:ext cx="8229600" cy="452596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s-MX" b="1" dirty="0" smtClean="0">
                <a:solidFill>
                  <a:srgbClr val="000000"/>
                </a:solidFill>
                <a:latin typeface="Arial"/>
                <a:cs typeface="Arial"/>
              </a:rPr>
              <a:t>Es </a:t>
            </a:r>
            <a:r>
              <a:rPr lang="es-MX" b="1" dirty="0">
                <a:solidFill>
                  <a:srgbClr val="000000"/>
                </a:solidFill>
                <a:latin typeface="Arial"/>
                <a:cs typeface="Arial"/>
              </a:rPr>
              <a:t>un </a:t>
            </a:r>
            <a:r>
              <a:rPr lang="es-MX" b="1" i="1" dirty="0">
                <a:solidFill>
                  <a:srgbClr val="000000"/>
                </a:solidFill>
                <a:latin typeface="Arial"/>
                <a:cs typeface="Arial"/>
              </a:rPr>
              <a:t>recurso </a:t>
            </a:r>
            <a:r>
              <a:rPr lang="es-MX" b="1" i="1" dirty="0" smtClean="0">
                <a:solidFill>
                  <a:srgbClr val="000000"/>
                </a:solidFill>
                <a:latin typeface="Arial"/>
                <a:cs typeface="Arial"/>
              </a:rPr>
              <a:t>intangible </a:t>
            </a:r>
            <a:r>
              <a:rPr lang="es-MX" b="1" dirty="0" smtClean="0">
                <a:solidFill>
                  <a:srgbClr val="000000"/>
                </a:solidFill>
                <a:latin typeface="Arial"/>
                <a:cs typeface="Arial"/>
              </a:rPr>
              <a:t>toda </a:t>
            </a:r>
            <a:r>
              <a:rPr lang="es-MX" b="1" dirty="0">
                <a:solidFill>
                  <a:srgbClr val="000000"/>
                </a:solidFill>
                <a:latin typeface="Arial"/>
                <a:cs typeface="Arial"/>
              </a:rPr>
              <a:t>capacidad que le supone a una empresa una ventaja competitiva sostenible gracias a:</a:t>
            </a:r>
            <a:endParaRPr lang="es-MX" dirty="0">
              <a:solidFill>
                <a:srgbClr val="000000"/>
              </a:solidFill>
              <a:latin typeface="Arial"/>
              <a:cs typeface="Arial"/>
            </a:endParaRPr>
          </a:p>
          <a:p>
            <a:r>
              <a:rPr lang="es-MX" dirty="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cceso </a:t>
            </a:r>
            <a:r>
              <a:rPr lang="es-MX" dirty="0">
                <a:solidFill>
                  <a:srgbClr val="000000"/>
                </a:solidFill>
                <a:latin typeface="Arial"/>
                <a:cs typeface="Arial"/>
              </a:rPr>
              <a:t>a recursos no homogéneos ni </a:t>
            </a: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abundantes</a:t>
            </a:r>
            <a:endParaRPr lang="es-MX" dirty="0">
              <a:solidFill>
                <a:srgbClr val="000000"/>
              </a:solidFill>
              <a:latin typeface="Arial"/>
              <a:cs typeface="Arial"/>
            </a:endParaRPr>
          </a:p>
          <a:p>
            <a:r>
              <a:rPr lang="es-MX" dirty="0">
                <a:solidFill>
                  <a:srgbClr val="000000"/>
                </a:solidFill>
                <a:latin typeface="Arial"/>
                <a:cs typeface="Arial"/>
              </a:rPr>
              <a:t>C</a:t>
            </a: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oste </a:t>
            </a:r>
            <a:r>
              <a:rPr lang="es-MX" dirty="0">
                <a:solidFill>
                  <a:srgbClr val="000000"/>
                </a:solidFill>
                <a:latin typeface="Arial"/>
                <a:cs typeface="Arial"/>
              </a:rPr>
              <a:t>razonable </a:t>
            </a: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.</a:t>
            </a:r>
          </a:p>
          <a:p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Actúan </a:t>
            </a:r>
            <a:r>
              <a:rPr lang="es-MX" dirty="0">
                <a:solidFill>
                  <a:srgbClr val="000000"/>
                </a:solidFill>
                <a:latin typeface="Arial"/>
                <a:cs typeface="Arial"/>
              </a:rPr>
              <a:t>como barreras defensivas </a:t>
            </a: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.</a:t>
            </a:r>
            <a:endParaRPr lang="es-MX" dirty="0">
              <a:solidFill>
                <a:srgbClr val="000000"/>
              </a:solidFill>
              <a:latin typeface="Arial"/>
              <a:cs typeface="Arial"/>
            </a:endParaRPr>
          </a:p>
          <a:p>
            <a:r>
              <a:rPr lang="es-MX" dirty="0">
                <a:solidFill>
                  <a:srgbClr val="000000"/>
                </a:solidFill>
                <a:latin typeface="Arial"/>
                <a:cs typeface="Arial"/>
              </a:rPr>
              <a:t>D</a:t>
            </a: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ifíciles </a:t>
            </a:r>
            <a:r>
              <a:rPr lang="es-MX" dirty="0">
                <a:solidFill>
                  <a:srgbClr val="000000"/>
                </a:solidFill>
                <a:latin typeface="Arial"/>
                <a:cs typeface="Arial"/>
              </a:rPr>
              <a:t>de adaptar o copiar por los competidores</a:t>
            </a: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.</a:t>
            </a:r>
          </a:p>
          <a:p>
            <a:endParaRPr lang="es-MX" dirty="0">
              <a:solidFill>
                <a:srgbClr val="000000"/>
              </a:solidFill>
              <a:latin typeface="Arial"/>
              <a:cs typeface="Arial"/>
            </a:endParaRPr>
          </a:p>
          <a:p>
            <a:pPr marL="0" indent="0">
              <a:buNone/>
            </a:pPr>
            <a:r>
              <a:rPr lang="es-MX" b="1" dirty="0" smtClean="0">
                <a:solidFill>
                  <a:srgbClr val="000000"/>
                </a:solidFill>
                <a:latin typeface="Arial"/>
                <a:cs typeface="Arial"/>
              </a:rPr>
              <a:t>Son </a:t>
            </a:r>
            <a:r>
              <a:rPr lang="es-MX" b="1" i="1" dirty="0">
                <a:solidFill>
                  <a:srgbClr val="000000"/>
                </a:solidFill>
                <a:latin typeface="Arial"/>
                <a:cs typeface="Arial"/>
              </a:rPr>
              <a:t>activos </a:t>
            </a:r>
            <a:r>
              <a:rPr lang="es-MX" b="1" i="1" dirty="0" smtClean="0">
                <a:solidFill>
                  <a:srgbClr val="000000"/>
                </a:solidFill>
                <a:latin typeface="Arial"/>
                <a:cs typeface="Arial"/>
              </a:rPr>
              <a:t>intangibles </a:t>
            </a:r>
            <a:r>
              <a:rPr lang="es-MX" b="1" dirty="0" smtClean="0">
                <a:solidFill>
                  <a:srgbClr val="000000"/>
                </a:solidFill>
                <a:latin typeface="Arial"/>
                <a:cs typeface="Arial"/>
              </a:rPr>
              <a:t>aquellos </a:t>
            </a:r>
            <a:r>
              <a:rPr lang="es-MX" b="1" dirty="0">
                <a:solidFill>
                  <a:srgbClr val="000000"/>
                </a:solidFill>
                <a:latin typeface="Arial"/>
                <a:cs typeface="Arial"/>
              </a:rPr>
              <a:t>que </a:t>
            </a:r>
            <a:r>
              <a:rPr lang="es-MX" b="1" dirty="0" smtClean="0">
                <a:solidFill>
                  <a:srgbClr val="000000"/>
                </a:solidFill>
                <a:latin typeface="Arial"/>
                <a:cs typeface="Arial"/>
              </a:rPr>
              <a:t>no </a:t>
            </a:r>
            <a:r>
              <a:rPr lang="es-MX" b="1" dirty="0">
                <a:solidFill>
                  <a:srgbClr val="000000"/>
                </a:solidFill>
                <a:latin typeface="Arial"/>
                <a:cs typeface="Arial"/>
              </a:rPr>
              <a:t>poseen naturaleza financiera, y sus utilidades percibidas no están cuantitativamente limitadas por sus propiedades físicas o </a:t>
            </a:r>
            <a:r>
              <a:rPr lang="es-MX" b="1" dirty="0" smtClean="0">
                <a:solidFill>
                  <a:srgbClr val="000000"/>
                </a:solidFill>
                <a:latin typeface="Arial"/>
                <a:cs typeface="Arial"/>
              </a:rPr>
              <a:t>normativas</a:t>
            </a:r>
            <a:endParaRPr lang="es-MX" dirty="0">
              <a:solidFill>
                <a:srgbClr val="000000"/>
              </a:solidFill>
              <a:latin typeface="Arial"/>
              <a:cs typeface="Arial"/>
            </a:endParaRPr>
          </a:p>
          <a:p>
            <a:r>
              <a:rPr lang="es-MX" dirty="0">
                <a:solidFill>
                  <a:srgbClr val="000000"/>
                </a:solidFill>
                <a:latin typeface="Arial"/>
                <a:cs typeface="Arial"/>
              </a:rPr>
              <a:t>M</a:t>
            </a: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aterialidad </a:t>
            </a:r>
            <a:r>
              <a:rPr lang="es-MX" dirty="0">
                <a:solidFill>
                  <a:srgbClr val="000000"/>
                </a:solidFill>
                <a:latin typeface="Arial"/>
                <a:cs typeface="Arial"/>
              </a:rPr>
              <a:t>no es lo </a:t>
            </a: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importante</a:t>
            </a:r>
          </a:p>
          <a:p>
            <a:r>
              <a:rPr lang="es-MX" dirty="0">
                <a:solidFill>
                  <a:srgbClr val="000000"/>
                </a:solidFill>
                <a:latin typeface="Arial"/>
                <a:cs typeface="Arial"/>
              </a:rPr>
              <a:t>N</a:t>
            </a: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oción </a:t>
            </a:r>
            <a:r>
              <a:rPr lang="es-MX" dirty="0">
                <a:solidFill>
                  <a:srgbClr val="000000"/>
                </a:solidFill>
                <a:latin typeface="Arial"/>
                <a:cs typeface="Arial"/>
              </a:rPr>
              <a:t>de utilidades percibidas: </a:t>
            </a: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las </a:t>
            </a:r>
            <a:r>
              <a:rPr lang="es-MX" dirty="0">
                <a:solidFill>
                  <a:srgbClr val="000000"/>
                </a:solidFill>
                <a:latin typeface="Arial"/>
                <a:cs typeface="Arial"/>
              </a:rPr>
              <a:t>utilidades percibidas no tienen límites cuantitativos.</a:t>
            </a:r>
          </a:p>
          <a:p>
            <a:r>
              <a:rPr lang="es-MX" dirty="0">
                <a:solidFill>
                  <a:srgbClr val="000000"/>
                </a:solidFill>
                <a:latin typeface="Arial"/>
                <a:cs typeface="Arial"/>
              </a:rPr>
              <a:t>U</a:t>
            </a: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tilidades </a:t>
            </a:r>
            <a:r>
              <a:rPr lang="es-MX" dirty="0">
                <a:solidFill>
                  <a:srgbClr val="000000"/>
                </a:solidFill>
                <a:latin typeface="Arial"/>
                <a:cs typeface="Arial"/>
              </a:rPr>
              <a:t>de los intangibles no están limitadas por los elementos materiales del activo ni por la </a:t>
            </a: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normativa.</a:t>
            </a:r>
            <a:endParaRPr lang="es-MX" dirty="0">
              <a:solidFill>
                <a:srgbClr val="000000"/>
              </a:solidFill>
              <a:latin typeface="Arial"/>
              <a:cs typeface="Arial"/>
            </a:endParaRPr>
          </a:p>
          <a:p>
            <a:pPr marL="0" indent="0">
              <a:buNone/>
            </a:pPr>
            <a:r>
              <a:rPr lang="es-MX" b="1" dirty="0" smtClean="0">
                <a:solidFill>
                  <a:srgbClr val="000000"/>
                </a:solidFill>
                <a:latin typeface="Arial"/>
                <a:cs typeface="Arial"/>
              </a:rPr>
              <a:t>Los </a:t>
            </a:r>
            <a:r>
              <a:rPr lang="es-MX" b="1" dirty="0">
                <a:solidFill>
                  <a:srgbClr val="000000"/>
                </a:solidFill>
                <a:latin typeface="Arial"/>
                <a:cs typeface="Arial"/>
              </a:rPr>
              <a:t>AI son una subcategoría de los RI.</a:t>
            </a:r>
            <a:endParaRPr lang="es-MX" dirty="0">
              <a:solidFill>
                <a:srgbClr val="000000"/>
              </a:solidFill>
              <a:latin typeface="Arial"/>
              <a:cs typeface="Arial"/>
            </a:endParaRPr>
          </a:p>
          <a:p>
            <a:endParaRPr lang="es-MX" dirty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204369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4800" dirty="0" smtClean="0">
                <a:solidFill>
                  <a:srgbClr val="558ED5"/>
                </a:solidFill>
                <a:latin typeface="Arial"/>
                <a:cs typeface="Arial"/>
              </a:rPr>
              <a:t>1. Los </a:t>
            </a:r>
            <a:r>
              <a:rPr lang="es-MX" sz="4800" dirty="0" smtClean="0">
                <a:solidFill>
                  <a:srgbClr val="558ED5"/>
                </a:solidFill>
                <a:latin typeface="Arial"/>
                <a:cs typeface="Arial"/>
              </a:rPr>
              <a:t>intangibles empresariales</a:t>
            </a:r>
            <a:endParaRPr lang="es-MX" sz="4800" dirty="0">
              <a:solidFill>
                <a:srgbClr val="558ED5"/>
              </a:solidFill>
              <a:latin typeface="Arial"/>
              <a:cs typeface="Arial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s-MX" dirty="0">
              <a:solidFill>
                <a:srgbClr val="000000"/>
              </a:solidFill>
              <a:latin typeface="Arial"/>
              <a:cs typeface="Arial"/>
            </a:endParaRPr>
          </a:p>
          <a:p>
            <a:pPr marL="0" indent="0">
              <a:buNone/>
            </a:pPr>
            <a:r>
              <a:rPr lang="es-MX" b="1" dirty="0" smtClean="0">
                <a:solidFill>
                  <a:srgbClr val="558ED5"/>
                </a:solidFill>
                <a:latin typeface="Arial"/>
                <a:cs typeface="Arial"/>
              </a:rPr>
              <a:t>El valor de los intangibles empresariales</a:t>
            </a:r>
            <a:endParaRPr lang="es-MX" b="1" dirty="0">
              <a:solidFill>
                <a:srgbClr val="558ED5"/>
              </a:solidFill>
              <a:latin typeface="Arial"/>
              <a:cs typeface="Arial"/>
            </a:endParaRPr>
          </a:p>
          <a:p>
            <a:endParaRPr lang="es-MX" b="1" dirty="0" smtClean="0">
              <a:solidFill>
                <a:srgbClr val="558ED5"/>
              </a:solidFill>
              <a:latin typeface="Arial"/>
              <a:cs typeface="Arial"/>
            </a:endParaRPr>
          </a:p>
          <a:p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Según </a:t>
            </a:r>
            <a:r>
              <a:rPr lang="es-MX" dirty="0" err="1">
                <a:solidFill>
                  <a:srgbClr val="000000"/>
                </a:solidFill>
                <a:latin typeface="Arial"/>
                <a:cs typeface="Arial"/>
              </a:rPr>
              <a:t>Accenture</a:t>
            </a:r>
            <a:r>
              <a:rPr lang="es-MX" dirty="0">
                <a:solidFill>
                  <a:srgbClr val="000000"/>
                </a:solidFill>
                <a:latin typeface="Arial"/>
                <a:cs typeface="Arial"/>
              </a:rPr>
              <a:t> (Outlook 2004 Nº 1) el 94% de los altos directivos considera importante una gestión exhaustiva de los intangibles empresariales y un 50% piensa que ésta es una de las tres cuestiones más importantes de la gestión empresarial actualmente.</a:t>
            </a:r>
          </a:p>
          <a:p>
            <a:endParaRPr lang="es-MX" dirty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062729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4800" dirty="0" smtClean="0">
                <a:solidFill>
                  <a:srgbClr val="558ED5"/>
                </a:solidFill>
                <a:latin typeface="Arial"/>
                <a:cs typeface="Arial"/>
              </a:rPr>
              <a:t>2. El </a:t>
            </a:r>
            <a:r>
              <a:rPr lang="es-MX" sz="4800" dirty="0" smtClean="0">
                <a:solidFill>
                  <a:srgbClr val="558ED5"/>
                </a:solidFill>
                <a:latin typeface="Arial"/>
                <a:cs typeface="Arial"/>
              </a:rPr>
              <a:t>concepto de reputación corporativa</a:t>
            </a:r>
            <a:endParaRPr lang="es-MX" sz="4800" dirty="0">
              <a:solidFill>
                <a:srgbClr val="558ED5"/>
              </a:solidFill>
              <a:latin typeface="Arial"/>
              <a:cs typeface="Arial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2060848"/>
            <a:ext cx="8229600" cy="4525963"/>
          </a:xfrm>
        </p:spPr>
        <p:txBody>
          <a:bodyPr>
            <a:normAutofit/>
          </a:bodyPr>
          <a:lstStyle/>
          <a:p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Reconocimiento </a:t>
            </a:r>
            <a:r>
              <a:rPr lang="es-MX" dirty="0">
                <a:solidFill>
                  <a:srgbClr val="000000"/>
                </a:solidFill>
                <a:latin typeface="Arial"/>
                <a:cs typeface="Arial"/>
              </a:rPr>
              <a:t>que los </a:t>
            </a:r>
            <a:r>
              <a:rPr lang="es-MX" i="1" dirty="0" err="1">
                <a:solidFill>
                  <a:srgbClr val="000000"/>
                </a:solidFill>
                <a:latin typeface="Arial"/>
                <a:cs typeface="Arial"/>
              </a:rPr>
              <a:t>stakeholders</a:t>
            </a:r>
            <a:r>
              <a:rPr lang="es-MX" i="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s-MX" dirty="0">
                <a:solidFill>
                  <a:srgbClr val="000000"/>
                </a:solidFill>
                <a:latin typeface="Arial"/>
                <a:cs typeface="Arial"/>
              </a:rPr>
              <a:t>de una empresa hacen de su comportamiento corporativo a partir del grado de cumplimiento de sus compromisos con relación a sus clientes, empleados, accionistas </a:t>
            </a: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(si </a:t>
            </a:r>
            <a:r>
              <a:rPr lang="es-MX" dirty="0">
                <a:solidFill>
                  <a:srgbClr val="000000"/>
                </a:solidFill>
                <a:latin typeface="Arial"/>
                <a:cs typeface="Arial"/>
              </a:rPr>
              <a:t>los </a:t>
            </a: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hubiere) </a:t>
            </a:r>
            <a:r>
              <a:rPr lang="es-MX" dirty="0">
                <a:solidFill>
                  <a:srgbClr val="000000"/>
                </a:solidFill>
                <a:latin typeface="Arial"/>
                <a:cs typeface="Arial"/>
              </a:rPr>
              <a:t>y con la comunidad en general</a:t>
            </a: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.</a:t>
            </a:r>
          </a:p>
          <a:p>
            <a:endParaRPr lang="es-MX" dirty="0">
              <a:solidFill>
                <a:srgbClr val="000000"/>
              </a:solidFill>
              <a:latin typeface="Arial"/>
              <a:cs typeface="Arial"/>
            </a:endParaRPr>
          </a:p>
          <a:p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La </a:t>
            </a:r>
            <a:r>
              <a:rPr lang="es-MX" dirty="0">
                <a:solidFill>
                  <a:srgbClr val="000000"/>
                </a:solidFill>
                <a:latin typeface="Arial"/>
                <a:cs typeface="Arial"/>
              </a:rPr>
              <a:t>reputación </a:t>
            </a: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integra </a:t>
            </a:r>
            <a:r>
              <a:rPr lang="es-MX" dirty="0">
                <a:solidFill>
                  <a:srgbClr val="000000"/>
                </a:solidFill>
                <a:latin typeface="Arial"/>
                <a:cs typeface="Arial"/>
              </a:rPr>
              <a:t>la dimensión funcional (comportamiento corporativo) y la social y ética (responsabilidad corporativa).</a:t>
            </a:r>
          </a:p>
          <a:p>
            <a:endParaRPr lang="es-MX" dirty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50412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 smtClean="0">
                <a:solidFill>
                  <a:srgbClr val="558ED5"/>
                </a:solidFill>
                <a:latin typeface="Arial"/>
                <a:cs typeface="Arial"/>
              </a:rPr>
              <a:t>2. El </a:t>
            </a:r>
            <a:r>
              <a:rPr lang="es-MX" dirty="0" smtClean="0">
                <a:solidFill>
                  <a:srgbClr val="558ED5"/>
                </a:solidFill>
                <a:latin typeface="Arial"/>
                <a:cs typeface="Arial"/>
              </a:rPr>
              <a:t>concepto de reputación corporativa</a:t>
            </a:r>
            <a:endParaRPr lang="es-MX" dirty="0">
              <a:solidFill>
                <a:srgbClr val="558ED5"/>
              </a:solidFill>
              <a:latin typeface="Arial"/>
              <a:cs typeface="Arial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916832"/>
            <a:ext cx="8229600" cy="4525963"/>
          </a:xfrm>
        </p:spPr>
        <p:txBody>
          <a:bodyPr>
            <a:normAutofit fontScale="85000" lnSpcReduction="20000"/>
          </a:bodyPr>
          <a:lstStyle/>
          <a:p>
            <a:r>
              <a:rPr lang="es-MX" b="1" dirty="0" smtClean="0">
                <a:solidFill>
                  <a:srgbClr val="000000"/>
                </a:solidFill>
                <a:latin typeface="Arial"/>
                <a:cs typeface="Arial"/>
              </a:rPr>
              <a:t>La buena reputación exige tres </a:t>
            </a:r>
            <a:r>
              <a:rPr lang="es-MX" b="1" i="1" dirty="0" err="1" smtClean="0">
                <a:solidFill>
                  <a:srgbClr val="000000"/>
                </a:solidFill>
                <a:latin typeface="Arial"/>
                <a:cs typeface="Arial"/>
              </a:rPr>
              <a:t>conditio</a:t>
            </a:r>
            <a:r>
              <a:rPr lang="es-MX" b="1" i="1" dirty="0" smtClean="0">
                <a:solidFill>
                  <a:srgbClr val="000000"/>
                </a:solidFill>
                <a:latin typeface="Arial"/>
                <a:cs typeface="Arial"/>
              </a:rPr>
              <a:t> sine qua non</a:t>
            </a:r>
            <a:r>
              <a:rPr lang="es-MX" b="1" dirty="0" smtClean="0">
                <a:solidFill>
                  <a:srgbClr val="000000"/>
                </a:solidFill>
                <a:latin typeface="Arial"/>
                <a:cs typeface="Arial"/>
              </a:rPr>
              <a:t>:</a:t>
            </a:r>
          </a:p>
          <a:p>
            <a:pPr marL="0" indent="0">
              <a:buNone/>
            </a:pPr>
            <a:endParaRPr lang="es-MX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 marL="514350" indent="-514350">
              <a:buFont typeface="+mj-lt"/>
              <a:buAutoNum type="arabicPeriod"/>
            </a:pPr>
            <a:r>
              <a:rPr lang="es-MX" dirty="0">
                <a:solidFill>
                  <a:srgbClr val="000000"/>
                </a:solidFill>
                <a:latin typeface="Arial"/>
                <a:cs typeface="Arial"/>
              </a:rPr>
              <a:t>D</a:t>
            </a: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imensión axiológica en la empresa (Imprescindible: sin </a:t>
            </a:r>
            <a:r>
              <a:rPr lang="es-MX" dirty="0">
                <a:solidFill>
                  <a:srgbClr val="000000"/>
                </a:solidFill>
                <a:latin typeface="Arial"/>
                <a:cs typeface="Arial"/>
              </a:rPr>
              <a:t>valores no hay </a:t>
            </a: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reputación).</a:t>
            </a:r>
          </a:p>
          <a:p>
            <a:pPr marL="514350" indent="-514350">
              <a:buFont typeface="+mj-lt"/>
              <a:buAutoNum type="arabicPeriod"/>
            </a:pPr>
            <a:r>
              <a:rPr lang="es-MX" dirty="0">
                <a:solidFill>
                  <a:srgbClr val="000000"/>
                </a:solidFill>
                <a:latin typeface="Arial"/>
                <a:cs typeface="Arial"/>
              </a:rPr>
              <a:t>C</a:t>
            </a: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omportamiento corporativo comprometido y explícito (compromisos establecidos con </a:t>
            </a:r>
            <a:r>
              <a:rPr lang="es-MX" i="1" dirty="0" err="1" smtClean="0">
                <a:solidFill>
                  <a:srgbClr val="000000"/>
                </a:solidFill>
                <a:latin typeface="Arial"/>
                <a:cs typeface="Arial"/>
              </a:rPr>
              <a:t>stakeholders</a:t>
            </a: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 básicos y efectuar un balance de cumplimiento de </a:t>
            </a:r>
            <a:r>
              <a:rPr lang="es-MX" dirty="0" err="1" smtClean="0">
                <a:solidFill>
                  <a:srgbClr val="000000"/>
                </a:solidFill>
                <a:latin typeface="Arial"/>
                <a:cs typeface="Arial"/>
              </a:rPr>
              <a:t>comrpomisos</a:t>
            </a: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).</a:t>
            </a:r>
          </a:p>
          <a:p>
            <a:pPr marL="1314450" lvl="2" indent="-514350"/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Clientes</a:t>
            </a:r>
          </a:p>
          <a:p>
            <a:pPr marL="1314450" lvl="2" indent="-514350"/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Empleados</a:t>
            </a:r>
          </a:p>
          <a:p>
            <a:pPr marL="1314450" lvl="2" indent="-514350"/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Inversores</a:t>
            </a:r>
          </a:p>
          <a:p>
            <a:pPr marL="1314450" lvl="2" indent="-514350"/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Sociedad</a:t>
            </a:r>
          </a:p>
          <a:p>
            <a:pPr marL="514350" indent="-514350">
              <a:buFont typeface="+mj-lt"/>
              <a:buAutoNum type="arabicPeriod"/>
            </a:pP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La propia gestión de la reputación y </a:t>
            </a:r>
            <a:r>
              <a:rPr lang="es-MX" dirty="0" err="1" smtClean="0">
                <a:solidFill>
                  <a:srgbClr val="000000"/>
                </a:solidFill>
                <a:latin typeface="Arial"/>
                <a:cs typeface="Arial"/>
              </a:rPr>
              <a:t>proactividad</a:t>
            </a: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 (</a:t>
            </a:r>
            <a:r>
              <a:rPr lang="es-MX" i="1" dirty="0" smtClean="0">
                <a:solidFill>
                  <a:srgbClr val="000000"/>
                </a:solidFill>
                <a:latin typeface="Arial"/>
                <a:cs typeface="Arial"/>
              </a:rPr>
              <a:t>Visión reactiva </a:t>
            </a: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de la reputación, minorar </a:t>
            </a:r>
            <a:r>
              <a:rPr lang="es-MX" dirty="0">
                <a:solidFill>
                  <a:srgbClr val="000000"/>
                </a:solidFill>
                <a:latin typeface="Arial"/>
                <a:cs typeface="Arial"/>
              </a:rPr>
              <a:t>los riesgos para la reputación, </a:t>
            </a: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y </a:t>
            </a:r>
            <a:r>
              <a:rPr lang="es-MX" i="1" dirty="0" smtClean="0">
                <a:solidFill>
                  <a:srgbClr val="000000"/>
                </a:solidFill>
                <a:latin typeface="Arial"/>
                <a:cs typeface="Arial"/>
              </a:rPr>
              <a:t>proactiva </a:t>
            </a: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que </a:t>
            </a:r>
            <a:r>
              <a:rPr lang="es-MX" dirty="0">
                <a:solidFill>
                  <a:srgbClr val="000000"/>
                </a:solidFill>
                <a:latin typeface="Arial"/>
                <a:cs typeface="Arial"/>
              </a:rPr>
              <a:t>busca poner en valor las oportunidades </a:t>
            </a:r>
            <a:r>
              <a:rPr lang="es-MX" dirty="0" err="1" smtClean="0">
                <a:solidFill>
                  <a:srgbClr val="000000"/>
                </a:solidFill>
                <a:latin typeface="Arial"/>
                <a:cs typeface="Arial"/>
              </a:rPr>
              <a:t>reputacionales</a:t>
            </a: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. Comunicar </a:t>
            </a:r>
            <a:r>
              <a:rPr lang="es-MX" dirty="0">
                <a:solidFill>
                  <a:srgbClr val="000000"/>
                </a:solidFill>
                <a:latin typeface="Arial"/>
                <a:cs typeface="Arial"/>
              </a:rPr>
              <a:t>eficazmente las fortalezas </a:t>
            </a:r>
            <a:r>
              <a:rPr lang="es-MX" dirty="0" err="1">
                <a:solidFill>
                  <a:srgbClr val="000000"/>
                </a:solidFill>
                <a:latin typeface="Arial"/>
                <a:cs typeface="Arial"/>
              </a:rPr>
              <a:t>reputacionales</a:t>
            </a:r>
            <a:r>
              <a:rPr lang="es-MX" dirty="0">
                <a:solidFill>
                  <a:srgbClr val="000000"/>
                </a:solidFill>
                <a:latin typeface="Arial"/>
                <a:cs typeface="Arial"/>
              </a:rPr>
              <a:t> y los reconocimientos de la </a:t>
            </a: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reputación).</a:t>
            </a:r>
          </a:p>
          <a:p>
            <a:pPr marL="514350" indent="-514350">
              <a:buFont typeface="+mj-lt"/>
              <a:buAutoNum type="arabicPeriod"/>
            </a:pPr>
            <a:endParaRPr lang="es-MX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endParaRPr lang="es-MX" dirty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874201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 smtClean="0">
                <a:solidFill>
                  <a:srgbClr val="558ED5"/>
                </a:solidFill>
                <a:latin typeface="Arial"/>
                <a:cs typeface="Arial"/>
              </a:rPr>
              <a:t>2. El </a:t>
            </a:r>
            <a:r>
              <a:rPr lang="es-MX" dirty="0" smtClean="0">
                <a:solidFill>
                  <a:srgbClr val="558ED5"/>
                </a:solidFill>
                <a:latin typeface="Arial"/>
                <a:cs typeface="Arial"/>
              </a:rPr>
              <a:t>concepto de reputación corporativa</a:t>
            </a:r>
            <a:endParaRPr lang="es-MX" dirty="0">
              <a:solidFill>
                <a:srgbClr val="558ED5"/>
              </a:solidFill>
              <a:latin typeface="Arial"/>
              <a:cs typeface="Arial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363272" cy="4925144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s-MX" sz="3400" b="1" dirty="0" smtClean="0">
                <a:solidFill>
                  <a:srgbClr val="000000"/>
                </a:solidFill>
                <a:latin typeface="Arial"/>
                <a:cs typeface="Arial"/>
              </a:rPr>
              <a:t>Concepciones acerca de la reputación:</a:t>
            </a:r>
            <a:endParaRPr lang="es-MX" sz="3400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r>
              <a:rPr lang="es-MX" sz="3400" dirty="0" smtClean="0">
                <a:solidFill>
                  <a:srgbClr val="000000"/>
                </a:solidFill>
                <a:latin typeface="Arial"/>
                <a:cs typeface="Arial"/>
              </a:rPr>
              <a:t>Su identificación con la responsabilidad corporativa: confusión entre </a:t>
            </a:r>
            <a:r>
              <a:rPr lang="es-MX" sz="3400" dirty="0">
                <a:solidFill>
                  <a:srgbClr val="000000"/>
                </a:solidFill>
                <a:latin typeface="Arial"/>
                <a:cs typeface="Arial"/>
              </a:rPr>
              <a:t>reputación y responsabilidad </a:t>
            </a:r>
            <a:r>
              <a:rPr lang="es-MX" sz="3400" dirty="0" smtClean="0">
                <a:solidFill>
                  <a:srgbClr val="000000"/>
                </a:solidFill>
                <a:latin typeface="Arial"/>
                <a:cs typeface="Arial"/>
              </a:rPr>
              <a:t>corporativa</a:t>
            </a:r>
          </a:p>
          <a:p>
            <a:r>
              <a:rPr lang="es-MX" sz="3400" dirty="0" smtClean="0">
                <a:solidFill>
                  <a:srgbClr val="000000"/>
                </a:solidFill>
                <a:latin typeface="Arial"/>
                <a:cs typeface="Arial"/>
              </a:rPr>
              <a:t>El énfasis en el control de riesgos:</a:t>
            </a:r>
            <a:endParaRPr lang="es-MX" sz="340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857250" lvl="1" indent="-457200"/>
            <a:r>
              <a:rPr lang="es-MX" sz="3400" dirty="0">
                <a:solidFill>
                  <a:srgbClr val="000000"/>
                </a:solidFill>
                <a:latin typeface="Arial"/>
                <a:cs typeface="Arial"/>
              </a:rPr>
              <a:t>V</a:t>
            </a:r>
            <a:r>
              <a:rPr lang="es-MX" sz="3400" i="1" dirty="0" smtClean="0">
                <a:solidFill>
                  <a:srgbClr val="000000"/>
                </a:solidFill>
                <a:latin typeface="Arial"/>
                <a:cs typeface="Arial"/>
              </a:rPr>
              <a:t>isión </a:t>
            </a:r>
            <a:r>
              <a:rPr lang="es-MX" sz="3400" i="1" dirty="0">
                <a:solidFill>
                  <a:srgbClr val="000000"/>
                </a:solidFill>
                <a:latin typeface="Arial"/>
                <a:cs typeface="Arial"/>
              </a:rPr>
              <a:t>reactiva de la </a:t>
            </a:r>
            <a:r>
              <a:rPr lang="es-MX" sz="3400" i="1" dirty="0" smtClean="0">
                <a:solidFill>
                  <a:srgbClr val="000000"/>
                </a:solidFill>
                <a:latin typeface="Arial"/>
                <a:cs typeface="Arial"/>
              </a:rPr>
              <a:t>reputación </a:t>
            </a:r>
            <a:r>
              <a:rPr lang="es-MX" sz="3400" dirty="0" smtClean="0">
                <a:solidFill>
                  <a:srgbClr val="000000"/>
                </a:solidFill>
                <a:latin typeface="Arial"/>
                <a:cs typeface="Arial"/>
              </a:rPr>
              <a:t>que </a:t>
            </a:r>
            <a:r>
              <a:rPr lang="es-MX" sz="3400" dirty="0">
                <a:solidFill>
                  <a:srgbClr val="000000"/>
                </a:solidFill>
                <a:latin typeface="Arial"/>
                <a:cs typeface="Arial"/>
              </a:rPr>
              <a:t>enfatiza la importancia que para la reputación tiene el control de riesgos.</a:t>
            </a:r>
          </a:p>
          <a:p>
            <a:pPr marL="857250" lvl="1" indent="-457200"/>
            <a:r>
              <a:rPr lang="es-MX" sz="3400" dirty="0" smtClean="0">
                <a:solidFill>
                  <a:srgbClr val="000000"/>
                </a:solidFill>
                <a:latin typeface="Arial"/>
                <a:cs typeface="Arial"/>
              </a:rPr>
              <a:t>El </a:t>
            </a:r>
            <a:r>
              <a:rPr lang="es-MX" sz="3400" i="1" dirty="0">
                <a:solidFill>
                  <a:srgbClr val="000000"/>
                </a:solidFill>
                <a:latin typeface="Arial"/>
                <a:cs typeface="Arial"/>
              </a:rPr>
              <a:t>riesgo </a:t>
            </a:r>
            <a:r>
              <a:rPr lang="es-MX" sz="3400" i="1" dirty="0" err="1" smtClean="0">
                <a:solidFill>
                  <a:srgbClr val="000000"/>
                </a:solidFill>
                <a:latin typeface="Arial"/>
                <a:cs typeface="Arial"/>
              </a:rPr>
              <a:t>reputacional</a:t>
            </a:r>
            <a:r>
              <a:rPr lang="es-MX" sz="3400" i="1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s-MX" sz="3400" dirty="0" smtClean="0">
                <a:solidFill>
                  <a:srgbClr val="000000"/>
                </a:solidFill>
                <a:latin typeface="Arial"/>
                <a:cs typeface="Arial"/>
              </a:rPr>
              <a:t>se </a:t>
            </a:r>
            <a:r>
              <a:rPr lang="es-MX" sz="3400" dirty="0">
                <a:solidFill>
                  <a:srgbClr val="000000"/>
                </a:solidFill>
                <a:latin typeface="Arial"/>
                <a:cs typeface="Arial"/>
              </a:rPr>
              <a:t>considera la mayor amenaza para la valoración de mercado en las entidades </a:t>
            </a:r>
            <a:r>
              <a:rPr lang="es-MX" sz="3400" dirty="0" smtClean="0">
                <a:solidFill>
                  <a:srgbClr val="000000"/>
                </a:solidFill>
                <a:latin typeface="Arial"/>
                <a:cs typeface="Arial"/>
              </a:rPr>
              <a:t>financieras. </a:t>
            </a:r>
          </a:p>
          <a:p>
            <a:r>
              <a:rPr lang="es-MX" sz="3400" dirty="0" smtClean="0">
                <a:solidFill>
                  <a:srgbClr val="000000"/>
                </a:solidFill>
                <a:latin typeface="Arial"/>
                <a:cs typeface="Arial"/>
              </a:rPr>
              <a:t>El </a:t>
            </a:r>
            <a:r>
              <a:rPr lang="es-MX" sz="3400" dirty="0" err="1" smtClean="0">
                <a:solidFill>
                  <a:srgbClr val="000000"/>
                </a:solidFill>
                <a:latin typeface="Arial"/>
                <a:cs typeface="Arial"/>
              </a:rPr>
              <a:t>pancomunicaconismo</a:t>
            </a:r>
            <a:r>
              <a:rPr lang="es-MX" sz="3400" dirty="0" smtClean="0">
                <a:solidFill>
                  <a:srgbClr val="000000"/>
                </a:solidFill>
                <a:latin typeface="Arial"/>
                <a:cs typeface="Arial"/>
              </a:rPr>
              <a:t>: afirmaba </a:t>
            </a:r>
            <a:r>
              <a:rPr lang="es-MX" sz="3400" dirty="0">
                <a:solidFill>
                  <a:srgbClr val="000000"/>
                </a:solidFill>
                <a:latin typeface="Arial"/>
                <a:cs typeface="Arial"/>
              </a:rPr>
              <a:t>la idea de que </a:t>
            </a:r>
            <a:r>
              <a:rPr lang="es-MX" sz="3400" i="1" dirty="0">
                <a:solidFill>
                  <a:srgbClr val="000000"/>
                </a:solidFill>
                <a:latin typeface="Arial"/>
                <a:cs typeface="Arial"/>
              </a:rPr>
              <a:t>la imagen de una empresa dependía, casi exclusivamente, de su </a:t>
            </a:r>
            <a:r>
              <a:rPr lang="es-MX" sz="3400" i="1" dirty="0" smtClean="0">
                <a:solidFill>
                  <a:srgbClr val="000000"/>
                </a:solidFill>
                <a:latin typeface="Arial"/>
                <a:cs typeface="Arial"/>
              </a:rPr>
              <a:t>comunicación</a:t>
            </a:r>
            <a:r>
              <a:rPr lang="es-MX" sz="3400" dirty="0" smtClean="0">
                <a:solidFill>
                  <a:srgbClr val="000000"/>
                </a:solidFill>
                <a:latin typeface="Arial"/>
                <a:cs typeface="Arial"/>
              </a:rPr>
              <a:t>. –La comunicación </a:t>
            </a:r>
            <a:r>
              <a:rPr lang="es-MX" sz="3400" dirty="0">
                <a:solidFill>
                  <a:srgbClr val="000000"/>
                </a:solidFill>
                <a:latin typeface="Arial"/>
                <a:cs typeface="Arial"/>
              </a:rPr>
              <a:t>de la reputación </a:t>
            </a:r>
            <a:r>
              <a:rPr lang="es-MX" sz="3400" dirty="0" smtClean="0">
                <a:solidFill>
                  <a:srgbClr val="000000"/>
                </a:solidFill>
                <a:latin typeface="Arial"/>
                <a:cs typeface="Arial"/>
              </a:rPr>
              <a:t>es </a:t>
            </a:r>
            <a:r>
              <a:rPr lang="es-MX" sz="3400" b="1" dirty="0" smtClean="0">
                <a:solidFill>
                  <a:srgbClr val="000000"/>
                </a:solidFill>
                <a:latin typeface="Arial"/>
                <a:cs typeface="Arial"/>
              </a:rPr>
              <a:t>básica</a:t>
            </a:r>
            <a:r>
              <a:rPr lang="es-MX" sz="3400" dirty="0" smtClean="0">
                <a:solidFill>
                  <a:srgbClr val="000000"/>
                </a:solidFill>
                <a:latin typeface="Arial"/>
                <a:cs typeface="Arial"/>
              </a:rPr>
              <a:t>-</a:t>
            </a:r>
          </a:p>
          <a:p>
            <a:r>
              <a:rPr lang="es-MX" sz="3400" dirty="0" smtClean="0">
                <a:solidFill>
                  <a:srgbClr val="000000"/>
                </a:solidFill>
                <a:latin typeface="Arial"/>
                <a:cs typeface="Arial"/>
              </a:rPr>
              <a:t>Reconocimiento del comportamiento corporativo: lograr </a:t>
            </a:r>
            <a:r>
              <a:rPr lang="es-MX" sz="3400" dirty="0">
                <a:solidFill>
                  <a:srgbClr val="000000"/>
                </a:solidFill>
                <a:latin typeface="Arial"/>
                <a:cs typeface="Arial"/>
              </a:rPr>
              <a:t>el reconocimiento por parte de los grupos de interés del comportamiento de la </a:t>
            </a:r>
            <a:r>
              <a:rPr lang="es-MX" sz="3400" dirty="0" smtClean="0">
                <a:solidFill>
                  <a:srgbClr val="000000"/>
                </a:solidFill>
                <a:latin typeface="Arial"/>
                <a:cs typeface="Arial"/>
              </a:rPr>
              <a:t>empresa.</a:t>
            </a:r>
          </a:p>
          <a:p>
            <a:pPr marL="857250" lvl="1" indent="-457200"/>
            <a:r>
              <a:rPr lang="es-MX" sz="3400" b="1" dirty="0" smtClean="0">
                <a:solidFill>
                  <a:srgbClr val="000000"/>
                </a:solidFill>
                <a:latin typeface="Arial"/>
                <a:cs typeface="Arial"/>
              </a:rPr>
              <a:t>La </a:t>
            </a:r>
            <a:r>
              <a:rPr lang="es-MX" sz="3400" b="1" dirty="0">
                <a:solidFill>
                  <a:srgbClr val="000000"/>
                </a:solidFill>
                <a:latin typeface="Arial"/>
                <a:cs typeface="Arial"/>
              </a:rPr>
              <a:t>reputación exige:</a:t>
            </a:r>
            <a:endParaRPr lang="es-MX" sz="340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857250" lvl="1" indent="-457200">
              <a:buFont typeface="Wingdings" pitchFamily="2" charset="2"/>
              <a:buChar char="ü"/>
            </a:pPr>
            <a:r>
              <a:rPr lang="es-MX" sz="3400" dirty="0" smtClean="0">
                <a:solidFill>
                  <a:srgbClr val="000000"/>
                </a:solidFill>
                <a:latin typeface="Arial"/>
                <a:cs typeface="Arial"/>
              </a:rPr>
              <a:t>Base </a:t>
            </a:r>
            <a:r>
              <a:rPr lang="es-MX" sz="3400" dirty="0">
                <a:solidFill>
                  <a:srgbClr val="000000"/>
                </a:solidFill>
                <a:latin typeface="Arial"/>
                <a:cs typeface="Arial"/>
              </a:rPr>
              <a:t>axiológica de sentido y significado al comportamiento de la empresa.</a:t>
            </a:r>
          </a:p>
          <a:p>
            <a:pPr marL="857250" lvl="1" indent="-457200">
              <a:buFont typeface="Wingdings" pitchFamily="2" charset="2"/>
              <a:buChar char="ü"/>
            </a:pPr>
            <a:r>
              <a:rPr lang="es-MX" sz="3400" dirty="0" smtClean="0">
                <a:solidFill>
                  <a:srgbClr val="000000"/>
                </a:solidFill>
                <a:latin typeface="Arial"/>
                <a:cs typeface="Arial"/>
              </a:rPr>
              <a:t>Comportamiento </a:t>
            </a:r>
            <a:r>
              <a:rPr lang="es-MX" sz="3400" dirty="0">
                <a:solidFill>
                  <a:srgbClr val="000000"/>
                </a:solidFill>
                <a:latin typeface="Arial"/>
                <a:cs typeface="Arial"/>
              </a:rPr>
              <a:t>superior a la media del sector al menos en cuatro </a:t>
            </a:r>
            <a:r>
              <a:rPr lang="es-MX" sz="3400" dirty="0" smtClean="0">
                <a:solidFill>
                  <a:srgbClr val="000000"/>
                </a:solidFill>
                <a:latin typeface="Arial"/>
                <a:cs typeface="Arial"/>
              </a:rPr>
              <a:t>ámbitos: El </a:t>
            </a:r>
            <a:r>
              <a:rPr lang="es-MX" sz="3400" dirty="0">
                <a:solidFill>
                  <a:srgbClr val="000000"/>
                </a:solidFill>
                <a:latin typeface="Arial"/>
                <a:cs typeface="Arial"/>
              </a:rPr>
              <a:t>mercado (</a:t>
            </a:r>
            <a:r>
              <a:rPr lang="es-MX" sz="3400" dirty="0" smtClean="0">
                <a:solidFill>
                  <a:srgbClr val="000000"/>
                </a:solidFill>
                <a:latin typeface="Arial"/>
                <a:cs typeface="Arial"/>
              </a:rPr>
              <a:t>Clientes), Los </a:t>
            </a:r>
            <a:r>
              <a:rPr lang="es-MX" sz="3400" dirty="0">
                <a:solidFill>
                  <a:srgbClr val="000000"/>
                </a:solidFill>
                <a:latin typeface="Arial"/>
                <a:cs typeface="Arial"/>
              </a:rPr>
              <a:t>resultados económico financieros (</a:t>
            </a:r>
            <a:r>
              <a:rPr lang="es-MX" sz="3400" dirty="0" smtClean="0">
                <a:solidFill>
                  <a:srgbClr val="000000"/>
                </a:solidFill>
                <a:latin typeface="Arial"/>
                <a:cs typeface="Arial"/>
              </a:rPr>
              <a:t>Inversores), La </a:t>
            </a:r>
            <a:r>
              <a:rPr lang="es-MX" sz="3400" dirty="0">
                <a:solidFill>
                  <a:srgbClr val="000000"/>
                </a:solidFill>
                <a:latin typeface="Arial"/>
                <a:cs typeface="Arial"/>
              </a:rPr>
              <a:t>calidad laboral (</a:t>
            </a:r>
            <a:r>
              <a:rPr lang="es-MX" sz="3400" dirty="0" smtClean="0">
                <a:solidFill>
                  <a:srgbClr val="000000"/>
                </a:solidFill>
                <a:latin typeface="Arial"/>
                <a:cs typeface="Arial"/>
              </a:rPr>
              <a:t>Empleados) y la </a:t>
            </a:r>
            <a:r>
              <a:rPr lang="es-MX" sz="3400" dirty="0">
                <a:solidFill>
                  <a:srgbClr val="000000"/>
                </a:solidFill>
                <a:latin typeface="Arial"/>
                <a:cs typeface="Arial"/>
              </a:rPr>
              <a:t>sociedad (Ciudadanos)</a:t>
            </a:r>
          </a:p>
          <a:p>
            <a:pPr marL="857250" lvl="1" indent="-457200">
              <a:buFont typeface="Wingdings" pitchFamily="2" charset="2"/>
              <a:buChar char="ü"/>
            </a:pPr>
            <a:r>
              <a:rPr lang="es-MX" sz="3400" dirty="0" smtClean="0">
                <a:solidFill>
                  <a:srgbClr val="000000"/>
                </a:solidFill>
                <a:latin typeface="Arial"/>
                <a:cs typeface="Arial"/>
              </a:rPr>
              <a:t>Una </a:t>
            </a:r>
            <a:r>
              <a:rPr lang="es-MX" sz="3400" dirty="0">
                <a:solidFill>
                  <a:srgbClr val="000000"/>
                </a:solidFill>
                <a:latin typeface="Arial"/>
                <a:cs typeface="Arial"/>
              </a:rPr>
              <a:t>gestión proactiva de la reputación orientada a lograr el reconocimiento de ese comportamiento corporativo. Aquí la comunicación juega un papel determinante.</a:t>
            </a:r>
          </a:p>
          <a:p>
            <a:endParaRPr lang="es-MX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endParaRPr lang="es-MX" dirty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08053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 smtClean="0">
                <a:solidFill>
                  <a:srgbClr val="558ED5"/>
                </a:solidFill>
                <a:latin typeface="Arial"/>
                <a:cs typeface="Arial"/>
              </a:rPr>
              <a:t>3. Las </a:t>
            </a:r>
            <a:r>
              <a:rPr lang="es-MX" dirty="0" smtClean="0">
                <a:solidFill>
                  <a:srgbClr val="558ED5"/>
                </a:solidFill>
                <a:latin typeface="Arial"/>
                <a:cs typeface="Arial"/>
              </a:rPr>
              <a:t>fuentes de valor de la reputación</a:t>
            </a:r>
            <a:endParaRPr lang="es-MX" dirty="0">
              <a:solidFill>
                <a:srgbClr val="558ED5"/>
              </a:solidFill>
              <a:latin typeface="Arial"/>
              <a:cs typeface="Arial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916832"/>
            <a:ext cx="8229600" cy="4525963"/>
          </a:xfrm>
        </p:spPr>
        <p:txBody>
          <a:bodyPr>
            <a:normAutofit fontScale="92500" lnSpcReduction="20000"/>
          </a:bodyPr>
          <a:lstStyle/>
          <a:p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En todo el mundo los </a:t>
            </a:r>
            <a:r>
              <a:rPr lang="es-MX" dirty="0" err="1" smtClean="0">
                <a:solidFill>
                  <a:srgbClr val="000000"/>
                </a:solidFill>
                <a:latin typeface="Arial"/>
                <a:cs typeface="Arial"/>
              </a:rPr>
              <a:t>CEO’s</a:t>
            </a: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 dan a la reputación un alto valor.</a:t>
            </a:r>
            <a:endParaRPr lang="es-MX" dirty="0">
              <a:solidFill>
                <a:srgbClr val="000000"/>
              </a:solidFill>
              <a:latin typeface="Arial"/>
              <a:cs typeface="Arial"/>
            </a:endParaRPr>
          </a:p>
          <a:p>
            <a:endParaRPr lang="es-MX" dirty="0">
              <a:solidFill>
                <a:srgbClr val="000000"/>
              </a:solidFill>
              <a:latin typeface="Arial"/>
              <a:cs typeface="Arial"/>
            </a:endParaRPr>
          </a:p>
          <a:p>
            <a:pPr marL="514350" indent="-514350">
              <a:buFont typeface="+mj-lt"/>
              <a:buAutoNum type="arabicPeriod"/>
            </a:pPr>
            <a:r>
              <a:rPr lang="es-MX" dirty="0">
                <a:solidFill>
                  <a:srgbClr val="000000"/>
                </a:solidFill>
                <a:latin typeface="Arial"/>
                <a:cs typeface="Arial"/>
              </a:rPr>
              <a:t>Incrementa el valor </a:t>
            </a: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bursátil</a:t>
            </a:r>
            <a:endParaRPr lang="es-MX" dirty="0">
              <a:solidFill>
                <a:srgbClr val="000000"/>
              </a:solidFill>
              <a:latin typeface="Arial"/>
              <a:cs typeface="Arial"/>
            </a:endParaRPr>
          </a:p>
          <a:p>
            <a:pPr marL="514350" indent="-514350">
              <a:buFont typeface="+mj-lt"/>
              <a:buAutoNum type="arabicPeriod"/>
            </a:pP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Mejora la oferta comercial</a:t>
            </a:r>
          </a:p>
          <a:p>
            <a:pPr lvl="1"/>
            <a:r>
              <a:rPr lang="es-MX" sz="2600" dirty="0" smtClean="0">
                <a:solidFill>
                  <a:srgbClr val="000000"/>
                </a:solidFill>
                <a:latin typeface="Arial"/>
                <a:cs typeface="Arial"/>
              </a:rPr>
              <a:t>La reputación corporativa tiene una poderosa capacidad de diferenciación que llega a la diferenciación del producto o servicio que comercializa una empresa.</a:t>
            </a:r>
          </a:p>
          <a:p>
            <a:pPr lvl="1"/>
            <a:r>
              <a:rPr lang="es-MX" sz="2600" dirty="0" smtClean="0">
                <a:solidFill>
                  <a:srgbClr val="000000"/>
                </a:solidFill>
                <a:latin typeface="Arial"/>
                <a:cs typeface="Arial"/>
              </a:rPr>
              <a:t>La reputación promueve la identificación emocional del consumidor.</a:t>
            </a:r>
          </a:p>
          <a:p>
            <a:pPr marL="514350" indent="-514350">
              <a:buFont typeface="+mj-lt"/>
              <a:buAutoNum type="arabicPeriod"/>
            </a:pP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Atrae el talento de las organizaciones</a:t>
            </a:r>
          </a:p>
          <a:p>
            <a:pPr marL="514350" indent="-514350">
              <a:buFont typeface="+mj-lt"/>
              <a:buAutoNum type="arabicPeriod"/>
            </a:pP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Minora las crisis empresariales</a:t>
            </a:r>
          </a:p>
          <a:p>
            <a:pPr marL="514350" indent="-514350">
              <a:buFont typeface="+mj-lt"/>
              <a:buAutoNum type="arabicPeriod"/>
            </a:pP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Constituye un nuevo factor de liderazgo</a:t>
            </a:r>
          </a:p>
          <a:p>
            <a:pPr marL="514350" indent="-514350">
              <a:buFont typeface="+mj-lt"/>
              <a:buAutoNum type="arabicPeriod"/>
            </a:pPr>
            <a:endParaRPr lang="es-MX" b="1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 marL="514350" indent="-514350">
              <a:buFont typeface="+mj-lt"/>
              <a:buAutoNum type="arabicPeriod"/>
            </a:pPr>
            <a:endParaRPr lang="es-MX" b="1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endParaRPr lang="es-MX" dirty="0">
              <a:solidFill>
                <a:srgbClr val="000000"/>
              </a:solidFill>
              <a:latin typeface="Arial"/>
              <a:cs typeface="Arial"/>
            </a:endParaRPr>
          </a:p>
          <a:p>
            <a:endParaRPr lang="es-MX" dirty="0">
              <a:solidFill>
                <a:srgbClr val="000000"/>
              </a:solidFill>
              <a:latin typeface="Arial"/>
              <a:cs typeface="Arial"/>
            </a:endParaRPr>
          </a:p>
          <a:p>
            <a:endParaRPr lang="es-MX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endParaRPr lang="es-MX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 marL="0" indent="0">
              <a:buNone/>
            </a:pPr>
            <a:endParaRPr lang="es-MX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 marL="0" indent="0">
              <a:buNone/>
            </a:pPr>
            <a:endParaRPr lang="es-MX" dirty="0">
              <a:solidFill>
                <a:srgbClr val="000000"/>
              </a:solidFill>
              <a:latin typeface="Arial"/>
              <a:cs typeface="Arial"/>
            </a:endParaRPr>
          </a:p>
          <a:p>
            <a:pPr lvl="1"/>
            <a:endParaRPr lang="es-MX" dirty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015744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4000" dirty="0" smtClean="0">
                <a:solidFill>
                  <a:srgbClr val="558ED5"/>
                </a:solidFill>
                <a:latin typeface="Arial"/>
                <a:cs typeface="Arial"/>
              </a:rPr>
              <a:t>4. La </a:t>
            </a:r>
            <a:r>
              <a:rPr lang="es-MX" sz="4000" dirty="0" smtClean="0">
                <a:solidFill>
                  <a:srgbClr val="558ED5"/>
                </a:solidFill>
                <a:latin typeface="Arial"/>
                <a:cs typeface="Arial"/>
              </a:rPr>
              <a:t>agenda de la investigación en reputación en el mundo</a:t>
            </a:r>
            <a:endParaRPr lang="es-MX" sz="4000" dirty="0">
              <a:solidFill>
                <a:srgbClr val="558ED5"/>
              </a:solidFill>
              <a:latin typeface="Arial"/>
              <a:cs typeface="Arial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2332037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MX" dirty="0">
                <a:solidFill>
                  <a:srgbClr val="000000"/>
                </a:solidFill>
                <a:latin typeface="Arial"/>
                <a:cs typeface="Arial"/>
              </a:rPr>
              <a:t>P</a:t>
            </a: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rotagonistas </a:t>
            </a:r>
            <a:r>
              <a:rPr lang="es-MX" dirty="0">
                <a:solidFill>
                  <a:srgbClr val="000000"/>
                </a:solidFill>
                <a:latin typeface="Arial"/>
                <a:cs typeface="Arial"/>
              </a:rPr>
              <a:t>que están marcando la </a:t>
            </a:r>
            <a:r>
              <a:rPr lang="es-MX" i="1" dirty="0">
                <a:solidFill>
                  <a:srgbClr val="000000"/>
                </a:solidFill>
                <a:latin typeface="Arial"/>
                <a:cs typeface="Arial"/>
              </a:rPr>
              <a:t>agenda de la </a:t>
            </a:r>
            <a:r>
              <a:rPr lang="es-MX" i="1" dirty="0" smtClean="0">
                <a:solidFill>
                  <a:srgbClr val="000000"/>
                </a:solidFill>
                <a:latin typeface="Arial"/>
                <a:cs typeface="Arial"/>
              </a:rPr>
              <a:t>reputación </a:t>
            </a: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en </a:t>
            </a:r>
            <a:r>
              <a:rPr lang="es-MX" dirty="0">
                <a:solidFill>
                  <a:srgbClr val="000000"/>
                </a:solidFill>
                <a:latin typeface="Arial"/>
                <a:cs typeface="Arial"/>
              </a:rPr>
              <a:t>el mundo</a:t>
            </a: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:</a:t>
            </a:r>
            <a:endParaRPr lang="es-MX" dirty="0">
              <a:solidFill>
                <a:srgbClr val="000000"/>
              </a:solidFill>
              <a:latin typeface="Arial"/>
              <a:cs typeface="Arial"/>
            </a:endParaRPr>
          </a:p>
          <a:p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Algunas referencias:</a:t>
            </a:r>
            <a:endParaRPr lang="es-MX" dirty="0">
              <a:solidFill>
                <a:srgbClr val="000000"/>
              </a:solidFill>
              <a:latin typeface="Arial"/>
              <a:cs typeface="Arial"/>
            </a:endParaRPr>
          </a:p>
          <a:p>
            <a:pPr lvl="1">
              <a:buFont typeface="Courier New" pitchFamily="49" charset="0"/>
              <a:buChar char="o"/>
            </a:pP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Unas </a:t>
            </a:r>
            <a:r>
              <a:rPr lang="es-MX" dirty="0">
                <a:solidFill>
                  <a:srgbClr val="000000"/>
                </a:solidFill>
                <a:latin typeface="Arial"/>
                <a:cs typeface="Arial"/>
              </a:rPr>
              <a:t>pocas universidades.</a:t>
            </a:r>
          </a:p>
          <a:p>
            <a:pPr lvl="1">
              <a:buFont typeface="Courier New" pitchFamily="49" charset="0"/>
              <a:buChar char="o"/>
            </a:pP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Fundamentalmente </a:t>
            </a:r>
            <a:r>
              <a:rPr lang="es-MX" dirty="0">
                <a:solidFill>
                  <a:srgbClr val="000000"/>
                </a:solidFill>
                <a:latin typeface="Arial"/>
                <a:cs typeface="Arial"/>
              </a:rPr>
              <a:t>las consultoras.</a:t>
            </a:r>
          </a:p>
          <a:p>
            <a:pPr lvl="1">
              <a:buFont typeface="Courier New" pitchFamily="49" charset="0"/>
              <a:buChar char="o"/>
            </a:pP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Los </a:t>
            </a:r>
            <a:r>
              <a:rPr lang="es-MX" dirty="0">
                <a:solidFill>
                  <a:srgbClr val="000000"/>
                </a:solidFill>
                <a:latin typeface="Arial"/>
                <a:cs typeface="Arial"/>
              </a:rPr>
              <a:t>monitores de reputación de referencia</a:t>
            </a: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.</a:t>
            </a:r>
          </a:p>
          <a:p>
            <a:pPr lvl="1">
              <a:buFont typeface="Courier New" pitchFamily="49" charset="0"/>
              <a:buChar char="o"/>
            </a:pP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Los temas de investigación</a:t>
            </a:r>
          </a:p>
          <a:p>
            <a:pPr lvl="1">
              <a:buFont typeface="Courier New" pitchFamily="49" charset="0"/>
              <a:buChar char="o"/>
            </a:pP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Tendencias</a:t>
            </a:r>
          </a:p>
          <a:p>
            <a:pPr lvl="3"/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La relación dialógica con los </a:t>
            </a:r>
            <a:r>
              <a:rPr lang="es-MX" i="1" dirty="0" err="1" smtClean="0">
                <a:solidFill>
                  <a:srgbClr val="000000"/>
                </a:solidFill>
                <a:latin typeface="Arial"/>
                <a:cs typeface="Arial"/>
              </a:rPr>
              <a:t>stakeholders</a:t>
            </a:r>
            <a:endParaRPr lang="es-MX" i="1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 lvl="3"/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Los sistemas de evaluación monitorizada</a:t>
            </a:r>
          </a:p>
          <a:p>
            <a:pPr lvl="3"/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El retorno de la reputación</a:t>
            </a:r>
          </a:p>
          <a:p>
            <a:pPr lvl="1">
              <a:buFont typeface="Courier New" pitchFamily="49" charset="0"/>
              <a:buChar char="o"/>
            </a:pPr>
            <a:endParaRPr lang="es-MX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 lvl="1">
              <a:buFont typeface="Courier New" pitchFamily="49" charset="0"/>
              <a:buChar char="o"/>
            </a:pPr>
            <a:endParaRPr lang="es-MX" dirty="0">
              <a:solidFill>
                <a:srgbClr val="000000"/>
              </a:solidFill>
              <a:latin typeface="Arial"/>
              <a:cs typeface="Arial"/>
            </a:endParaRPr>
          </a:p>
          <a:p>
            <a:endParaRPr lang="es-MX" dirty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633619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 smtClean="0">
                <a:solidFill>
                  <a:srgbClr val="558ED5"/>
                </a:solidFill>
                <a:latin typeface="Arial"/>
                <a:cs typeface="Arial"/>
              </a:rPr>
              <a:t>5. La </a:t>
            </a:r>
            <a:r>
              <a:rPr lang="es-MX" dirty="0" smtClean="0">
                <a:solidFill>
                  <a:srgbClr val="558ED5"/>
                </a:solidFill>
                <a:latin typeface="Arial"/>
                <a:cs typeface="Arial"/>
              </a:rPr>
              <a:t>evaluación de la reputación</a:t>
            </a:r>
            <a:endParaRPr lang="es-MX" dirty="0">
              <a:solidFill>
                <a:srgbClr val="558ED5"/>
              </a:solidFill>
              <a:latin typeface="Arial"/>
              <a:cs typeface="Arial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 fontScale="77500" lnSpcReduction="20000"/>
          </a:bodyPr>
          <a:lstStyle/>
          <a:p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Existen </a:t>
            </a:r>
            <a:r>
              <a:rPr lang="es-MX" dirty="0">
                <a:solidFill>
                  <a:srgbClr val="000000"/>
                </a:solidFill>
                <a:latin typeface="Arial"/>
                <a:cs typeface="Arial"/>
              </a:rPr>
              <a:t>dos formas de evaluar la reputación de una empresa: a través de auditorías o de monitores</a:t>
            </a: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.</a:t>
            </a:r>
            <a:endParaRPr lang="es-MX" dirty="0">
              <a:solidFill>
                <a:srgbClr val="000000"/>
              </a:solidFill>
              <a:latin typeface="Arial"/>
              <a:cs typeface="Arial"/>
            </a:endParaRPr>
          </a:p>
          <a:p>
            <a:pPr lvl="1"/>
            <a:r>
              <a:rPr lang="es-MX" dirty="0">
                <a:solidFill>
                  <a:srgbClr val="000000"/>
                </a:solidFill>
                <a:latin typeface="Arial"/>
                <a:cs typeface="Arial"/>
              </a:rPr>
              <a:t>L</a:t>
            </a: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a </a:t>
            </a:r>
            <a:r>
              <a:rPr lang="es-MX" dirty="0">
                <a:solidFill>
                  <a:srgbClr val="000000"/>
                </a:solidFill>
                <a:latin typeface="Arial"/>
                <a:cs typeface="Arial"/>
              </a:rPr>
              <a:t>diferencia está en el rigor y el precio de la evaluación.</a:t>
            </a:r>
          </a:p>
          <a:p>
            <a:pPr lvl="1"/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Efectuar una auditoría de </a:t>
            </a:r>
            <a:r>
              <a:rPr lang="es-MX" dirty="0">
                <a:solidFill>
                  <a:srgbClr val="000000"/>
                </a:solidFill>
                <a:latin typeface="Arial"/>
                <a:cs typeface="Arial"/>
              </a:rPr>
              <a:t>reputación es imprescindible cuando se va a iniciar la gestión profesional de la reputación.</a:t>
            </a:r>
          </a:p>
          <a:p>
            <a:pPr lvl="1"/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La </a:t>
            </a:r>
            <a:r>
              <a:rPr lang="es-MX" dirty="0">
                <a:solidFill>
                  <a:srgbClr val="000000"/>
                </a:solidFill>
                <a:latin typeface="Arial"/>
                <a:cs typeface="Arial"/>
              </a:rPr>
              <a:t>evaluación a través de monitores exige que éstos cuenten con otro tipo de evaluación además de </a:t>
            </a: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las encuestas.</a:t>
            </a:r>
          </a:p>
          <a:p>
            <a:pPr lvl="1"/>
            <a:endParaRPr lang="es-MX" dirty="0">
              <a:solidFill>
                <a:srgbClr val="000000"/>
              </a:solidFill>
              <a:latin typeface="Arial"/>
              <a:cs typeface="Arial"/>
            </a:endParaRPr>
          </a:p>
          <a:p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La </a:t>
            </a:r>
            <a:r>
              <a:rPr lang="es-MX" dirty="0">
                <a:solidFill>
                  <a:srgbClr val="000000"/>
                </a:solidFill>
                <a:latin typeface="Arial"/>
                <a:cs typeface="Arial"/>
              </a:rPr>
              <a:t>evaluación de la reputación a través de monitores debe responder a dos preguntas: Qué se evalúa y quién evalúa</a:t>
            </a: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.</a:t>
            </a:r>
          </a:p>
          <a:p>
            <a:endParaRPr lang="es-MX" dirty="0">
              <a:solidFill>
                <a:srgbClr val="000000"/>
              </a:solidFill>
              <a:latin typeface="Arial"/>
              <a:cs typeface="Arial"/>
            </a:endParaRPr>
          </a:p>
          <a:p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Qué </a:t>
            </a:r>
            <a:r>
              <a:rPr lang="es-MX" dirty="0">
                <a:solidFill>
                  <a:srgbClr val="000000"/>
                </a:solidFill>
                <a:latin typeface="Arial"/>
                <a:cs typeface="Arial"/>
              </a:rPr>
              <a:t>se evalúa: la reputación o la </a:t>
            </a: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imagen</a:t>
            </a:r>
          </a:p>
          <a:p>
            <a:pPr lvl="1"/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Los monitores </a:t>
            </a:r>
            <a:r>
              <a:rPr lang="es-MX" dirty="0" err="1" smtClean="0">
                <a:solidFill>
                  <a:srgbClr val="000000"/>
                </a:solidFill>
                <a:latin typeface="Arial"/>
                <a:cs typeface="Arial"/>
              </a:rPr>
              <a:t>reputacionales</a:t>
            </a: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 de evaluación simple evalúan la imagen corporativa no la reputación.</a:t>
            </a:r>
          </a:p>
          <a:p>
            <a:pPr lvl="1"/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Pernicioso pensar que la reputación se construye en el exterior de la empresa.</a:t>
            </a:r>
          </a:p>
          <a:p>
            <a:pPr lvl="1"/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Una evaluación rigurosa de la reputación exige la doble evaluación (Contraste a través de fuentes secundarias /Evaluación complementaria de especialistas/ Cuestionario de méritos/ Entrevistas con directivos).</a:t>
            </a:r>
          </a:p>
          <a:p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Qué se evalúa: la reputación general o la sectorial  (El </a:t>
            </a:r>
            <a:r>
              <a:rPr lang="es-MX" dirty="0">
                <a:solidFill>
                  <a:srgbClr val="000000"/>
                </a:solidFill>
                <a:latin typeface="Arial"/>
                <a:cs typeface="Arial"/>
              </a:rPr>
              <a:t>glamour está en </a:t>
            </a: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los rankings generales, pero el </a:t>
            </a:r>
            <a:r>
              <a:rPr lang="es-MX" dirty="0">
                <a:solidFill>
                  <a:srgbClr val="000000"/>
                </a:solidFill>
                <a:latin typeface="Arial"/>
                <a:cs typeface="Arial"/>
              </a:rPr>
              <a:t>máximo rigor reside en la evaluación </a:t>
            </a: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sectorial/ Las </a:t>
            </a:r>
            <a:r>
              <a:rPr lang="es-MX" dirty="0">
                <a:solidFill>
                  <a:srgbClr val="000000"/>
                </a:solidFill>
                <a:latin typeface="Arial"/>
                <a:cs typeface="Arial"/>
              </a:rPr>
              <a:t>empresas de productos industriales suelen </a:t>
            </a: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estar </a:t>
            </a:r>
            <a:r>
              <a:rPr lang="es-MX" dirty="0">
                <a:solidFill>
                  <a:srgbClr val="000000"/>
                </a:solidFill>
                <a:latin typeface="Arial"/>
                <a:cs typeface="Arial"/>
              </a:rPr>
              <a:t>penalizadas con relación a las de productos de consumo y las de </a:t>
            </a: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servicios).</a:t>
            </a:r>
            <a:endParaRPr lang="es-MX" dirty="0">
              <a:solidFill>
                <a:srgbClr val="000000"/>
              </a:solidFill>
              <a:latin typeface="Arial"/>
              <a:cs typeface="Arial"/>
            </a:endParaRPr>
          </a:p>
          <a:p>
            <a:endParaRPr lang="es-MX" dirty="0">
              <a:solidFill>
                <a:srgbClr val="000000"/>
              </a:solidFill>
              <a:latin typeface="Arial"/>
              <a:cs typeface="Arial"/>
            </a:endParaRPr>
          </a:p>
          <a:p>
            <a:pPr lvl="1"/>
            <a:endParaRPr lang="es-MX" dirty="0">
              <a:solidFill>
                <a:srgbClr val="000000"/>
              </a:solidFill>
              <a:latin typeface="Arial"/>
              <a:cs typeface="Arial"/>
            </a:endParaRPr>
          </a:p>
          <a:p>
            <a:pPr marL="457200" lvl="1" indent="0">
              <a:buNone/>
            </a:pPr>
            <a:endParaRPr lang="es-MX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 lvl="1"/>
            <a:endParaRPr lang="es-MX" dirty="0">
              <a:solidFill>
                <a:srgbClr val="000000"/>
              </a:solidFill>
              <a:latin typeface="Arial"/>
              <a:cs typeface="Arial"/>
            </a:endParaRPr>
          </a:p>
          <a:p>
            <a:endParaRPr lang="es-MX" dirty="0">
              <a:solidFill>
                <a:srgbClr val="000000"/>
              </a:solidFill>
              <a:latin typeface="Arial"/>
              <a:cs typeface="Arial"/>
            </a:endParaRPr>
          </a:p>
          <a:p>
            <a:endParaRPr lang="es-MX" dirty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409723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 smtClean="0">
                <a:solidFill>
                  <a:srgbClr val="558ED5"/>
                </a:solidFill>
                <a:latin typeface="Arial"/>
                <a:cs typeface="Arial"/>
              </a:rPr>
              <a:t>5. La </a:t>
            </a:r>
            <a:r>
              <a:rPr lang="es-MX" dirty="0" smtClean="0">
                <a:solidFill>
                  <a:srgbClr val="558ED5"/>
                </a:solidFill>
                <a:latin typeface="Arial"/>
                <a:cs typeface="Arial"/>
              </a:rPr>
              <a:t>evaluación de la reputación</a:t>
            </a:r>
            <a:endParaRPr lang="es-MX" dirty="0">
              <a:solidFill>
                <a:srgbClr val="558ED5"/>
              </a:solidFill>
              <a:latin typeface="Arial"/>
              <a:cs typeface="Arial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916832"/>
            <a:ext cx="8229600" cy="4525963"/>
          </a:xfrm>
        </p:spPr>
        <p:txBody>
          <a:bodyPr>
            <a:normAutofit fontScale="92500" lnSpcReduction="20000"/>
          </a:bodyPr>
          <a:lstStyle/>
          <a:p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Qué </a:t>
            </a:r>
            <a:r>
              <a:rPr lang="es-MX" dirty="0">
                <a:solidFill>
                  <a:srgbClr val="000000"/>
                </a:solidFill>
                <a:latin typeface="Arial"/>
                <a:cs typeface="Arial"/>
              </a:rPr>
              <a:t>se evalúa: ¿existen variables </a:t>
            </a: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canónicas </a:t>
            </a:r>
            <a:r>
              <a:rPr lang="es-MX" dirty="0">
                <a:solidFill>
                  <a:srgbClr val="000000"/>
                </a:solidFill>
                <a:latin typeface="Arial"/>
                <a:cs typeface="Arial"/>
              </a:rPr>
              <a:t>de </a:t>
            </a: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reputación? Independientemente </a:t>
            </a:r>
            <a:r>
              <a:rPr lang="es-MX" dirty="0">
                <a:solidFill>
                  <a:srgbClr val="000000"/>
                </a:solidFill>
                <a:latin typeface="Arial"/>
                <a:cs typeface="Arial"/>
              </a:rPr>
              <a:t>de su denominación sí existen</a:t>
            </a: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:</a:t>
            </a:r>
            <a:endParaRPr lang="es-MX" dirty="0">
              <a:solidFill>
                <a:srgbClr val="000000"/>
              </a:solidFill>
              <a:latin typeface="Arial"/>
              <a:cs typeface="Arial"/>
            </a:endParaRPr>
          </a:p>
          <a:p>
            <a:pPr marL="1314450" lvl="3" indent="0">
              <a:buNone/>
            </a:pP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1. Económicas / Inversores:</a:t>
            </a:r>
          </a:p>
          <a:p>
            <a:pPr lvl="4"/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Resultados económico financieros.</a:t>
            </a:r>
          </a:p>
          <a:p>
            <a:pPr lvl="4"/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Solidez financiera y calidad de la inversión.</a:t>
            </a:r>
          </a:p>
          <a:p>
            <a:pPr marL="1314450" lvl="3" indent="0">
              <a:buNone/>
            </a:pP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2. Marketing / Clientes:</a:t>
            </a:r>
          </a:p>
          <a:p>
            <a:pPr lvl="4"/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Calidad de la oferta comercial (producto / servicio).</a:t>
            </a:r>
          </a:p>
          <a:p>
            <a:pPr lvl="4"/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Innovación.</a:t>
            </a:r>
          </a:p>
          <a:p>
            <a:pPr marL="1314450" lvl="3" indent="0">
              <a:buNone/>
            </a:pP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3. Prácticas laborales / Empleados:</a:t>
            </a:r>
          </a:p>
          <a:p>
            <a:pPr lvl="4"/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Calidad laboral.</a:t>
            </a:r>
          </a:p>
          <a:p>
            <a:pPr lvl="4"/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Atractivo emocional.</a:t>
            </a:r>
          </a:p>
          <a:p>
            <a:pPr marL="1314450" lvl="3" indent="0">
              <a:buNone/>
            </a:pP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4. Ética y RSC / Sociedad:</a:t>
            </a:r>
          </a:p>
          <a:p>
            <a:pPr lvl="4"/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Buen gobierno corporativo.</a:t>
            </a:r>
          </a:p>
          <a:p>
            <a:pPr lvl="4"/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Comportamiento social y medioambiental.</a:t>
            </a:r>
            <a:endParaRPr lang="es-MX" dirty="0">
              <a:solidFill>
                <a:srgbClr val="000000"/>
              </a:solidFill>
              <a:latin typeface="Arial"/>
              <a:cs typeface="Arial"/>
            </a:endParaRPr>
          </a:p>
          <a:p>
            <a:r>
              <a:rPr lang="es-MX" dirty="0">
                <a:solidFill>
                  <a:srgbClr val="000000"/>
                </a:solidFill>
                <a:latin typeface="Arial"/>
                <a:cs typeface="Arial"/>
              </a:rPr>
              <a:t>Quién debe evaluar la reputación: </a:t>
            </a: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directivos </a:t>
            </a:r>
            <a:r>
              <a:rPr lang="es-MX" dirty="0">
                <a:solidFill>
                  <a:srgbClr val="000000"/>
                </a:solidFill>
                <a:latin typeface="Arial"/>
                <a:cs typeface="Arial"/>
              </a:rPr>
              <a:t>o </a:t>
            </a: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ciudadanos</a:t>
            </a:r>
          </a:p>
          <a:p>
            <a:pPr lvl="2"/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La </a:t>
            </a:r>
            <a:r>
              <a:rPr lang="es-MX" dirty="0">
                <a:solidFill>
                  <a:srgbClr val="000000"/>
                </a:solidFill>
                <a:latin typeface="Arial"/>
                <a:cs typeface="Arial"/>
              </a:rPr>
              <a:t>perspectiva de los ciudadanos es la de la imagen corporativa </a:t>
            </a: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NO de </a:t>
            </a:r>
            <a:r>
              <a:rPr lang="es-MX" dirty="0">
                <a:solidFill>
                  <a:srgbClr val="000000"/>
                </a:solidFill>
                <a:latin typeface="Arial"/>
                <a:cs typeface="Arial"/>
              </a:rPr>
              <a:t>la reputación de </a:t>
            </a: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marca.</a:t>
            </a:r>
          </a:p>
          <a:p>
            <a:pPr lvl="2"/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Que opinen los especialistas</a:t>
            </a:r>
            <a:endParaRPr lang="es-MX" dirty="0">
              <a:solidFill>
                <a:srgbClr val="000000"/>
              </a:solidFill>
              <a:latin typeface="Arial"/>
              <a:cs typeface="Arial"/>
            </a:endParaRPr>
          </a:p>
          <a:p>
            <a:pPr marL="1828800" lvl="4" indent="0">
              <a:buNone/>
            </a:pPr>
            <a:endParaRPr lang="es-MX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 marL="1828800" lvl="4" indent="0">
              <a:buNone/>
            </a:pPr>
            <a:endParaRPr lang="es-MX" dirty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847076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 smtClean="0">
                <a:solidFill>
                  <a:srgbClr val="558ED5"/>
                </a:solidFill>
                <a:latin typeface="Arial"/>
                <a:cs typeface="Arial"/>
              </a:rPr>
              <a:t>5. La </a:t>
            </a:r>
            <a:r>
              <a:rPr lang="es-MX" dirty="0" smtClean="0">
                <a:solidFill>
                  <a:srgbClr val="558ED5"/>
                </a:solidFill>
                <a:latin typeface="Arial"/>
                <a:cs typeface="Arial"/>
              </a:rPr>
              <a:t>evaluación de la reputación</a:t>
            </a:r>
            <a:endParaRPr lang="es-MX" dirty="0">
              <a:solidFill>
                <a:srgbClr val="558ED5"/>
              </a:solidFill>
              <a:latin typeface="Arial"/>
              <a:cs typeface="Arial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s-MX" b="1" dirty="0" smtClean="0">
                <a:solidFill>
                  <a:srgbClr val="558ED5"/>
                </a:solidFill>
                <a:latin typeface="Arial"/>
                <a:cs typeface="Arial"/>
              </a:rPr>
              <a:t>El </a:t>
            </a:r>
            <a:r>
              <a:rPr lang="es-MX" b="1" dirty="0">
                <a:solidFill>
                  <a:srgbClr val="558ED5"/>
                </a:solidFill>
                <a:latin typeface="Arial"/>
                <a:cs typeface="Arial"/>
              </a:rPr>
              <a:t>monitor de reputación ideal</a:t>
            </a:r>
            <a:endParaRPr lang="es-MX" dirty="0">
              <a:solidFill>
                <a:srgbClr val="558ED5"/>
              </a:solidFill>
              <a:latin typeface="Arial"/>
              <a:cs typeface="Arial"/>
            </a:endParaRPr>
          </a:p>
          <a:p>
            <a:endParaRPr lang="es-MX" dirty="0">
              <a:solidFill>
                <a:srgbClr val="558ED5"/>
              </a:solidFill>
              <a:latin typeface="Arial"/>
              <a:cs typeface="Arial"/>
            </a:endParaRPr>
          </a:p>
          <a:p>
            <a:pPr marL="514350" indent="-514350">
              <a:buFont typeface="+mj-lt"/>
              <a:buAutoNum type="arabicPeriod"/>
            </a:pP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Repertorio </a:t>
            </a:r>
            <a:r>
              <a:rPr lang="es-MX" dirty="0">
                <a:solidFill>
                  <a:srgbClr val="000000"/>
                </a:solidFill>
                <a:latin typeface="Arial"/>
                <a:cs typeface="Arial"/>
              </a:rPr>
              <a:t>fijo de variables primarias.</a:t>
            </a:r>
          </a:p>
          <a:p>
            <a:pPr marL="514350" indent="-514350">
              <a:buFont typeface="+mj-lt"/>
              <a:buAutoNum type="arabicPeriod"/>
            </a:pP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Árbol </a:t>
            </a:r>
            <a:r>
              <a:rPr lang="es-MX" dirty="0">
                <a:solidFill>
                  <a:srgbClr val="000000"/>
                </a:solidFill>
                <a:latin typeface="Arial"/>
                <a:cs typeface="Arial"/>
              </a:rPr>
              <a:t>formalizado de variables secundarias.</a:t>
            </a:r>
          </a:p>
          <a:p>
            <a:pPr marL="514350" indent="-514350">
              <a:buFont typeface="+mj-lt"/>
              <a:buAutoNum type="arabicPeriod"/>
            </a:pP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Equilibrio </a:t>
            </a:r>
            <a:r>
              <a:rPr lang="es-MX" dirty="0">
                <a:solidFill>
                  <a:srgbClr val="000000"/>
                </a:solidFill>
                <a:latin typeface="Arial"/>
                <a:cs typeface="Arial"/>
              </a:rPr>
              <a:t>entre variables duras y blandas.</a:t>
            </a:r>
          </a:p>
          <a:p>
            <a:pPr marL="514350" indent="-514350">
              <a:buFont typeface="+mj-lt"/>
              <a:buAutoNum type="arabicPeriod"/>
            </a:pPr>
            <a:r>
              <a:rPr lang="es-MX" dirty="0">
                <a:solidFill>
                  <a:srgbClr val="000000"/>
                </a:solidFill>
                <a:latin typeface="Arial"/>
                <a:cs typeface="Arial"/>
              </a:rPr>
              <a:t>D</a:t>
            </a: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oble </a:t>
            </a:r>
            <a:r>
              <a:rPr lang="es-MX" dirty="0">
                <a:solidFill>
                  <a:srgbClr val="000000"/>
                </a:solidFill>
                <a:latin typeface="Arial"/>
                <a:cs typeface="Arial"/>
              </a:rPr>
              <a:t>evaluación.</a:t>
            </a:r>
          </a:p>
          <a:p>
            <a:pPr marL="514350" indent="-514350">
              <a:buFont typeface="+mj-lt"/>
              <a:buAutoNum type="arabicPeriod"/>
            </a:pP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Encuesta </a:t>
            </a:r>
            <a:r>
              <a:rPr lang="es-MX" dirty="0">
                <a:solidFill>
                  <a:srgbClr val="000000"/>
                </a:solidFill>
                <a:latin typeface="Arial"/>
                <a:cs typeface="Arial"/>
              </a:rPr>
              <a:t>inicial de directivos y ejecutivos.</a:t>
            </a:r>
          </a:p>
          <a:p>
            <a:pPr marL="514350" indent="-514350">
              <a:buFont typeface="+mj-lt"/>
              <a:buAutoNum type="arabicPeriod"/>
            </a:pP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Segunda </a:t>
            </a:r>
            <a:r>
              <a:rPr lang="es-MX" dirty="0">
                <a:solidFill>
                  <a:srgbClr val="000000"/>
                </a:solidFill>
                <a:latin typeface="Arial"/>
                <a:cs typeface="Arial"/>
              </a:rPr>
              <a:t>evaluación de contraste de méritos</a:t>
            </a:r>
          </a:p>
          <a:p>
            <a:pPr marL="514350" indent="-514350">
              <a:buFont typeface="+mj-lt"/>
              <a:buAutoNum type="arabicPeriod"/>
            </a:pP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Evaluación </a:t>
            </a:r>
            <a:r>
              <a:rPr lang="es-MX" dirty="0">
                <a:solidFill>
                  <a:srgbClr val="000000"/>
                </a:solidFill>
                <a:latin typeface="Arial"/>
                <a:cs typeface="Arial"/>
              </a:rPr>
              <a:t>complementaria de especialistas</a:t>
            </a:r>
          </a:p>
          <a:p>
            <a:pPr marL="514350" indent="-514350">
              <a:buFont typeface="+mj-lt"/>
              <a:buAutoNum type="arabicPeriod"/>
            </a:pP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Evaluación </a:t>
            </a:r>
            <a:r>
              <a:rPr lang="es-MX" dirty="0">
                <a:solidFill>
                  <a:srgbClr val="000000"/>
                </a:solidFill>
                <a:latin typeface="Arial"/>
                <a:cs typeface="Arial"/>
              </a:rPr>
              <a:t>específica de cada sector.</a:t>
            </a:r>
          </a:p>
          <a:p>
            <a:pPr marL="514350" indent="-514350">
              <a:buFont typeface="+mj-lt"/>
              <a:buAutoNum type="arabicPeriod"/>
            </a:pP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Que </a:t>
            </a:r>
            <a:r>
              <a:rPr lang="es-MX" dirty="0">
                <a:solidFill>
                  <a:srgbClr val="000000"/>
                </a:solidFill>
                <a:latin typeface="Arial"/>
                <a:cs typeface="Arial"/>
              </a:rPr>
              <a:t>evalúe la actividad del ejercicio anual.</a:t>
            </a:r>
          </a:p>
          <a:p>
            <a:pPr marL="514350" indent="-514350">
              <a:buFont typeface="+mj-lt"/>
              <a:buAutoNum type="arabicPeriod"/>
            </a:pP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Que </a:t>
            </a:r>
            <a:r>
              <a:rPr lang="es-MX" dirty="0">
                <a:solidFill>
                  <a:srgbClr val="000000"/>
                </a:solidFill>
                <a:latin typeface="Arial"/>
                <a:cs typeface="Arial"/>
              </a:rPr>
              <a:t>el monitor se evalúe periódicamente.</a:t>
            </a:r>
          </a:p>
        </p:txBody>
      </p:sp>
    </p:spTree>
    <p:extLst>
      <p:ext uri="{BB962C8B-B14F-4D97-AF65-F5344CB8AC3E}">
        <p14:creationId xmlns:p14="http://schemas.microsoft.com/office/powerpoint/2010/main" val="13226508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 smtClean="0">
                <a:solidFill>
                  <a:srgbClr val="558ED5"/>
                </a:solidFill>
                <a:latin typeface="Arial"/>
                <a:cs typeface="Arial"/>
              </a:rPr>
              <a:t>5. La </a:t>
            </a:r>
            <a:r>
              <a:rPr lang="es-MX" dirty="0" smtClean="0">
                <a:solidFill>
                  <a:srgbClr val="558ED5"/>
                </a:solidFill>
                <a:latin typeface="Arial"/>
                <a:cs typeface="Arial"/>
              </a:rPr>
              <a:t>evaluación de la reputación</a:t>
            </a:r>
            <a:endParaRPr lang="es-MX" dirty="0">
              <a:solidFill>
                <a:srgbClr val="558ED5"/>
              </a:solidFill>
              <a:latin typeface="Arial"/>
              <a:cs typeface="Arial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772816"/>
            <a:ext cx="8229600" cy="452596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s-MX" b="1" dirty="0" smtClean="0">
                <a:solidFill>
                  <a:srgbClr val="558ED5"/>
                </a:solidFill>
                <a:latin typeface="Arial"/>
                <a:cs typeface="Arial"/>
              </a:rPr>
              <a:t>El Merco</a:t>
            </a:r>
            <a:endParaRPr lang="es-MX" b="1" dirty="0">
              <a:solidFill>
                <a:srgbClr val="558ED5"/>
              </a:solidFill>
              <a:latin typeface="Arial"/>
              <a:cs typeface="Arial"/>
            </a:endParaRPr>
          </a:p>
          <a:p>
            <a:endParaRPr lang="es-MX" dirty="0">
              <a:solidFill>
                <a:srgbClr val="000000"/>
              </a:solidFill>
              <a:latin typeface="Arial"/>
              <a:cs typeface="Arial"/>
            </a:endParaRPr>
          </a:p>
          <a:p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El </a:t>
            </a:r>
            <a:r>
              <a:rPr lang="es-MX" dirty="0">
                <a:solidFill>
                  <a:srgbClr val="000000"/>
                </a:solidFill>
                <a:latin typeface="Arial"/>
                <a:cs typeface="Arial"/>
              </a:rPr>
              <a:t>Merco (Monitor Español de Reputación Corporativa) nace en el año 2000 como resultado de una investigación universitaria adscrita a la cátedra del </a:t>
            </a: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profesor Villafañe en </a:t>
            </a:r>
            <a:r>
              <a:rPr lang="es-MX" dirty="0">
                <a:solidFill>
                  <a:srgbClr val="000000"/>
                </a:solidFill>
                <a:latin typeface="Arial"/>
                <a:cs typeface="Arial"/>
              </a:rPr>
              <a:t>la UCM.</a:t>
            </a:r>
          </a:p>
          <a:p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El </a:t>
            </a:r>
            <a:r>
              <a:rPr lang="es-MX" dirty="0">
                <a:solidFill>
                  <a:srgbClr val="000000"/>
                </a:solidFill>
                <a:latin typeface="Arial"/>
                <a:cs typeface="Arial"/>
              </a:rPr>
              <a:t>Merco es el resultado de una alianza estratégica entre:</a:t>
            </a:r>
          </a:p>
          <a:p>
            <a:pPr lvl="2"/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Villafañe</a:t>
            </a:r>
            <a:r>
              <a:rPr lang="es-MX" dirty="0">
                <a:solidFill>
                  <a:srgbClr val="000000"/>
                </a:solidFill>
                <a:latin typeface="Arial"/>
                <a:cs typeface="Arial"/>
              </a:rPr>
              <a:t>&amp; Asociados, responsable de la metodología y de la concepción y evolución del monitor.</a:t>
            </a:r>
          </a:p>
          <a:p>
            <a:pPr lvl="2"/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Análisis </a:t>
            </a:r>
            <a:r>
              <a:rPr lang="es-MX" dirty="0">
                <a:solidFill>
                  <a:srgbClr val="000000"/>
                </a:solidFill>
                <a:latin typeface="Arial"/>
                <a:cs typeface="Arial"/>
              </a:rPr>
              <a:t>e Investigación, instituto responsable del trabajo de campo.</a:t>
            </a:r>
          </a:p>
          <a:p>
            <a:pPr lvl="2"/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El </a:t>
            </a:r>
            <a:r>
              <a:rPr lang="es-MX" dirty="0">
                <a:solidFill>
                  <a:srgbClr val="000000"/>
                </a:solidFill>
                <a:latin typeface="Arial"/>
                <a:cs typeface="Arial"/>
              </a:rPr>
              <a:t>diario Cinco Días, medio de difusión junto a El País.</a:t>
            </a:r>
          </a:p>
          <a:p>
            <a:r>
              <a:rPr lang="es-MX" dirty="0">
                <a:solidFill>
                  <a:srgbClr val="000000"/>
                </a:solidFill>
                <a:latin typeface="Arial"/>
                <a:cs typeface="Arial"/>
              </a:rPr>
              <a:t>N</a:t>
            </a: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o </a:t>
            </a:r>
            <a:r>
              <a:rPr lang="es-MX" dirty="0">
                <a:solidFill>
                  <a:srgbClr val="000000"/>
                </a:solidFill>
                <a:latin typeface="Arial"/>
                <a:cs typeface="Arial"/>
              </a:rPr>
              <a:t>cuenta con subvención alguna y se </a:t>
            </a: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financia, </a:t>
            </a:r>
            <a:r>
              <a:rPr lang="es-MX" dirty="0">
                <a:solidFill>
                  <a:srgbClr val="000000"/>
                </a:solidFill>
                <a:latin typeface="Arial"/>
                <a:cs typeface="Arial"/>
              </a:rPr>
              <a:t>exclusivamente a través de la comercialización de sus resultados personalizados para cada empresa que libremente decide adquirir el </a:t>
            </a:r>
            <a:r>
              <a:rPr lang="es-MX" i="1" dirty="0">
                <a:solidFill>
                  <a:srgbClr val="000000"/>
                </a:solidFill>
                <a:latin typeface="Arial"/>
                <a:cs typeface="Arial"/>
              </a:rPr>
              <a:t>informe </a:t>
            </a:r>
            <a:r>
              <a:rPr lang="es-MX" i="1" dirty="0" smtClean="0">
                <a:solidFill>
                  <a:srgbClr val="000000"/>
                </a:solidFill>
                <a:latin typeface="Arial"/>
                <a:cs typeface="Arial"/>
              </a:rPr>
              <a:t>confidencial </a:t>
            </a: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que </a:t>
            </a:r>
            <a:r>
              <a:rPr lang="es-MX" dirty="0">
                <a:solidFill>
                  <a:srgbClr val="000000"/>
                </a:solidFill>
                <a:latin typeface="Arial"/>
                <a:cs typeface="Arial"/>
              </a:rPr>
              <a:t>recoge las valoraciones obtenidas.</a:t>
            </a:r>
          </a:p>
          <a:p>
            <a:endParaRPr lang="es-MX" dirty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174306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9552" y="116632"/>
            <a:ext cx="8229600" cy="1143000"/>
          </a:xfrm>
        </p:spPr>
        <p:txBody>
          <a:bodyPr>
            <a:noAutofit/>
          </a:bodyPr>
          <a:lstStyle/>
          <a:p>
            <a:r>
              <a:rPr lang="es-MX" sz="4000" dirty="0" smtClean="0">
                <a:solidFill>
                  <a:srgbClr val="558ED5"/>
                </a:solidFill>
                <a:latin typeface="Arial"/>
                <a:cs typeface="Arial"/>
              </a:rPr>
              <a:t>5. La </a:t>
            </a:r>
            <a:r>
              <a:rPr lang="es-MX" sz="4000" dirty="0" smtClean="0">
                <a:solidFill>
                  <a:srgbClr val="558ED5"/>
                </a:solidFill>
                <a:latin typeface="Arial"/>
                <a:cs typeface="Arial"/>
              </a:rPr>
              <a:t>evaluación de la reputación</a:t>
            </a:r>
            <a:endParaRPr lang="es-MX" sz="4000" dirty="0">
              <a:solidFill>
                <a:srgbClr val="558ED5"/>
              </a:solidFill>
              <a:latin typeface="Arial"/>
              <a:cs typeface="Arial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11560" y="1484784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El Merco: </a:t>
            </a:r>
            <a:r>
              <a:rPr lang="es-MX" sz="2400" dirty="0" smtClean="0">
                <a:solidFill>
                  <a:srgbClr val="000000"/>
                </a:solidFill>
                <a:latin typeface="Arial"/>
                <a:cs typeface="Arial"/>
              </a:rPr>
              <a:t>Variables </a:t>
            </a:r>
            <a:r>
              <a:rPr lang="es-MX" sz="2400" dirty="0">
                <a:solidFill>
                  <a:srgbClr val="000000"/>
                </a:solidFill>
                <a:latin typeface="Arial"/>
                <a:cs typeface="Arial"/>
              </a:rPr>
              <a:t>de evaluación de la </a:t>
            </a:r>
            <a:r>
              <a:rPr lang="es-MX" sz="2400" dirty="0" smtClean="0">
                <a:solidFill>
                  <a:srgbClr val="000000"/>
                </a:solidFill>
                <a:latin typeface="Arial"/>
                <a:cs typeface="Arial"/>
              </a:rPr>
              <a:t>reputación. </a:t>
            </a:r>
          </a:p>
          <a:p>
            <a:endParaRPr lang="es-MX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58" t="35453" r="25191" b="23594"/>
          <a:stretch/>
        </p:blipFill>
        <p:spPr bwMode="auto">
          <a:xfrm>
            <a:off x="827584" y="2204864"/>
            <a:ext cx="7632848" cy="4414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175410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4800" dirty="0" smtClean="0">
                <a:solidFill>
                  <a:srgbClr val="558ED5"/>
                </a:solidFill>
                <a:latin typeface="Arial"/>
                <a:cs typeface="Arial"/>
              </a:rPr>
              <a:t>5. La </a:t>
            </a:r>
            <a:r>
              <a:rPr lang="es-MX" sz="4800" dirty="0" smtClean="0">
                <a:solidFill>
                  <a:srgbClr val="558ED5"/>
                </a:solidFill>
                <a:latin typeface="Arial"/>
                <a:cs typeface="Arial"/>
              </a:rPr>
              <a:t>evaluación de la reputación</a:t>
            </a:r>
            <a:endParaRPr lang="es-MX" sz="4800" dirty="0">
              <a:solidFill>
                <a:srgbClr val="558ED5"/>
              </a:solidFill>
              <a:latin typeface="Arial"/>
              <a:cs typeface="Arial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39552" y="1916832"/>
            <a:ext cx="8229600" cy="4525963"/>
          </a:xfrm>
        </p:spPr>
        <p:txBody>
          <a:bodyPr>
            <a:normAutofit fontScale="92500"/>
          </a:bodyPr>
          <a:lstStyle/>
          <a:p>
            <a:endParaRPr lang="es-MX" dirty="0">
              <a:solidFill>
                <a:srgbClr val="558ED5"/>
              </a:solidFill>
              <a:latin typeface="Arial"/>
              <a:cs typeface="Arial"/>
            </a:endParaRPr>
          </a:p>
          <a:p>
            <a:pPr marL="0" indent="0">
              <a:buNone/>
            </a:pPr>
            <a:r>
              <a:rPr lang="es-MX" b="1" dirty="0" smtClean="0">
                <a:solidFill>
                  <a:srgbClr val="558ED5"/>
                </a:solidFill>
                <a:latin typeface="Arial"/>
                <a:cs typeface="Arial"/>
              </a:rPr>
              <a:t>El Merco: Metodología </a:t>
            </a:r>
            <a:r>
              <a:rPr lang="es-MX" b="1" dirty="0">
                <a:solidFill>
                  <a:srgbClr val="558ED5"/>
                </a:solidFill>
                <a:latin typeface="Arial"/>
                <a:cs typeface="Arial"/>
              </a:rPr>
              <a:t>de </a:t>
            </a:r>
            <a:r>
              <a:rPr lang="es-MX" b="1" dirty="0" smtClean="0">
                <a:solidFill>
                  <a:srgbClr val="558ED5"/>
                </a:solidFill>
                <a:latin typeface="Arial"/>
                <a:cs typeface="Arial"/>
              </a:rPr>
              <a:t>evaluación </a:t>
            </a:r>
            <a:r>
              <a:rPr lang="es-MX" b="1" dirty="0" err="1" smtClean="0">
                <a:solidFill>
                  <a:srgbClr val="558ED5"/>
                </a:solidFill>
                <a:latin typeface="Arial"/>
                <a:cs typeface="Arial"/>
              </a:rPr>
              <a:t>reputacional</a:t>
            </a:r>
            <a:endParaRPr lang="es-MX" dirty="0">
              <a:solidFill>
                <a:srgbClr val="558ED5"/>
              </a:solidFill>
              <a:latin typeface="Arial"/>
              <a:cs typeface="Arial"/>
            </a:endParaRPr>
          </a:p>
          <a:p>
            <a:endParaRPr lang="es-MX" dirty="0">
              <a:solidFill>
                <a:srgbClr val="000000"/>
              </a:solidFill>
              <a:latin typeface="Arial"/>
              <a:cs typeface="Arial"/>
            </a:endParaRPr>
          </a:p>
          <a:p>
            <a:pPr marL="514350" indent="-514350">
              <a:buFont typeface="+mj-lt"/>
              <a:buAutoNum type="arabicPeriod"/>
            </a:pP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Primera </a:t>
            </a:r>
            <a:r>
              <a:rPr lang="es-MX" dirty="0">
                <a:solidFill>
                  <a:srgbClr val="000000"/>
                </a:solidFill>
                <a:latin typeface="Arial"/>
                <a:cs typeface="Arial"/>
              </a:rPr>
              <a:t>evaluación: Encuesta a los principales directivos españoles sobre las empresas con mejor reputación.</a:t>
            </a:r>
          </a:p>
          <a:p>
            <a:pPr marL="514350" indent="-514350">
              <a:buFont typeface="+mj-lt"/>
              <a:buAutoNum type="arabicPeriod"/>
            </a:pP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Segunda </a:t>
            </a:r>
            <a:r>
              <a:rPr lang="es-MX" dirty="0">
                <a:solidFill>
                  <a:srgbClr val="000000"/>
                </a:solidFill>
                <a:latin typeface="Arial"/>
                <a:cs typeface="Arial"/>
              </a:rPr>
              <a:t>evaluación: Evaluación sectorial a cargo de </a:t>
            </a: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los directivos </a:t>
            </a:r>
            <a:r>
              <a:rPr lang="es-MX" dirty="0">
                <a:solidFill>
                  <a:srgbClr val="000000"/>
                </a:solidFill>
                <a:latin typeface="Arial"/>
                <a:cs typeface="Arial"/>
              </a:rPr>
              <a:t>del propio </a:t>
            </a: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sector.</a:t>
            </a:r>
          </a:p>
          <a:p>
            <a:pPr marL="514350" indent="-514350">
              <a:buFont typeface="+mj-lt"/>
              <a:buAutoNum type="arabicPeriod"/>
            </a:pP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Tercera </a:t>
            </a:r>
            <a:r>
              <a:rPr lang="es-MX" dirty="0">
                <a:solidFill>
                  <a:srgbClr val="000000"/>
                </a:solidFill>
                <a:latin typeface="Arial"/>
                <a:cs typeface="Arial"/>
              </a:rPr>
              <a:t>evaluación: Evaluación de las 50 empresas </a:t>
            </a: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más reputadas </a:t>
            </a:r>
            <a:r>
              <a:rPr lang="es-MX" dirty="0">
                <a:solidFill>
                  <a:srgbClr val="000000"/>
                </a:solidFill>
                <a:latin typeface="Arial"/>
                <a:cs typeface="Arial"/>
              </a:rPr>
              <a:t>por parte de tres grupos de </a:t>
            </a: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expertos.</a:t>
            </a:r>
            <a:endParaRPr lang="es-MX" dirty="0">
              <a:solidFill>
                <a:srgbClr val="000000"/>
              </a:solidFill>
              <a:latin typeface="Arial"/>
              <a:cs typeface="Arial"/>
            </a:endParaRPr>
          </a:p>
          <a:p>
            <a:pPr marL="514350" indent="-514350">
              <a:buFont typeface="+mj-lt"/>
              <a:buAutoNum type="arabicPeriod"/>
            </a:pP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Cuarta </a:t>
            </a:r>
            <a:r>
              <a:rPr lang="es-MX" dirty="0">
                <a:solidFill>
                  <a:srgbClr val="000000"/>
                </a:solidFill>
                <a:latin typeface="Arial"/>
                <a:cs typeface="Arial"/>
              </a:rPr>
              <a:t>evaluación: Evaluación directa a cargo de técnicos del instituto mediante un cuestionario de méritos</a:t>
            </a: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.</a:t>
            </a:r>
          </a:p>
          <a:p>
            <a:endParaRPr lang="es-MX" dirty="0">
              <a:solidFill>
                <a:srgbClr val="000000"/>
              </a:solidFill>
              <a:latin typeface="Arial"/>
              <a:cs typeface="Arial"/>
            </a:endParaRPr>
          </a:p>
          <a:p>
            <a:endParaRPr lang="es-MX" dirty="0">
              <a:solidFill>
                <a:srgbClr val="000000"/>
              </a:solidFill>
              <a:latin typeface="Arial"/>
              <a:cs typeface="Arial"/>
            </a:endParaRPr>
          </a:p>
          <a:p>
            <a:endParaRPr lang="es-MX" dirty="0">
              <a:solidFill>
                <a:srgbClr val="000000"/>
              </a:solidFill>
              <a:latin typeface="Arial"/>
              <a:cs typeface="Arial"/>
            </a:endParaRPr>
          </a:p>
          <a:p>
            <a:endParaRPr lang="es-MX" dirty="0">
              <a:solidFill>
                <a:srgbClr val="000000"/>
              </a:solidFill>
              <a:latin typeface="Arial"/>
              <a:cs typeface="Arial"/>
            </a:endParaRPr>
          </a:p>
          <a:p>
            <a:pPr marL="0" indent="0">
              <a:buNone/>
            </a:pPr>
            <a:endParaRPr lang="es-MX" dirty="0">
              <a:solidFill>
                <a:srgbClr val="000000"/>
              </a:solidFill>
              <a:latin typeface="Arial"/>
              <a:cs typeface="Arial"/>
            </a:endParaRPr>
          </a:p>
          <a:p>
            <a:endParaRPr lang="es-MX" dirty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354221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>
                <a:solidFill>
                  <a:srgbClr val="558ED5"/>
                </a:solidFill>
                <a:latin typeface="Arial"/>
                <a:cs typeface="Arial"/>
              </a:rPr>
              <a:t>Conclusiones de el Merco</a:t>
            </a:r>
            <a:endParaRPr lang="es-MX" dirty="0">
              <a:solidFill>
                <a:srgbClr val="558ED5"/>
              </a:solidFill>
              <a:latin typeface="Arial"/>
              <a:cs typeface="Arial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844824"/>
            <a:ext cx="8229600" cy="4525963"/>
          </a:xfrm>
        </p:spPr>
        <p:txBody>
          <a:bodyPr>
            <a:normAutofit/>
          </a:bodyPr>
          <a:lstStyle/>
          <a:p>
            <a:r>
              <a:rPr lang="es-MX" b="1" dirty="0" smtClean="0">
                <a:solidFill>
                  <a:srgbClr val="000000"/>
                </a:solidFill>
                <a:latin typeface="Arial"/>
                <a:cs typeface="Arial"/>
              </a:rPr>
              <a:t>La reputación es un valor estable:</a:t>
            </a: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 Sólo 15 empresas han figurado en el top ten del Merco en los últimos cinco años.</a:t>
            </a:r>
          </a:p>
          <a:p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En siete de los 26 sectores que contempla el Merco se ha producido un cambio de líder. </a:t>
            </a:r>
          </a:p>
          <a:p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El sector financiero y el de alimentación, con 10 empresas entre las 100, son los de mejor reputación.</a:t>
            </a:r>
          </a:p>
          <a:p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Evolución de la importancia de las variables de reputación: En 2005 la dimensión global de la empresa y la calidad de su oferta comercial constituyen las fuentes de reputación más importantes.</a:t>
            </a:r>
          </a:p>
          <a:p>
            <a:endParaRPr lang="es-MX" dirty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237602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MX" sz="3600" dirty="0" smtClean="0">
                <a:solidFill>
                  <a:srgbClr val="558ED5"/>
                </a:solidFill>
                <a:latin typeface="Arial"/>
                <a:cs typeface="Arial"/>
              </a:rPr>
              <a:t>6. La </a:t>
            </a:r>
            <a:r>
              <a:rPr lang="es-MX" sz="3600" dirty="0" smtClean="0">
                <a:solidFill>
                  <a:srgbClr val="558ED5"/>
                </a:solidFill>
                <a:latin typeface="Arial"/>
                <a:cs typeface="Arial"/>
              </a:rPr>
              <a:t>gestión de la reputación: el modelo de Villafañe y Asociados </a:t>
            </a:r>
            <a:endParaRPr lang="es-MX" sz="3600" dirty="0">
              <a:solidFill>
                <a:srgbClr val="558ED5"/>
              </a:solidFill>
              <a:latin typeface="Arial"/>
              <a:cs typeface="Arial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5536" y="1916832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Existen </a:t>
            </a:r>
            <a:r>
              <a:rPr lang="es-MX" dirty="0">
                <a:solidFill>
                  <a:srgbClr val="000000"/>
                </a:solidFill>
                <a:latin typeface="Arial"/>
                <a:cs typeface="Arial"/>
              </a:rPr>
              <a:t>modelos de </a:t>
            </a: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gestión </a:t>
            </a:r>
            <a:r>
              <a:rPr lang="es-MX" dirty="0" err="1" smtClean="0">
                <a:solidFill>
                  <a:srgbClr val="000000"/>
                </a:solidFill>
                <a:latin typeface="Arial"/>
                <a:cs typeface="Arial"/>
              </a:rPr>
              <a:t>reputacional</a:t>
            </a: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 que </a:t>
            </a:r>
            <a:r>
              <a:rPr lang="es-MX" dirty="0">
                <a:solidFill>
                  <a:srgbClr val="000000"/>
                </a:solidFill>
                <a:latin typeface="Arial"/>
                <a:cs typeface="Arial"/>
              </a:rPr>
              <a:t>responden a diversas metodologías aunque </a:t>
            </a: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todos </a:t>
            </a:r>
            <a:r>
              <a:rPr lang="es-MX" dirty="0">
                <a:solidFill>
                  <a:srgbClr val="000000"/>
                </a:solidFill>
                <a:latin typeface="Arial"/>
                <a:cs typeface="Arial"/>
              </a:rPr>
              <a:t>enfatizan la necesidad de neutralizar los riesgos.</a:t>
            </a:r>
          </a:p>
          <a:p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El </a:t>
            </a:r>
            <a:r>
              <a:rPr lang="es-MX" dirty="0">
                <a:solidFill>
                  <a:srgbClr val="000000"/>
                </a:solidFill>
                <a:latin typeface="Arial"/>
                <a:cs typeface="Arial"/>
              </a:rPr>
              <a:t>modelo más empleado en España es el </a:t>
            </a: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de Villafañe</a:t>
            </a:r>
            <a:r>
              <a:rPr lang="es-MX" dirty="0">
                <a:solidFill>
                  <a:srgbClr val="000000"/>
                </a:solidFill>
                <a:latin typeface="Arial"/>
                <a:cs typeface="Arial"/>
              </a:rPr>
              <a:t>&amp; </a:t>
            </a: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Asociados (implementado </a:t>
            </a:r>
            <a:r>
              <a:rPr lang="es-MX" dirty="0">
                <a:solidFill>
                  <a:srgbClr val="000000"/>
                </a:solidFill>
                <a:latin typeface="Arial"/>
                <a:cs typeface="Arial"/>
              </a:rPr>
              <a:t>en BBVA, Siemens, Repsol YPF</a:t>
            </a: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, Mapfre</a:t>
            </a:r>
            <a:r>
              <a:rPr lang="es-MX" dirty="0">
                <a:solidFill>
                  <a:srgbClr val="000000"/>
                </a:solidFill>
                <a:latin typeface="Arial"/>
                <a:cs typeface="Arial"/>
              </a:rPr>
              <a:t>, Gas Natural, DKV Seguros</a:t>
            </a: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, </a:t>
            </a:r>
            <a:r>
              <a:rPr lang="es-MX" dirty="0" err="1" smtClean="0">
                <a:solidFill>
                  <a:srgbClr val="000000"/>
                </a:solidFill>
                <a:latin typeface="Arial"/>
                <a:cs typeface="Arial"/>
              </a:rPr>
              <a:t>Novartis</a:t>
            </a: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).</a:t>
            </a:r>
          </a:p>
          <a:p>
            <a:endParaRPr lang="es-MX" dirty="0">
              <a:solidFill>
                <a:srgbClr val="000000"/>
              </a:solidFill>
              <a:latin typeface="Arial"/>
              <a:cs typeface="Arial"/>
            </a:endParaRPr>
          </a:p>
          <a:p>
            <a:r>
              <a:rPr lang="es-MX" dirty="0">
                <a:solidFill>
                  <a:srgbClr val="000000"/>
                </a:solidFill>
                <a:latin typeface="Arial"/>
                <a:cs typeface="Arial"/>
              </a:rPr>
              <a:t>M</a:t>
            </a: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odelo que comprende </a:t>
            </a:r>
            <a:r>
              <a:rPr lang="es-MX" dirty="0">
                <a:solidFill>
                  <a:srgbClr val="000000"/>
                </a:solidFill>
                <a:latin typeface="Arial"/>
                <a:cs typeface="Arial"/>
              </a:rPr>
              <a:t>cuatro etapas de aplicación sucesiva</a:t>
            </a: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:</a:t>
            </a:r>
            <a:endParaRPr lang="es-MX" dirty="0">
              <a:solidFill>
                <a:srgbClr val="000000"/>
              </a:solidFill>
              <a:latin typeface="Arial"/>
              <a:cs typeface="Arial"/>
            </a:endParaRPr>
          </a:p>
          <a:p>
            <a:pPr marL="400050" lvl="1" indent="0">
              <a:buNone/>
            </a:pPr>
            <a:r>
              <a:rPr lang="es-MX" dirty="0">
                <a:solidFill>
                  <a:srgbClr val="000000"/>
                </a:solidFill>
                <a:latin typeface="Arial"/>
                <a:cs typeface="Arial"/>
              </a:rPr>
              <a:t>1. Formulación de la </a:t>
            </a: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visión </a:t>
            </a:r>
            <a:r>
              <a:rPr lang="es-MX" dirty="0" err="1" smtClean="0">
                <a:solidFill>
                  <a:srgbClr val="000000"/>
                </a:solidFill>
                <a:latin typeface="Arial"/>
                <a:cs typeface="Arial"/>
              </a:rPr>
              <a:t>reputacional</a:t>
            </a: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 de </a:t>
            </a:r>
            <a:r>
              <a:rPr lang="es-MX" dirty="0">
                <a:solidFill>
                  <a:srgbClr val="000000"/>
                </a:solidFill>
                <a:latin typeface="Arial"/>
                <a:cs typeface="Arial"/>
              </a:rPr>
              <a:t>la compañía.</a:t>
            </a:r>
          </a:p>
          <a:p>
            <a:pPr marL="400050" lvl="1" indent="0">
              <a:buNone/>
            </a:pPr>
            <a:r>
              <a:rPr lang="es-MX" dirty="0">
                <a:solidFill>
                  <a:srgbClr val="000000"/>
                </a:solidFill>
                <a:latin typeface="Arial"/>
                <a:cs typeface="Arial"/>
              </a:rPr>
              <a:t>2. Diagnóstico de la reputación de la compañía.</a:t>
            </a:r>
          </a:p>
          <a:p>
            <a:pPr marL="400050" lvl="1" indent="0">
              <a:buNone/>
            </a:pPr>
            <a:r>
              <a:rPr lang="es-MX" dirty="0">
                <a:solidFill>
                  <a:srgbClr val="000000"/>
                </a:solidFill>
                <a:latin typeface="Arial"/>
                <a:cs typeface="Arial"/>
              </a:rPr>
              <a:t>3. Plan Director de Reputación Corporativa.</a:t>
            </a:r>
          </a:p>
          <a:p>
            <a:pPr marL="400050" lvl="1" indent="0">
              <a:buNone/>
            </a:pPr>
            <a:r>
              <a:rPr lang="es-MX" dirty="0">
                <a:solidFill>
                  <a:srgbClr val="000000"/>
                </a:solidFill>
                <a:latin typeface="Arial"/>
                <a:cs typeface="Arial"/>
              </a:rPr>
              <a:t>4. Plan de Comunicación de la Reputación.</a:t>
            </a:r>
          </a:p>
        </p:txBody>
      </p:sp>
    </p:spTree>
    <p:extLst>
      <p:ext uri="{BB962C8B-B14F-4D97-AF65-F5344CB8AC3E}">
        <p14:creationId xmlns:p14="http://schemas.microsoft.com/office/powerpoint/2010/main" val="7274414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4000" dirty="0" smtClean="0">
                <a:solidFill>
                  <a:srgbClr val="558ED5"/>
                </a:solidFill>
                <a:latin typeface="Arial"/>
                <a:cs typeface="Arial"/>
              </a:rPr>
              <a:t>6. La </a:t>
            </a:r>
            <a:r>
              <a:rPr lang="es-MX" sz="4000" dirty="0" smtClean="0">
                <a:solidFill>
                  <a:srgbClr val="558ED5"/>
                </a:solidFill>
                <a:latin typeface="Arial"/>
                <a:cs typeface="Arial"/>
              </a:rPr>
              <a:t>gestión de la reputación: el modelo de Villafañe y Asociados </a:t>
            </a:r>
            <a:endParaRPr lang="es-MX" sz="4000" dirty="0">
              <a:solidFill>
                <a:srgbClr val="558ED5"/>
              </a:solidFill>
              <a:latin typeface="Arial"/>
              <a:cs typeface="Arial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988840"/>
            <a:ext cx="8229600" cy="4525963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s-MX" b="1" dirty="0" smtClean="0">
                <a:solidFill>
                  <a:srgbClr val="000000"/>
                </a:solidFill>
                <a:latin typeface="Arial"/>
                <a:cs typeface="Arial"/>
              </a:rPr>
              <a:t>Visión </a:t>
            </a:r>
            <a:r>
              <a:rPr lang="es-MX" b="1" dirty="0" err="1" smtClean="0">
                <a:solidFill>
                  <a:srgbClr val="000000"/>
                </a:solidFill>
                <a:latin typeface="Arial"/>
                <a:cs typeface="Arial"/>
              </a:rPr>
              <a:t>Reputacional</a:t>
            </a:r>
            <a:endParaRPr lang="es-MX" b="1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 marL="0" indent="0">
              <a:buNone/>
            </a:pP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Imagen </a:t>
            </a:r>
            <a:r>
              <a:rPr lang="es-MX" dirty="0">
                <a:solidFill>
                  <a:srgbClr val="000000"/>
                </a:solidFill>
                <a:latin typeface="Arial"/>
                <a:cs typeface="Arial"/>
              </a:rPr>
              <a:t>compartida por la alta dirección de una empresa sobre los </a:t>
            </a: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valores </a:t>
            </a:r>
            <a:r>
              <a:rPr lang="es-MX" dirty="0" err="1" smtClean="0">
                <a:solidFill>
                  <a:srgbClr val="000000"/>
                </a:solidFill>
                <a:latin typeface="Arial"/>
                <a:cs typeface="Arial"/>
              </a:rPr>
              <a:t>reputacionales</a:t>
            </a: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 que </a:t>
            </a:r>
            <a:r>
              <a:rPr lang="es-MX" dirty="0">
                <a:solidFill>
                  <a:srgbClr val="000000"/>
                </a:solidFill>
                <a:latin typeface="Arial"/>
                <a:cs typeface="Arial"/>
              </a:rPr>
              <a:t>debe consolidar con relación a </a:t>
            </a: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sus </a:t>
            </a:r>
            <a:r>
              <a:rPr lang="es-MX" i="1" dirty="0" err="1" smtClean="0">
                <a:solidFill>
                  <a:srgbClr val="000000"/>
                </a:solidFill>
                <a:latin typeface="Arial"/>
                <a:cs typeface="Arial"/>
              </a:rPr>
              <a:t>stakeholders</a:t>
            </a:r>
            <a:r>
              <a:rPr lang="es-MX" i="1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para </a:t>
            </a:r>
            <a:r>
              <a:rPr lang="es-MX" dirty="0">
                <a:solidFill>
                  <a:srgbClr val="000000"/>
                </a:solidFill>
                <a:latin typeface="Arial"/>
                <a:cs typeface="Arial"/>
              </a:rPr>
              <a:t>alcanzar el </a:t>
            </a: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liderazgo </a:t>
            </a:r>
            <a:r>
              <a:rPr lang="es-MX" dirty="0" err="1" smtClean="0">
                <a:solidFill>
                  <a:srgbClr val="000000"/>
                </a:solidFill>
                <a:latin typeface="Arial"/>
                <a:cs typeface="Arial"/>
              </a:rPr>
              <a:t>reputacional</a:t>
            </a: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.</a:t>
            </a:r>
          </a:p>
          <a:p>
            <a:pPr marL="0" indent="0">
              <a:buNone/>
            </a:pPr>
            <a:endParaRPr lang="es-MX" dirty="0">
              <a:solidFill>
                <a:srgbClr val="000000"/>
              </a:solidFill>
              <a:latin typeface="Arial"/>
              <a:cs typeface="Arial"/>
            </a:endParaRPr>
          </a:p>
          <a:p>
            <a:r>
              <a:rPr lang="es-MX" dirty="0">
                <a:solidFill>
                  <a:srgbClr val="000000"/>
                </a:solidFill>
                <a:latin typeface="Arial"/>
                <a:cs typeface="Arial"/>
              </a:rPr>
              <a:t>M</a:t>
            </a: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eta </a:t>
            </a:r>
            <a:r>
              <a:rPr lang="es-MX" dirty="0" err="1" smtClean="0">
                <a:solidFill>
                  <a:srgbClr val="000000"/>
                </a:solidFill>
                <a:latin typeface="Arial"/>
                <a:cs typeface="Arial"/>
              </a:rPr>
              <a:t>aspiracional</a:t>
            </a: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 de </a:t>
            </a:r>
            <a:r>
              <a:rPr lang="es-MX" dirty="0">
                <a:solidFill>
                  <a:srgbClr val="000000"/>
                </a:solidFill>
                <a:latin typeface="Arial"/>
                <a:cs typeface="Arial"/>
              </a:rPr>
              <a:t>la compañía y su definición es competencia de la alta </a:t>
            </a: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dirección.</a:t>
            </a:r>
          </a:p>
          <a:p>
            <a:pPr marL="0" indent="0">
              <a:buNone/>
            </a:pPr>
            <a:endParaRPr lang="es-MX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La visión </a:t>
            </a:r>
            <a:r>
              <a:rPr lang="es-MX" dirty="0" err="1" smtClean="0">
                <a:solidFill>
                  <a:srgbClr val="000000"/>
                </a:solidFill>
                <a:latin typeface="Arial"/>
                <a:cs typeface="Arial"/>
              </a:rPr>
              <a:t>reputacional</a:t>
            </a: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 debe </a:t>
            </a:r>
            <a:r>
              <a:rPr lang="es-MX" dirty="0">
                <a:solidFill>
                  <a:srgbClr val="000000"/>
                </a:solidFill>
                <a:latin typeface="Arial"/>
                <a:cs typeface="Arial"/>
              </a:rPr>
              <a:t>identificar</a:t>
            </a:r>
            <a:r>
              <a:rPr lang="es-MX" dirty="0" smtClean="0">
                <a:solidFill>
                  <a:srgbClr val="000000"/>
                </a:solidFill>
                <a:latin typeface="Arial"/>
                <a:cs typeface="Arial"/>
              </a:rPr>
              <a:t>:</a:t>
            </a:r>
            <a:endParaRPr lang="es-MX" dirty="0">
              <a:solidFill>
                <a:srgbClr val="000000"/>
              </a:solidFill>
              <a:latin typeface="Arial"/>
              <a:cs typeface="Arial"/>
            </a:endParaRPr>
          </a:p>
          <a:p>
            <a:pPr marL="800100" lvl="2" indent="0">
              <a:buNone/>
            </a:pPr>
            <a:r>
              <a:rPr lang="es-MX" dirty="0">
                <a:solidFill>
                  <a:srgbClr val="000000"/>
                </a:solidFill>
                <a:latin typeface="Arial"/>
                <a:cs typeface="Arial"/>
              </a:rPr>
              <a:t>1. Los valores de reputación de la empresa.</a:t>
            </a:r>
          </a:p>
          <a:p>
            <a:pPr marL="800100" lvl="2" indent="0">
              <a:buNone/>
            </a:pPr>
            <a:r>
              <a:rPr lang="es-MX" dirty="0">
                <a:solidFill>
                  <a:srgbClr val="000000"/>
                </a:solidFill>
                <a:latin typeface="Arial"/>
                <a:cs typeface="Arial"/>
              </a:rPr>
              <a:t>2. </a:t>
            </a:r>
            <a:r>
              <a:rPr lang="es-MX" dirty="0" err="1">
                <a:solidFill>
                  <a:srgbClr val="000000"/>
                </a:solidFill>
                <a:latin typeface="Arial"/>
                <a:cs typeface="Arial"/>
              </a:rPr>
              <a:t>Los</a:t>
            </a:r>
            <a:r>
              <a:rPr lang="es-MX" i="1" dirty="0" err="1">
                <a:solidFill>
                  <a:srgbClr val="000000"/>
                </a:solidFill>
                <a:latin typeface="Arial"/>
                <a:cs typeface="Arial"/>
              </a:rPr>
              <a:t>stakeholders</a:t>
            </a:r>
            <a:r>
              <a:rPr lang="es-MX" dirty="0" err="1">
                <a:solidFill>
                  <a:srgbClr val="000000"/>
                </a:solidFill>
                <a:latin typeface="Arial"/>
                <a:cs typeface="Arial"/>
              </a:rPr>
              <a:t>estratégicos</a:t>
            </a:r>
            <a:r>
              <a:rPr lang="es-MX" dirty="0">
                <a:solidFill>
                  <a:srgbClr val="000000"/>
                </a:solidFill>
                <a:latin typeface="Arial"/>
                <a:cs typeface="Arial"/>
              </a:rPr>
              <a:t>.</a:t>
            </a:r>
          </a:p>
          <a:p>
            <a:pPr marL="800100" lvl="2" indent="0">
              <a:buNone/>
            </a:pPr>
            <a:r>
              <a:rPr lang="es-MX" dirty="0">
                <a:solidFill>
                  <a:srgbClr val="000000"/>
                </a:solidFill>
                <a:latin typeface="Arial"/>
                <a:cs typeface="Arial"/>
              </a:rPr>
              <a:t>3. Las variables de reputación a gestionar.</a:t>
            </a:r>
          </a:p>
        </p:txBody>
      </p:sp>
    </p:spTree>
    <p:extLst>
      <p:ext uri="{BB962C8B-B14F-4D97-AF65-F5344CB8AC3E}">
        <p14:creationId xmlns:p14="http://schemas.microsoft.com/office/powerpoint/2010/main" val="14504534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4000" dirty="0">
                <a:solidFill>
                  <a:srgbClr val="558ED5"/>
                </a:solidFill>
                <a:latin typeface="Arial"/>
                <a:cs typeface="Arial"/>
              </a:rPr>
              <a:t>6. La gestión de la reputación: el modelo de Villafañe y Asociados </a:t>
            </a:r>
            <a:endParaRPr lang="es-MX" sz="4000" dirty="0">
              <a:solidFill>
                <a:srgbClr val="558ED5"/>
              </a:solidFill>
              <a:latin typeface="Arial"/>
              <a:cs typeface="Arial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700808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s-MX" dirty="0" smtClean="0">
                <a:solidFill>
                  <a:schemeClr val="tx1"/>
                </a:solidFill>
                <a:latin typeface="Arial"/>
                <a:cs typeface="Arial"/>
              </a:rPr>
              <a:t>Diagn</a:t>
            </a:r>
            <a:r>
              <a:rPr lang="es-MX" dirty="0" smtClean="0">
                <a:solidFill>
                  <a:schemeClr val="tx1"/>
                </a:solidFill>
                <a:latin typeface="Arial"/>
                <a:cs typeface="Arial"/>
              </a:rPr>
              <a:t>óstico de reputación: </a:t>
            </a:r>
            <a:r>
              <a:rPr lang="es-ES_tradnl" dirty="0" smtClean="0">
                <a:solidFill>
                  <a:schemeClr val="tx1"/>
                </a:solidFill>
                <a:latin typeface="Arial"/>
                <a:cs typeface="Arial"/>
              </a:rPr>
              <a:t>Establecida </a:t>
            </a:r>
            <a:r>
              <a:rPr lang="es-ES_tradnl" dirty="0">
                <a:solidFill>
                  <a:schemeClr val="tx1"/>
                </a:solidFill>
                <a:latin typeface="Arial"/>
                <a:cs typeface="Arial"/>
              </a:rPr>
              <a:t>la meta </a:t>
            </a:r>
            <a:r>
              <a:rPr lang="es-ES_tradnl" dirty="0" err="1">
                <a:solidFill>
                  <a:schemeClr val="tx1"/>
                </a:solidFill>
                <a:latin typeface="Arial"/>
                <a:cs typeface="Arial"/>
              </a:rPr>
              <a:t>aspiracional</a:t>
            </a:r>
            <a:r>
              <a:rPr lang="es-ES_tradnl" dirty="0">
                <a:solidFill>
                  <a:schemeClr val="tx1"/>
                </a:solidFill>
                <a:latin typeface="Arial"/>
                <a:cs typeface="Arial"/>
              </a:rPr>
              <a:t> de la reputación de la compañía la siguiente etapa debe establecer cuál es la reputación </a:t>
            </a:r>
            <a:r>
              <a:rPr lang="es-ES_tradnl" dirty="0" smtClean="0">
                <a:solidFill>
                  <a:schemeClr val="tx1"/>
                </a:solidFill>
                <a:latin typeface="Arial"/>
                <a:cs typeface="Arial"/>
              </a:rPr>
              <a:t>actual.</a:t>
            </a:r>
          </a:p>
          <a:p>
            <a:r>
              <a:rPr lang="es-ES_tradnl" dirty="0">
                <a:solidFill>
                  <a:schemeClr val="tx1"/>
                </a:solidFill>
                <a:latin typeface="Arial"/>
                <a:cs typeface="Arial"/>
              </a:rPr>
              <a:t>Plan Director de Reputación Corporativa: Constituye la estrategia para eliminar el </a:t>
            </a:r>
            <a:r>
              <a:rPr lang="es-ES_tradnl" i="1" dirty="0">
                <a:solidFill>
                  <a:schemeClr val="tx1"/>
                </a:solidFill>
                <a:latin typeface="Arial"/>
                <a:cs typeface="Arial"/>
              </a:rPr>
              <a:t>gap </a:t>
            </a:r>
            <a:r>
              <a:rPr lang="es-ES_tradnl" dirty="0">
                <a:solidFill>
                  <a:schemeClr val="tx1"/>
                </a:solidFill>
                <a:latin typeface="Arial"/>
                <a:cs typeface="Arial"/>
              </a:rPr>
              <a:t>entre la reputación actual y la exigida por la visión </a:t>
            </a:r>
            <a:r>
              <a:rPr lang="es-ES_tradnl" dirty="0" err="1">
                <a:solidFill>
                  <a:schemeClr val="tx1"/>
                </a:solidFill>
                <a:latin typeface="Arial"/>
                <a:cs typeface="Arial"/>
              </a:rPr>
              <a:t>reputacional</a:t>
            </a:r>
            <a:r>
              <a:rPr lang="es-ES_tradnl" dirty="0">
                <a:solidFill>
                  <a:schemeClr val="tx1"/>
                </a:solidFill>
                <a:latin typeface="Arial"/>
                <a:cs typeface="Arial"/>
              </a:rPr>
              <a:t>. </a:t>
            </a:r>
          </a:p>
          <a:p>
            <a:r>
              <a:rPr lang="es-ES_tradnl" dirty="0" smtClean="0">
                <a:solidFill>
                  <a:schemeClr val="tx1"/>
                </a:solidFill>
                <a:latin typeface="Arial"/>
                <a:cs typeface="Arial"/>
              </a:rPr>
              <a:t>Modelo de gestión </a:t>
            </a:r>
            <a:r>
              <a:rPr lang="es-ES_tradnl" dirty="0" err="1" smtClean="0">
                <a:solidFill>
                  <a:schemeClr val="tx1"/>
                </a:solidFill>
                <a:latin typeface="Arial"/>
                <a:cs typeface="Arial"/>
              </a:rPr>
              <a:t>reputacional</a:t>
            </a:r>
            <a:endParaRPr lang="es-ES_tradnl" dirty="0" smtClean="0">
              <a:solidFill>
                <a:schemeClr val="tx1"/>
              </a:solidFill>
              <a:latin typeface="Arial"/>
              <a:cs typeface="Arial"/>
            </a:endParaRPr>
          </a:p>
          <a:p>
            <a:r>
              <a:rPr lang="es-ES_tradnl" dirty="0" smtClean="0">
                <a:solidFill>
                  <a:schemeClr val="tx1"/>
                </a:solidFill>
                <a:latin typeface="Arial"/>
                <a:cs typeface="Arial"/>
              </a:rPr>
              <a:t>Monitor de reputación corporativa: Es una herramienta de gestión para conocer la evolución de la opinión de los </a:t>
            </a:r>
            <a:r>
              <a:rPr lang="es-ES_tradnl" dirty="0" err="1" smtClean="0">
                <a:solidFill>
                  <a:schemeClr val="tx1"/>
                </a:solidFill>
                <a:latin typeface="Arial"/>
                <a:cs typeface="Arial"/>
              </a:rPr>
              <a:t>stakeholders</a:t>
            </a:r>
            <a:r>
              <a:rPr lang="es-ES_tradnl" dirty="0" smtClean="0">
                <a:solidFill>
                  <a:schemeClr val="tx1"/>
                </a:solidFill>
                <a:latin typeface="Arial"/>
                <a:cs typeface="Arial"/>
              </a:rPr>
              <a:t> y controlar la implementación de la estrategia de gestión </a:t>
            </a:r>
            <a:r>
              <a:rPr lang="es-ES_tradnl" dirty="0" err="1" smtClean="0">
                <a:solidFill>
                  <a:schemeClr val="tx1"/>
                </a:solidFill>
                <a:latin typeface="Arial"/>
                <a:cs typeface="Arial"/>
              </a:rPr>
              <a:t>reputacional</a:t>
            </a:r>
            <a:r>
              <a:rPr lang="es-ES_tradnl" dirty="0" smtClean="0">
                <a:solidFill>
                  <a:schemeClr val="tx1"/>
                </a:solidFill>
                <a:latin typeface="Arial"/>
                <a:cs typeface="Arial"/>
              </a:rPr>
              <a:t>, también evalúa el cumplimiento de los objetivos de reputación.</a:t>
            </a:r>
          </a:p>
          <a:p>
            <a:endParaRPr lang="es-ES_tradnl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869577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40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6. La gestión de la reputación: el modelo de Villafañe y Asociados </a:t>
            </a:r>
            <a:endParaRPr lang="en-US" sz="4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916832"/>
            <a:ext cx="8229600" cy="4525963"/>
          </a:xfrm>
        </p:spPr>
        <p:txBody>
          <a:bodyPr>
            <a:normAutofit fontScale="92500" lnSpcReduction="10000"/>
          </a:bodyPr>
          <a:lstStyle/>
          <a:p>
            <a:endParaRPr lang="es-ES_tradnl" dirty="0" smtClean="0"/>
          </a:p>
          <a:p>
            <a:r>
              <a:rPr lang="es-ES_tradnl" dirty="0">
                <a:solidFill>
                  <a:schemeClr val="tx1"/>
                </a:solidFill>
                <a:latin typeface="Arial"/>
                <a:cs typeface="Arial"/>
              </a:rPr>
              <a:t>Guía operativa de gestión de la reputación</a:t>
            </a:r>
          </a:p>
          <a:p>
            <a:pPr lvl="2"/>
            <a:r>
              <a:rPr lang="pt-BR" dirty="0">
                <a:solidFill>
                  <a:schemeClr val="tx1"/>
                </a:solidFill>
                <a:latin typeface="Arial"/>
                <a:cs typeface="Arial"/>
              </a:rPr>
              <a:t>Cont. específicos por unidades de negocio</a:t>
            </a:r>
          </a:p>
          <a:p>
            <a:pPr lvl="2"/>
            <a:r>
              <a:rPr lang="es-ES_tradnl" dirty="0">
                <a:solidFill>
                  <a:schemeClr val="tx1"/>
                </a:solidFill>
                <a:latin typeface="Arial"/>
                <a:cs typeface="Arial"/>
              </a:rPr>
              <a:t>Contenidos específicos de cada nivel jerárquico: directivos- ejecutivos/ empleados</a:t>
            </a:r>
          </a:p>
          <a:p>
            <a:r>
              <a:rPr lang="es-ES_tradnl" dirty="0">
                <a:solidFill>
                  <a:schemeClr val="tx1"/>
                </a:solidFill>
                <a:latin typeface="Arial"/>
                <a:cs typeface="Arial"/>
              </a:rPr>
              <a:t>Programas de mejora de la reputación</a:t>
            </a:r>
          </a:p>
          <a:p>
            <a:r>
              <a:rPr lang="es-ES_tradnl" dirty="0">
                <a:solidFill>
                  <a:schemeClr val="tx1"/>
                </a:solidFill>
                <a:latin typeface="Arial"/>
                <a:cs typeface="Arial"/>
              </a:rPr>
              <a:t>Estrategia de comunicación </a:t>
            </a:r>
            <a:r>
              <a:rPr lang="es-ES_tradnl" dirty="0" err="1">
                <a:solidFill>
                  <a:schemeClr val="tx1"/>
                </a:solidFill>
                <a:latin typeface="Arial"/>
                <a:cs typeface="Arial"/>
              </a:rPr>
              <a:t>reputacional</a:t>
            </a:r>
            <a:r>
              <a:rPr lang="es-ES_tradnl" dirty="0">
                <a:solidFill>
                  <a:schemeClr val="tx1"/>
                </a:solidFill>
                <a:latin typeface="Arial"/>
                <a:cs typeface="Arial"/>
              </a:rPr>
              <a:t>, tiene tres componentes:</a:t>
            </a:r>
          </a:p>
          <a:p>
            <a:pPr marL="1257300" lvl="2" indent="-457200">
              <a:buAutoNum type="arabicPeriod"/>
            </a:pPr>
            <a:r>
              <a:rPr lang="es-ES_tradnl" dirty="0">
                <a:solidFill>
                  <a:schemeClr val="tx1"/>
                </a:solidFill>
                <a:latin typeface="Arial"/>
                <a:cs typeface="Arial"/>
              </a:rPr>
              <a:t>El posicionamiento </a:t>
            </a:r>
            <a:r>
              <a:rPr lang="es-ES_tradnl" dirty="0" err="1">
                <a:solidFill>
                  <a:schemeClr val="tx1"/>
                </a:solidFill>
                <a:latin typeface="Arial"/>
                <a:cs typeface="Arial"/>
              </a:rPr>
              <a:t>reputacional</a:t>
            </a:r>
            <a:r>
              <a:rPr lang="es-ES_tradnl" dirty="0">
                <a:solidFill>
                  <a:schemeClr val="tx1"/>
                </a:solidFill>
                <a:latin typeface="Arial"/>
                <a:cs typeface="Arial"/>
              </a:rPr>
              <a:t> de la compañía.</a:t>
            </a:r>
          </a:p>
          <a:p>
            <a:pPr marL="1257300" lvl="2" indent="-457200">
              <a:buAutoNum type="arabicPeriod"/>
            </a:pPr>
            <a:r>
              <a:rPr lang="es-ES_tradnl" dirty="0">
                <a:solidFill>
                  <a:schemeClr val="tx1"/>
                </a:solidFill>
                <a:latin typeface="Arial"/>
                <a:cs typeface="Arial"/>
              </a:rPr>
              <a:t>El Mapa de </a:t>
            </a:r>
            <a:r>
              <a:rPr lang="es-ES_tradnl" dirty="0" err="1">
                <a:solidFill>
                  <a:schemeClr val="tx1"/>
                </a:solidFill>
                <a:latin typeface="Arial"/>
                <a:cs typeface="Arial"/>
              </a:rPr>
              <a:t>Stakeholders</a:t>
            </a:r>
            <a:r>
              <a:rPr lang="es-ES_tradnl" dirty="0">
                <a:solidFill>
                  <a:schemeClr val="tx1"/>
                </a:solidFill>
                <a:latin typeface="Arial"/>
                <a:cs typeface="Arial"/>
              </a:rPr>
              <a:t>.</a:t>
            </a:r>
          </a:p>
          <a:p>
            <a:pPr marL="1257300" lvl="2" indent="-457200">
              <a:buAutoNum type="arabicPeriod"/>
            </a:pPr>
            <a:r>
              <a:rPr lang="es-ES_tradnl" dirty="0">
                <a:solidFill>
                  <a:schemeClr val="tx1"/>
                </a:solidFill>
                <a:latin typeface="Arial"/>
                <a:cs typeface="Arial"/>
              </a:rPr>
              <a:t>Los programas de comunicación.</a:t>
            </a:r>
          </a:p>
          <a:p>
            <a:r>
              <a:rPr lang="es-ES_tradnl" dirty="0">
                <a:solidFill>
                  <a:schemeClr val="tx1"/>
                </a:solidFill>
                <a:latin typeface="Arial"/>
                <a:cs typeface="Arial"/>
              </a:rPr>
              <a:t>La comunicación de la reputación: A partir de la estrategia de comunicación establecida en el Plan Director se diseña el Plan de Comunicación de la Reputación.</a:t>
            </a:r>
          </a:p>
          <a:p>
            <a:endParaRPr lang="es-ES_tradnl" b="1" dirty="0" smtClean="0"/>
          </a:p>
        </p:txBody>
      </p:sp>
    </p:spTree>
    <p:extLst>
      <p:ext uri="{BB962C8B-B14F-4D97-AF65-F5344CB8AC3E}">
        <p14:creationId xmlns:p14="http://schemas.microsoft.com/office/powerpoint/2010/main" val="6140770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jecutivo">
  <a:themeElements>
    <a:clrScheme name="Ejecutivo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jecutivo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jecutiv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161</TotalTime>
  <Words>2792</Words>
  <Application>Microsoft Macintosh PowerPoint</Application>
  <PresentationFormat>On-screen Show (4:3)</PresentationFormat>
  <Paragraphs>430</Paragraphs>
  <Slides>49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0" baseType="lpstr">
      <vt:lpstr>Ejecutivo</vt:lpstr>
      <vt:lpstr>La reputación </vt:lpstr>
      <vt:lpstr> Measuring and Managing Internal Support  Cees Van Riel </vt:lpstr>
      <vt:lpstr> Agenda for today </vt:lpstr>
      <vt:lpstr>PowerPoint Presentation</vt:lpstr>
      <vt:lpstr> Antecedents &amp; consequences of a positive reputation</vt:lpstr>
      <vt:lpstr> RI’s Approach to Reputation</vt:lpstr>
      <vt:lpstr>Measuring and Managing External Support </vt:lpstr>
      <vt:lpstr>PowerPoint Presentation</vt:lpstr>
      <vt:lpstr> Stakeholder Perceptions:  The upside potentialfor reputation gains </vt:lpstr>
      <vt:lpstr> Stakeholder Perceptions:  The upside potentialfor reputation gains</vt:lpstr>
      <vt:lpstr> Harris-Fombrun Reputation QuotientSM(RQ)</vt:lpstr>
      <vt:lpstr> A Typical RQ Analysis…</vt:lpstr>
      <vt:lpstr> Recent Developments (2005)</vt:lpstr>
      <vt:lpstr>TheAttributesofRepTrack®</vt:lpstr>
      <vt:lpstr> Measuring and Managing Internal Support</vt:lpstr>
      <vt:lpstr>PowerPoint Presentation</vt:lpstr>
      <vt:lpstr> Assessing Support for Shared Meaning</vt:lpstr>
      <vt:lpstr> What is Strategic Alignment and Why is it Important? </vt:lpstr>
      <vt:lpstr> How to Create Strategic Alignment: Four Step Approach</vt:lpstr>
      <vt:lpstr>  Tools used by winning firms to create Strategic Alignment </vt:lpstr>
      <vt:lpstr>  Creating Strategic Alignment: monitoring progress with EcQ®</vt:lpstr>
      <vt:lpstr> Tracking Strategic Alignment with the EcQ® Monitor</vt:lpstr>
      <vt:lpstr> What is and does the EcQ® Monitor</vt:lpstr>
      <vt:lpstr> Drivers of Strategic Alignment</vt:lpstr>
      <vt:lpstr> The EcQ®Monitor: Employee Communication AttributesEmployee </vt:lpstr>
      <vt:lpstr> Driver Analysis</vt:lpstr>
      <vt:lpstr> Improving Communication Expressiveness</vt:lpstr>
      <vt:lpstr>PowerPoint Presentation</vt:lpstr>
      <vt:lpstr>PowerPoint Presentation</vt:lpstr>
      <vt:lpstr>De la imagen a la reputación corporativa  Justo Villafañe </vt:lpstr>
      <vt:lpstr>1. Los intangibles empresariales</vt:lpstr>
      <vt:lpstr>  1. Los intangibles empresariales Recursos y activos intangibles</vt:lpstr>
      <vt:lpstr>1. Los intangibles empresariales</vt:lpstr>
      <vt:lpstr>2. El concepto de reputación corporativa</vt:lpstr>
      <vt:lpstr>2. El concepto de reputación corporativa</vt:lpstr>
      <vt:lpstr>2. El concepto de reputación corporativa</vt:lpstr>
      <vt:lpstr>3. Las fuentes de valor de la reputación</vt:lpstr>
      <vt:lpstr>4. La agenda de la investigación en reputación en el mundo</vt:lpstr>
      <vt:lpstr>5. La evaluación de la reputación</vt:lpstr>
      <vt:lpstr>5. La evaluación de la reputación</vt:lpstr>
      <vt:lpstr>5. La evaluación de la reputación</vt:lpstr>
      <vt:lpstr>5. La evaluación de la reputación</vt:lpstr>
      <vt:lpstr>5. La evaluación de la reputación</vt:lpstr>
      <vt:lpstr>5. La evaluación de la reputación</vt:lpstr>
      <vt:lpstr>Conclusiones de el Merco</vt:lpstr>
      <vt:lpstr>6. La gestión de la reputación: el modelo de Villafañe y Asociados </vt:lpstr>
      <vt:lpstr>6. La gestión de la reputación: el modelo de Villafañe y Asociados </vt:lpstr>
      <vt:lpstr>6. La gestión de la reputación: el modelo de Villafañe y Asociados </vt:lpstr>
      <vt:lpstr>6. La gestión de la reputación: el modelo de Villafañe y Asociados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Measuring and Managing Internal Support</dc:title>
  <dc:creator>Yael Pulido Abraham Serhant</dc:creator>
  <cp:lastModifiedBy>Pamela Carrera Romo</cp:lastModifiedBy>
  <cp:revision>21</cp:revision>
  <dcterms:created xsi:type="dcterms:W3CDTF">2011-11-10T00:43:06Z</dcterms:created>
  <dcterms:modified xsi:type="dcterms:W3CDTF">2011-11-10T06:02:31Z</dcterms:modified>
</cp:coreProperties>
</file>