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70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2" r:id="rId14"/>
    <p:sldId id="273" r:id="rId15"/>
    <p:sldId id="271" r:id="rId16"/>
    <p:sldId id="274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7B2FD-4946-4C68-9626-29ADF3CDF22D}" type="doc">
      <dgm:prSet loTypeId="urn:microsoft.com/office/officeart/2005/8/layout/matrix1" loCatId="matrix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D5B6580B-ECB4-4CE6-B733-C6708F2AC723}">
      <dgm:prSet phldrT="[Texto]" custT="1"/>
      <dgm:spPr/>
      <dgm:t>
        <a:bodyPr/>
        <a:lstStyle/>
        <a:p>
          <a:r>
            <a:rPr lang="es-ES" sz="1400"/>
            <a:t>Seguridad</a:t>
          </a:r>
        </a:p>
      </dgm:t>
    </dgm:pt>
    <dgm:pt modelId="{2331E5D0-CFB8-432D-B20D-371C25758E75}" type="parTrans" cxnId="{6144C5BF-8E91-41CC-B7C7-12EE2A21031B}">
      <dgm:prSet/>
      <dgm:spPr/>
      <dgm:t>
        <a:bodyPr/>
        <a:lstStyle/>
        <a:p>
          <a:endParaRPr lang="es-ES"/>
        </a:p>
      </dgm:t>
    </dgm:pt>
    <dgm:pt modelId="{76F81E25-76F7-49DD-823B-6FC975AD35D0}" type="sibTrans" cxnId="{6144C5BF-8E91-41CC-B7C7-12EE2A21031B}">
      <dgm:prSet/>
      <dgm:spPr/>
      <dgm:t>
        <a:bodyPr/>
        <a:lstStyle/>
        <a:p>
          <a:endParaRPr lang="es-ES"/>
        </a:p>
      </dgm:t>
    </dgm:pt>
    <dgm:pt modelId="{9F1DA783-4F28-45C3-A401-3ABAD1352EA9}">
      <dgm:prSet phldrT="[Texto]" custT="1"/>
      <dgm:spPr/>
      <dgm:t>
        <a:bodyPr/>
        <a:lstStyle/>
        <a:p>
          <a:r>
            <a:rPr lang="es-ES" sz="1400"/>
            <a:t>Calidad</a:t>
          </a:r>
        </a:p>
      </dgm:t>
    </dgm:pt>
    <dgm:pt modelId="{06FC51E0-7C4E-46AF-ABDB-EB1C4FC8F83D}" type="parTrans" cxnId="{784409F2-881F-4DBD-99A4-99FD4DDCA73C}">
      <dgm:prSet/>
      <dgm:spPr/>
      <dgm:t>
        <a:bodyPr/>
        <a:lstStyle/>
        <a:p>
          <a:endParaRPr lang="es-ES"/>
        </a:p>
      </dgm:t>
    </dgm:pt>
    <dgm:pt modelId="{AD24B906-65B3-4BBB-B4B2-BE27F111C86E}" type="sibTrans" cxnId="{784409F2-881F-4DBD-99A4-99FD4DDCA73C}">
      <dgm:prSet/>
      <dgm:spPr/>
      <dgm:t>
        <a:bodyPr/>
        <a:lstStyle/>
        <a:p>
          <a:endParaRPr lang="es-ES"/>
        </a:p>
      </dgm:t>
    </dgm:pt>
    <dgm:pt modelId="{5554D6AC-F4F0-4894-862C-C389EDBAD748}">
      <dgm:prSet phldrT="[Texto]" custT="1"/>
      <dgm:spPr/>
      <dgm:t>
        <a:bodyPr/>
        <a:lstStyle/>
        <a:p>
          <a:r>
            <a:rPr lang="es-ES" sz="1400"/>
            <a:t>Innovación</a:t>
          </a:r>
        </a:p>
      </dgm:t>
    </dgm:pt>
    <dgm:pt modelId="{A2616121-D2A0-4F54-B876-07526D450336}" type="parTrans" cxnId="{7BE06325-A8EA-401F-8A65-B71DC3219E8A}">
      <dgm:prSet/>
      <dgm:spPr/>
      <dgm:t>
        <a:bodyPr/>
        <a:lstStyle/>
        <a:p>
          <a:endParaRPr lang="es-ES"/>
        </a:p>
      </dgm:t>
    </dgm:pt>
    <dgm:pt modelId="{DF1881B3-6C21-4647-9E0C-975C020D7ED8}" type="sibTrans" cxnId="{7BE06325-A8EA-401F-8A65-B71DC3219E8A}">
      <dgm:prSet/>
      <dgm:spPr/>
      <dgm:t>
        <a:bodyPr/>
        <a:lstStyle/>
        <a:p>
          <a:endParaRPr lang="es-ES"/>
        </a:p>
      </dgm:t>
    </dgm:pt>
    <dgm:pt modelId="{D3486281-C594-47D6-AED6-A13D7BDEEB16}">
      <dgm:prSet phldrT="[Texto]" custT="1"/>
      <dgm:spPr/>
      <dgm:t>
        <a:bodyPr/>
        <a:lstStyle/>
        <a:p>
          <a:r>
            <a:rPr lang="es-ES" sz="1400"/>
            <a:t>Aprendizaje</a:t>
          </a:r>
        </a:p>
      </dgm:t>
    </dgm:pt>
    <dgm:pt modelId="{992FED93-6098-478B-BA7C-1AB1BA618782}" type="sibTrans" cxnId="{BE42ED81-8749-48AC-841B-69BF3309CD38}">
      <dgm:prSet/>
      <dgm:spPr/>
      <dgm:t>
        <a:bodyPr/>
        <a:lstStyle/>
        <a:p>
          <a:endParaRPr lang="es-ES"/>
        </a:p>
      </dgm:t>
    </dgm:pt>
    <dgm:pt modelId="{95E20ED1-1EAC-4D71-B637-B2B7E8A68726}" type="parTrans" cxnId="{BE42ED81-8749-48AC-841B-69BF3309CD38}">
      <dgm:prSet/>
      <dgm:spPr/>
      <dgm:t>
        <a:bodyPr/>
        <a:lstStyle/>
        <a:p>
          <a:endParaRPr lang="es-ES"/>
        </a:p>
      </dgm:t>
    </dgm:pt>
    <dgm:pt modelId="{E78E8B09-EED7-4779-AA86-0E57D26FEC4F}">
      <dgm:prSet phldrT="[Texto]"/>
      <dgm:spPr/>
      <dgm:t>
        <a:bodyPr/>
        <a:lstStyle/>
        <a:p>
          <a:endParaRPr lang="es-ES"/>
        </a:p>
      </dgm:t>
    </dgm:pt>
    <dgm:pt modelId="{A3B0F90F-705D-4118-9AF8-8EE96D3A2888}" type="sibTrans" cxnId="{0832067E-00E1-411C-BA5B-8766C8D8825B}">
      <dgm:prSet/>
      <dgm:spPr/>
      <dgm:t>
        <a:bodyPr/>
        <a:lstStyle/>
        <a:p>
          <a:endParaRPr lang="es-ES"/>
        </a:p>
      </dgm:t>
    </dgm:pt>
    <dgm:pt modelId="{D51FD611-C844-4B8D-9107-2F141BBC7E10}" type="parTrans" cxnId="{0832067E-00E1-411C-BA5B-8766C8D8825B}">
      <dgm:prSet/>
      <dgm:spPr/>
      <dgm:t>
        <a:bodyPr/>
        <a:lstStyle/>
        <a:p>
          <a:endParaRPr lang="es-ES"/>
        </a:p>
      </dgm:t>
    </dgm:pt>
    <dgm:pt modelId="{EFFCB594-E732-4A49-B6BD-325246F9C9E4}" type="pres">
      <dgm:prSet presAssocID="{2AF7B2FD-4946-4C68-9626-29ADF3CDF22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2E2693-3CBE-4B52-AF28-09C2632F6314}" type="pres">
      <dgm:prSet presAssocID="{2AF7B2FD-4946-4C68-9626-29ADF3CDF22D}" presName="matrix" presStyleCnt="0"/>
      <dgm:spPr/>
      <dgm:t>
        <a:bodyPr/>
        <a:lstStyle/>
        <a:p>
          <a:endParaRPr lang="es-MX"/>
        </a:p>
      </dgm:t>
    </dgm:pt>
    <dgm:pt modelId="{DEF1B395-0E5D-40D5-8C45-5E9F422ABE28}" type="pres">
      <dgm:prSet presAssocID="{2AF7B2FD-4946-4C68-9626-29ADF3CDF22D}" presName="tile1" presStyleLbl="node1" presStyleIdx="0" presStyleCnt="4"/>
      <dgm:spPr/>
      <dgm:t>
        <a:bodyPr/>
        <a:lstStyle/>
        <a:p>
          <a:endParaRPr lang="en-US"/>
        </a:p>
      </dgm:t>
    </dgm:pt>
    <dgm:pt modelId="{E936E11A-6065-4670-BC54-62DC5564FD06}" type="pres">
      <dgm:prSet presAssocID="{2AF7B2FD-4946-4C68-9626-29ADF3CDF22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E5F07E-6456-4887-8499-57A0EE20D261}" type="pres">
      <dgm:prSet presAssocID="{2AF7B2FD-4946-4C68-9626-29ADF3CDF22D}" presName="tile2" presStyleLbl="node1" presStyleIdx="1" presStyleCnt="4"/>
      <dgm:spPr/>
      <dgm:t>
        <a:bodyPr/>
        <a:lstStyle/>
        <a:p>
          <a:endParaRPr lang="en-US"/>
        </a:p>
      </dgm:t>
    </dgm:pt>
    <dgm:pt modelId="{4B29EA7D-A38A-4F1E-B48F-0B51CDFE2142}" type="pres">
      <dgm:prSet presAssocID="{2AF7B2FD-4946-4C68-9626-29ADF3CDF22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2912E5-2DC5-457F-8D69-01A433765953}" type="pres">
      <dgm:prSet presAssocID="{2AF7B2FD-4946-4C68-9626-29ADF3CDF22D}" presName="tile3" presStyleLbl="node1" presStyleIdx="2" presStyleCnt="4"/>
      <dgm:spPr/>
      <dgm:t>
        <a:bodyPr/>
        <a:lstStyle/>
        <a:p>
          <a:endParaRPr lang="en-US"/>
        </a:p>
      </dgm:t>
    </dgm:pt>
    <dgm:pt modelId="{5786E868-28E8-4044-8F0A-9722C3E6683A}" type="pres">
      <dgm:prSet presAssocID="{2AF7B2FD-4946-4C68-9626-29ADF3CDF22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DB9250-D577-436A-B212-0B371EE57EA6}" type="pres">
      <dgm:prSet presAssocID="{2AF7B2FD-4946-4C68-9626-29ADF3CDF22D}" presName="tile4" presStyleLbl="node1" presStyleIdx="3" presStyleCnt="4" custLinFactNeighborX="12327" custLinFactNeighborY="17277"/>
      <dgm:spPr/>
      <dgm:t>
        <a:bodyPr/>
        <a:lstStyle/>
        <a:p>
          <a:endParaRPr lang="en-US"/>
        </a:p>
      </dgm:t>
    </dgm:pt>
    <dgm:pt modelId="{07D2C3CD-E2DB-4FC8-9499-E495156ADA60}" type="pres">
      <dgm:prSet presAssocID="{2AF7B2FD-4946-4C68-9626-29ADF3CDF22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B1E69-CC8C-4E41-B51A-AC026DF15A99}" type="pres">
      <dgm:prSet presAssocID="{2AF7B2FD-4946-4C68-9626-29ADF3CDF22D}" presName="centerTile" presStyleLbl="fgShp" presStyleIdx="0" presStyleCnt="1" custScaleX="23664" custScaleY="23780" custLinFactNeighborX="-2948" custLinFactNeighborY="201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C074F86E-F9F5-40B7-B7E2-647E0B53B79B}" type="presOf" srcId="{D3486281-C594-47D6-AED6-A13D7BDEEB16}" destId="{E936E11A-6065-4670-BC54-62DC5564FD06}" srcOrd="1" destOrd="0" presId="urn:microsoft.com/office/officeart/2005/8/layout/matrix1"/>
    <dgm:cxn modelId="{0E397C5F-D57C-494C-AAC4-F3F6D0FBC670}" type="presOf" srcId="{D3486281-C594-47D6-AED6-A13D7BDEEB16}" destId="{DEF1B395-0E5D-40D5-8C45-5E9F422ABE28}" srcOrd="0" destOrd="0" presId="urn:microsoft.com/office/officeart/2005/8/layout/matrix1"/>
    <dgm:cxn modelId="{2FCACB9A-002B-4DD8-9E6D-DF07E35B1BA9}" type="presOf" srcId="{D5B6580B-ECB4-4CE6-B733-C6708F2AC723}" destId="{4B29EA7D-A38A-4F1E-B48F-0B51CDFE2142}" srcOrd="1" destOrd="0" presId="urn:microsoft.com/office/officeart/2005/8/layout/matrix1"/>
    <dgm:cxn modelId="{7BE06325-A8EA-401F-8A65-B71DC3219E8A}" srcId="{E78E8B09-EED7-4779-AA86-0E57D26FEC4F}" destId="{5554D6AC-F4F0-4894-862C-C389EDBAD748}" srcOrd="3" destOrd="0" parTransId="{A2616121-D2A0-4F54-B876-07526D450336}" sibTransId="{DF1881B3-6C21-4647-9E0C-975C020D7ED8}"/>
    <dgm:cxn modelId="{784409F2-881F-4DBD-99A4-99FD4DDCA73C}" srcId="{E78E8B09-EED7-4779-AA86-0E57D26FEC4F}" destId="{9F1DA783-4F28-45C3-A401-3ABAD1352EA9}" srcOrd="2" destOrd="0" parTransId="{06FC51E0-7C4E-46AF-ABDB-EB1C4FC8F83D}" sibTransId="{AD24B906-65B3-4BBB-B4B2-BE27F111C86E}"/>
    <dgm:cxn modelId="{A8EF354D-0454-42E6-B806-20D806F9A458}" type="presOf" srcId="{5554D6AC-F4F0-4894-862C-C389EDBAD748}" destId="{07D2C3CD-E2DB-4FC8-9499-E495156ADA60}" srcOrd="1" destOrd="0" presId="urn:microsoft.com/office/officeart/2005/8/layout/matrix1"/>
    <dgm:cxn modelId="{A75B0915-8325-4450-9C03-1B611FA62E8B}" type="presOf" srcId="{D5B6580B-ECB4-4CE6-B733-C6708F2AC723}" destId="{1EE5F07E-6456-4887-8499-57A0EE20D261}" srcOrd="0" destOrd="0" presId="urn:microsoft.com/office/officeart/2005/8/layout/matrix1"/>
    <dgm:cxn modelId="{D327D961-6532-47F8-8C07-F01220414840}" type="presOf" srcId="{2AF7B2FD-4946-4C68-9626-29ADF3CDF22D}" destId="{EFFCB594-E732-4A49-B6BD-325246F9C9E4}" srcOrd="0" destOrd="0" presId="urn:microsoft.com/office/officeart/2005/8/layout/matrix1"/>
    <dgm:cxn modelId="{6144C5BF-8E91-41CC-B7C7-12EE2A21031B}" srcId="{E78E8B09-EED7-4779-AA86-0E57D26FEC4F}" destId="{D5B6580B-ECB4-4CE6-B733-C6708F2AC723}" srcOrd="1" destOrd="0" parTransId="{2331E5D0-CFB8-432D-B20D-371C25758E75}" sibTransId="{76F81E25-76F7-49DD-823B-6FC975AD35D0}"/>
    <dgm:cxn modelId="{BE42ED81-8749-48AC-841B-69BF3309CD38}" srcId="{E78E8B09-EED7-4779-AA86-0E57D26FEC4F}" destId="{D3486281-C594-47D6-AED6-A13D7BDEEB16}" srcOrd="0" destOrd="0" parTransId="{95E20ED1-1EAC-4D71-B637-B2B7E8A68726}" sibTransId="{992FED93-6098-478B-BA7C-1AB1BA618782}"/>
    <dgm:cxn modelId="{480F2AF6-ED30-4872-B307-9102DFD46FD9}" type="presOf" srcId="{9F1DA783-4F28-45C3-A401-3ABAD1352EA9}" destId="{E92912E5-2DC5-457F-8D69-01A433765953}" srcOrd="0" destOrd="0" presId="urn:microsoft.com/office/officeart/2005/8/layout/matrix1"/>
    <dgm:cxn modelId="{5F90AB2B-F868-4349-A2E3-6C7D203F971C}" type="presOf" srcId="{9F1DA783-4F28-45C3-A401-3ABAD1352EA9}" destId="{5786E868-28E8-4044-8F0A-9722C3E6683A}" srcOrd="1" destOrd="0" presId="urn:microsoft.com/office/officeart/2005/8/layout/matrix1"/>
    <dgm:cxn modelId="{0832067E-00E1-411C-BA5B-8766C8D8825B}" srcId="{2AF7B2FD-4946-4C68-9626-29ADF3CDF22D}" destId="{E78E8B09-EED7-4779-AA86-0E57D26FEC4F}" srcOrd="0" destOrd="0" parTransId="{D51FD611-C844-4B8D-9107-2F141BBC7E10}" sibTransId="{A3B0F90F-705D-4118-9AF8-8EE96D3A2888}"/>
    <dgm:cxn modelId="{4B4F98EE-83CD-4B7F-9302-970B6BB29E27}" type="presOf" srcId="{E78E8B09-EED7-4779-AA86-0E57D26FEC4F}" destId="{9A0B1E69-CC8C-4E41-B51A-AC026DF15A99}" srcOrd="0" destOrd="0" presId="urn:microsoft.com/office/officeart/2005/8/layout/matrix1"/>
    <dgm:cxn modelId="{91C57355-CC8A-4F27-B643-F17E745DE97D}" type="presOf" srcId="{5554D6AC-F4F0-4894-862C-C389EDBAD748}" destId="{C8DB9250-D577-436A-B212-0B371EE57EA6}" srcOrd="0" destOrd="0" presId="urn:microsoft.com/office/officeart/2005/8/layout/matrix1"/>
    <dgm:cxn modelId="{A10501E9-AC5D-4392-8B0E-182F072EA2F7}" type="presParOf" srcId="{EFFCB594-E732-4A49-B6BD-325246F9C9E4}" destId="{A32E2693-3CBE-4B52-AF28-09C2632F6314}" srcOrd="0" destOrd="0" presId="urn:microsoft.com/office/officeart/2005/8/layout/matrix1"/>
    <dgm:cxn modelId="{5E5D4D98-8420-44BE-970D-F87CCC9937EE}" type="presParOf" srcId="{A32E2693-3CBE-4B52-AF28-09C2632F6314}" destId="{DEF1B395-0E5D-40D5-8C45-5E9F422ABE28}" srcOrd="0" destOrd="0" presId="urn:microsoft.com/office/officeart/2005/8/layout/matrix1"/>
    <dgm:cxn modelId="{B4ECB1F0-0EBA-493C-B5DD-BB819FD9A6F0}" type="presParOf" srcId="{A32E2693-3CBE-4B52-AF28-09C2632F6314}" destId="{E936E11A-6065-4670-BC54-62DC5564FD06}" srcOrd="1" destOrd="0" presId="urn:microsoft.com/office/officeart/2005/8/layout/matrix1"/>
    <dgm:cxn modelId="{42AFFCC1-4825-4F8B-A232-F354697E3252}" type="presParOf" srcId="{A32E2693-3CBE-4B52-AF28-09C2632F6314}" destId="{1EE5F07E-6456-4887-8499-57A0EE20D261}" srcOrd="2" destOrd="0" presId="urn:microsoft.com/office/officeart/2005/8/layout/matrix1"/>
    <dgm:cxn modelId="{27396228-0476-462D-9903-7CB97B3653ED}" type="presParOf" srcId="{A32E2693-3CBE-4B52-AF28-09C2632F6314}" destId="{4B29EA7D-A38A-4F1E-B48F-0B51CDFE2142}" srcOrd="3" destOrd="0" presId="urn:microsoft.com/office/officeart/2005/8/layout/matrix1"/>
    <dgm:cxn modelId="{D93D32B3-8EA5-4913-8F6E-6150EE117641}" type="presParOf" srcId="{A32E2693-3CBE-4B52-AF28-09C2632F6314}" destId="{E92912E5-2DC5-457F-8D69-01A433765953}" srcOrd="4" destOrd="0" presId="urn:microsoft.com/office/officeart/2005/8/layout/matrix1"/>
    <dgm:cxn modelId="{40B5CC19-4EE8-4DFC-8B86-5F884AA1652B}" type="presParOf" srcId="{A32E2693-3CBE-4B52-AF28-09C2632F6314}" destId="{5786E868-28E8-4044-8F0A-9722C3E6683A}" srcOrd="5" destOrd="0" presId="urn:microsoft.com/office/officeart/2005/8/layout/matrix1"/>
    <dgm:cxn modelId="{A094D5BC-692F-4792-9248-5DFD08B375AF}" type="presParOf" srcId="{A32E2693-3CBE-4B52-AF28-09C2632F6314}" destId="{C8DB9250-D577-436A-B212-0B371EE57EA6}" srcOrd="6" destOrd="0" presId="urn:microsoft.com/office/officeart/2005/8/layout/matrix1"/>
    <dgm:cxn modelId="{11F949DE-1C5F-45F4-ACF6-2D1B96791E42}" type="presParOf" srcId="{A32E2693-3CBE-4B52-AF28-09C2632F6314}" destId="{07D2C3CD-E2DB-4FC8-9499-E495156ADA60}" srcOrd="7" destOrd="0" presId="urn:microsoft.com/office/officeart/2005/8/layout/matrix1"/>
    <dgm:cxn modelId="{913F13D9-8194-4912-A4FA-BCB8A1E7BE1E}" type="presParOf" srcId="{EFFCB594-E732-4A49-B6BD-325246F9C9E4}" destId="{9A0B1E69-CC8C-4E41-B51A-AC026DF15A9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56700E-DB89-470D-BA3E-02469473F882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FE68F8FB-9C21-4E8B-90B0-5F6D0C6D8B43}">
      <dgm:prSet phldrT="[Texto]"/>
      <dgm:spPr/>
      <dgm:t>
        <a:bodyPr/>
        <a:lstStyle/>
        <a:p>
          <a:r>
            <a:rPr lang="es-MX" dirty="0" smtClean="0"/>
            <a:t>Ventaja</a:t>
          </a:r>
          <a:endParaRPr lang="es-MX" dirty="0"/>
        </a:p>
      </dgm:t>
    </dgm:pt>
    <dgm:pt modelId="{E02EBE03-C676-4BDD-8D24-E2AF0F95BE14}" type="parTrans" cxnId="{6FC15165-8534-4201-A97B-8FF95D2D37DF}">
      <dgm:prSet/>
      <dgm:spPr/>
      <dgm:t>
        <a:bodyPr/>
        <a:lstStyle/>
        <a:p>
          <a:endParaRPr lang="es-MX"/>
        </a:p>
      </dgm:t>
    </dgm:pt>
    <dgm:pt modelId="{2CABCB21-FF20-4181-B41E-9C4577BC90AB}" type="sibTrans" cxnId="{6FC15165-8534-4201-A97B-8FF95D2D37DF}">
      <dgm:prSet/>
      <dgm:spPr/>
      <dgm:t>
        <a:bodyPr/>
        <a:lstStyle/>
        <a:p>
          <a:endParaRPr lang="es-MX"/>
        </a:p>
      </dgm:t>
    </dgm:pt>
    <dgm:pt modelId="{D6EA8A24-8C78-4EB4-8470-E17E54A74100}">
      <dgm:prSet phldrT="[Texto]"/>
      <dgm:spPr/>
      <dgm:t>
        <a:bodyPr/>
        <a:lstStyle/>
        <a:p>
          <a:r>
            <a:rPr lang="es-MX" dirty="0" smtClean="0"/>
            <a:t>Elementos seguros, confiables y muy completos</a:t>
          </a:r>
          <a:endParaRPr lang="es-MX" dirty="0"/>
        </a:p>
      </dgm:t>
    </dgm:pt>
    <dgm:pt modelId="{BC4F4BFD-1ADC-4734-A7E6-E610A6B9EF2B}" type="parTrans" cxnId="{264E1D4D-A403-4DBC-A1D9-FEFEAD18FFB5}">
      <dgm:prSet/>
      <dgm:spPr/>
      <dgm:t>
        <a:bodyPr/>
        <a:lstStyle/>
        <a:p>
          <a:endParaRPr lang="es-MX"/>
        </a:p>
      </dgm:t>
    </dgm:pt>
    <dgm:pt modelId="{78E2699C-A576-44ED-AF76-7A33D0FC7E53}" type="sibTrans" cxnId="{264E1D4D-A403-4DBC-A1D9-FEFEAD18FFB5}">
      <dgm:prSet/>
      <dgm:spPr/>
      <dgm:t>
        <a:bodyPr/>
        <a:lstStyle/>
        <a:p>
          <a:endParaRPr lang="es-MX"/>
        </a:p>
      </dgm:t>
    </dgm:pt>
    <dgm:pt modelId="{28EDDA28-01A2-4E42-B411-F9B7D2B35A0E}">
      <dgm:prSet phldrT="[Texto]"/>
      <dgm:spPr/>
      <dgm:t>
        <a:bodyPr/>
        <a:lstStyle/>
        <a:p>
          <a:r>
            <a:rPr lang="es-MX" dirty="0" smtClean="0"/>
            <a:t>Despierta el interés</a:t>
          </a:r>
          <a:endParaRPr lang="es-MX" dirty="0"/>
        </a:p>
      </dgm:t>
    </dgm:pt>
    <dgm:pt modelId="{21E40D76-5161-4F86-92A6-B111C518E799}" type="parTrans" cxnId="{BF50B95A-F4EC-4651-844F-FE2DC0D31067}">
      <dgm:prSet/>
      <dgm:spPr/>
      <dgm:t>
        <a:bodyPr/>
        <a:lstStyle/>
        <a:p>
          <a:endParaRPr lang="es-MX"/>
        </a:p>
      </dgm:t>
    </dgm:pt>
    <dgm:pt modelId="{17065194-9DC9-441C-BEB1-F068007081FC}" type="sibTrans" cxnId="{BF50B95A-F4EC-4651-844F-FE2DC0D31067}">
      <dgm:prSet/>
      <dgm:spPr/>
      <dgm:t>
        <a:bodyPr/>
        <a:lstStyle/>
        <a:p>
          <a:endParaRPr lang="es-MX"/>
        </a:p>
      </dgm:t>
    </dgm:pt>
    <dgm:pt modelId="{9717636B-F3B8-47CE-B1D0-E5D8B18F7F84}">
      <dgm:prSet phldrT="[Texto]"/>
      <dgm:spPr/>
      <dgm:t>
        <a:bodyPr/>
        <a:lstStyle/>
        <a:p>
          <a:r>
            <a:rPr lang="es-MX" dirty="0" smtClean="0"/>
            <a:t>Desventaja</a:t>
          </a:r>
          <a:endParaRPr lang="es-MX" dirty="0"/>
        </a:p>
      </dgm:t>
    </dgm:pt>
    <dgm:pt modelId="{71D07D7F-D31B-4559-93B5-08875F68A309}" type="parTrans" cxnId="{7AAB9DA3-DCAD-402B-880E-B3DB264242E1}">
      <dgm:prSet/>
      <dgm:spPr/>
      <dgm:t>
        <a:bodyPr/>
        <a:lstStyle/>
        <a:p>
          <a:endParaRPr lang="es-MX"/>
        </a:p>
      </dgm:t>
    </dgm:pt>
    <dgm:pt modelId="{5E913C4F-1D2E-4965-A109-468C87DFD5CE}" type="sibTrans" cxnId="{7AAB9DA3-DCAD-402B-880E-B3DB264242E1}">
      <dgm:prSet/>
      <dgm:spPr/>
      <dgm:t>
        <a:bodyPr/>
        <a:lstStyle/>
        <a:p>
          <a:endParaRPr lang="es-MX"/>
        </a:p>
      </dgm:t>
    </dgm:pt>
    <dgm:pt modelId="{6EB418C9-DD07-423D-AC17-2A6FD32ADC82}">
      <dgm:prSet phldrT="[Texto]"/>
      <dgm:spPr/>
      <dgm:t>
        <a:bodyPr/>
        <a:lstStyle/>
        <a:p>
          <a:r>
            <a:rPr lang="es-MX" dirty="0" smtClean="0"/>
            <a:t>Mecanismos electrónicos </a:t>
          </a:r>
          <a:endParaRPr lang="es-MX" dirty="0"/>
        </a:p>
      </dgm:t>
    </dgm:pt>
    <dgm:pt modelId="{405C640A-82BE-4010-ADD1-03EC7AF86A77}" type="parTrans" cxnId="{DE6A69E5-8ABC-4EF0-8D71-A8010659DFAC}">
      <dgm:prSet/>
      <dgm:spPr/>
      <dgm:t>
        <a:bodyPr/>
        <a:lstStyle/>
        <a:p>
          <a:endParaRPr lang="es-MX"/>
        </a:p>
      </dgm:t>
    </dgm:pt>
    <dgm:pt modelId="{86AFCFDF-657B-485B-8C8D-7C8761D73204}" type="sibTrans" cxnId="{DE6A69E5-8ABC-4EF0-8D71-A8010659DFAC}">
      <dgm:prSet/>
      <dgm:spPr/>
      <dgm:t>
        <a:bodyPr/>
        <a:lstStyle/>
        <a:p>
          <a:endParaRPr lang="es-MX"/>
        </a:p>
      </dgm:t>
    </dgm:pt>
    <dgm:pt modelId="{98BEFB50-945A-4DA2-896B-EFB72DB12E3D}">
      <dgm:prSet/>
      <dgm:spPr/>
      <dgm:t>
        <a:bodyPr/>
        <a:lstStyle/>
        <a:p>
          <a:r>
            <a:rPr lang="es-MX" dirty="0" smtClean="0"/>
            <a:t>Generación no familiarizados con las actividades manuales</a:t>
          </a:r>
        </a:p>
      </dgm:t>
    </dgm:pt>
    <dgm:pt modelId="{C8BD81DD-60F7-4B8A-97A5-3ED66194599A}" type="parTrans" cxnId="{6CC2CC70-BA7D-40F8-8EC5-7DA75AC760B4}">
      <dgm:prSet/>
      <dgm:spPr/>
      <dgm:t>
        <a:bodyPr/>
        <a:lstStyle/>
        <a:p>
          <a:endParaRPr lang="es-MX"/>
        </a:p>
      </dgm:t>
    </dgm:pt>
    <dgm:pt modelId="{11F283C2-56AB-4C07-BD26-2151666AB8EC}" type="sibTrans" cxnId="{6CC2CC70-BA7D-40F8-8EC5-7DA75AC760B4}">
      <dgm:prSet/>
      <dgm:spPr/>
      <dgm:t>
        <a:bodyPr/>
        <a:lstStyle/>
        <a:p>
          <a:endParaRPr lang="es-MX"/>
        </a:p>
      </dgm:t>
    </dgm:pt>
    <dgm:pt modelId="{83673E6F-DCC4-4B3E-B5A2-CB33403ABD12}" type="pres">
      <dgm:prSet presAssocID="{5056700E-DB89-470D-BA3E-02469473F88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7197D1FF-123C-47CF-87D1-0D875D3A9E6F}" type="pres">
      <dgm:prSet presAssocID="{FE68F8FB-9C21-4E8B-90B0-5F6D0C6D8B43}" presName="linNode" presStyleCnt="0"/>
      <dgm:spPr/>
    </dgm:pt>
    <dgm:pt modelId="{1CDDBDC8-3515-44F2-A18E-F20FE2C69B5D}" type="pres">
      <dgm:prSet presAssocID="{FE68F8FB-9C21-4E8B-90B0-5F6D0C6D8B4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0D2B71-B216-4F2A-AA3E-DD43C1637097}" type="pres">
      <dgm:prSet presAssocID="{FE68F8FB-9C21-4E8B-90B0-5F6D0C6D8B4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7064581-AC35-4FCC-981F-D1DEC4CFAB7B}" type="pres">
      <dgm:prSet presAssocID="{2CABCB21-FF20-4181-B41E-9C4577BC90AB}" presName="spacing" presStyleCnt="0"/>
      <dgm:spPr/>
    </dgm:pt>
    <dgm:pt modelId="{F5761A32-7E3E-4F04-9A3B-CAC007C90724}" type="pres">
      <dgm:prSet presAssocID="{9717636B-F3B8-47CE-B1D0-E5D8B18F7F84}" presName="linNode" presStyleCnt="0"/>
      <dgm:spPr/>
    </dgm:pt>
    <dgm:pt modelId="{44C17D94-2675-4779-8FDA-FD44607CFC54}" type="pres">
      <dgm:prSet presAssocID="{9717636B-F3B8-47CE-B1D0-E5D8B18F7F84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0A175A2-DDCC-4282-8EE9-74A92864058F}" type="pres">
      <dgm:prSet presAssocID="{9717636B-F3B8-47CE-B1D0-E5D8B18F7F84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E6A69E5-8ABC-4EF0-8D71-A8010659DFAC}" srcId="{9717636B-F3B8-47CE-B1D0-E5D8B18F7F84}" destId="{6EB418C9-DD07-423D-AC17-2A6FD32ADC82}" srcOrd="0" destOrd="0" parTransId="{405C640A-82BE-4010-ADD1-03EC7AF86A77}" sibTransId="{86AFCFDF-657B-485B-8C8D-7C8761D73204}"/>
    <dgm:cxn modelId="{6CC2CC70-BA7D-40F8-8EC5-7DA75AC760B4}" srcId="{9717636B-F3B8-47CE-B1D0-E5D8B18F7F84}" destId="{98BEFB50-945A-4DA2-896B-EFB72DB12E3D}" srcOrd="1" destOrd="0" parTransId="{C8BD81DD-60F7-4B8A-97A5-3ED66194599A}" sibTransId="{11F283C2-56AB-4C07-BD26-2151666AB8EC}"/>
    <dgm:cxn modelId="{5D5A1A61-C7FC-4410-8D82-62072C211E34}" type="presOf" srcId="{5056700E-DB89-470D-BA3E-02469473F882}" destId="{83673E6F-DCC4-4B3E-B5A2-CB33403ABD12}" srcOrd="0" destOrd="0" presId="urn:microsoft.com/office/officeart/2005/8/layout/vList6"/>
    <dgm:cxn modelId="{C672A68A-C6D6-41AD-965C-135396F5CF17}" type="presOf" srcId="{9717636B-F3B8-47CE-B1D0-E5D8B18F7F84}" destId="{44C17D94-2675-4779-8FDA-FD44607CFC54}" srcOrd="0" destOrd="0" presId="urn:microsoft.com/office/officeart/2005/8/layout/vList6"/>
    <dgm:cxn modelId="{BF50B95A-F4EC-4651-844F-FE2DC0D31067}" srcId="{FE68F8FB-9C21-4E8B-90B0-5F6D0C6D8B43}" destId="{28EDDA28-01A2-4E42-B411-F9B7D2B35A0E}" srcOrd="1" destOrd="0" parTransId="{21E40D76-5161-4F86-92A6-B111C518E799}" sibTransId="{17065194-9DC9-441C-BEB1-F068007081FC}"/>
    <dgm:cxn modelId="{E9A153D0-8681-4D80-AE7E-FFB6D6185F34}" type="presOf" srcId="{6EB418C9-DD07-423D-AC17-2A6FD32ADC82}" destId="{30A175A2-DDCC-4282-8EE9-74A92864058F}" srcOrd="0" destOrd="0" presId="urn:microsoft.com/office/officeart/2005/8/layout/vList6"/>
    <dgm:cxn modelId="{264E1D4D-A403-4DBC-A1D9-FEFEAD18FFB5}" srcId="{FE68F8FB-9C21-4E8B-90B0-5F6D0C6D8B43}" destId="{D6EA8A24-8C78-4EB4-8470-E17E54A74100}" srcOrd="0" destOrd="0" parTransId="{BC4F4BFD-1ADC-4734-A7E6-E610A6B9EF2B}" sibTransId="{78E2699C-A576-44ED-AF76-7A33D0FC7E53}"/>
    <dgm:cxn modelId="{CF3DA1D5-9668-4444-A1F2-D43D69AB7D86}" type="presOf" srcId="{28EDDA28-01A2-4E42-B411-F9B7D2B35A0E}" destId="{780D2B71-B216-4F2A-AA3E-DD43C1637097}" srcOrd="0" destOrd="1" presId="urn:microsoft.com/office/officeart/2005/8/layout/vList6"/>
    <dgm:cxn modelId="{7AAB9DA3-DCAD-402B-880E-B3DB264242E1}" srcId="{5056700E-DB89-470D-BA3E-02469473F882}" destId="{9717636B-F3B8-47CE-B1D0-E5D8B18F7F84}" srcOrd="1" destOrd="0" parTransId="{71D07D7F-D31B-4559-93B5-08875F68A309}" sibTransId="{5E913C4F-1D2E-4965-A109-468C87DFD5CE}"/>
    <dgm:cxn modelId="{796D42B7-2955-4B9A-84DC-2870E22120E2}" type="presOf" srcId="{D6EA8A24-8C78-4EB4-8470-E17E54A74100}" destId="{780D2B71-B216-4F2A-AA3E-DD43C1637097}" srcOrd="0" destOrd="0" presId="urn:microsoft.com/office/officeart/2005/8/layout/vList6"/>
    <dgm:cxn modelId="{62C2E1C1-603E-49B6-A3D8-1F2F347A809E}" type="presOf" srcId="{FE68F8FB-9C21-4E8B-90B0-5F6D0C6D8B43}" destId="{1CDDBDC8-3515-44F2-A18E-F20FE2C69B5D}" srcOrd="0" destOrd="0" presId="urn:microsoft.com/office/officeart/2005/8/layout/vList6"/>
    <dgm:cxn modelId="{6FC15165-8534-4201-A97B-8FF95D2D37DF}" srcId="{5056700E-DB89-470D-BA3E-02469473F882}" destId="{FE68F8FB-9C21-4E8B-90B0-5F6D0C6D8B43}" srcOrd="0" destOrd="0" parTransId="{E02EBE03-C676-4BDD-8D24-E2AF0F95BE14}" sibTransId="{2CABCB21-FF20-4181-B41E-9C4577BC90AB}"/>
    <dgm:cxn modelId="{D52E7722-D24B-480A-92BF-1B614CA13767}" type="presOf" srcId="{98BEFB50-945A-4DA2-896B-EFB72DB12E3D}" destId="{30A175A2-DDCC-4282-8EE9-74A92864058F}" srcOrd="0" destOrd="1" presId="urn:microsoft.com/office/officeart/2005/8/layout/vList6"/>
    <dgm:cxn modelId="{E61A7DDF-AA89-45C1-A6F7-98F6A27ECDB2}" type="presParOf" srcId="{83673E6F-DCC4-4B3E-B5A2-CB33403ABD12}" destId="{7197D1FF-123C-47CF-87D1-0D875D3A9E6F}" srcOrd="0" destOrd="0" presId="urn:microsoft.com/office/officeart/2005/8/layout/vList6"/>
    <dgm:cxn modelId="{155BE7A5-4147-4CED-9C4E-CA78329C3EF1}" type="presParOf" srcId="{7197D1FF-123C-47CF-87D1-0D875D3A9E6F}" destId="{1CDDBDC8-3515-44F2-A18E-F20FE2C69B5D}" srcOrd="0" destOrd="0" presId="urn:microsoft.com/office/officeart/2005/8/layout/vList6"/>
    <dgm:cxn modelId="{45913CA1-7020-4DDF-951C-DAE41740A999}" type="presParOf" srcId="{7197D1FF-123C-47CF-87D1-0D875D3A9E6F}" destId="{780D2B71-B216-4F2A-AA3E-DD43C1637097}" srcOrd="1" destOrd="0" presId="urn:microsoft.com/office/officeart/2005/8/layout/vList6"/>
    <dgm:cxn modelId="{34EAD433-FFC9-48E4-93DF-9239D1324259}" type="presParOf" srcId="{83673E6F-DCC4-4B3E-B5A2-CB33403ABD12}" destId="{E7064581-AC35-4FCC-981F-D1DEC4CFAB7B}" srcOrd="1" destOrd="0" presId="urn:microsoft.com/office/officeart/2005/8/layout/vList6"/>
    <dgm:cxn modelId="{F7AE7B09-F1BC-432F-9CD9-5102545A3F9F}" type="presParOf" srcId="{83673E6F-DCC4-4B3E-B5A2-CB33403ABD12}" destId="{F5761A32-7E3E-4F04-9A3B-CAC007C90724}" srcOrd="2" destOrd="0" presId="urn:microsoft.com/office/officeart/2005/8/layout/vList6"/>
    <dgm:cxn modelId="{42488570-AADA-4190-B6A0-D8D98B1F57D6}" type="presParOf" srcId="{F5761A32-7E3E-4F04-9A3B-CAC007C90724}" destId="{44C17D94-2675-4779-8FDA-FD44607CFC54}" srcOrd="0" destOrd="0" presId="urn:microsoft.com/office/officeart/2005/8/layout/vList6"/>
    <dgm:cxn modelId="{53F7ECB7-261E-4687-BD92-838E5AC07740}" type="presParOf" srcId="{F5761A32-7E3E-4F04-9A3B-CAC007C90724}" destId="{30A175A2-DDCC-4282-8EE9-74A92864058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5C1EE2-DB47-4512-9B4A-D4E4A05F0145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FC5A2ADC-4E5C-4667-AB0C-9310E7B4873F}">
      <dgm:prSet/>
      <dgm:spPr/>
      <dgm:t>
        <a:bodyPr/>
        <a:lstStyle/>
        <a:p>
          <a:r>
            <a:rPr lang="es-MX" b="1" dirty="0" smtClean="0"/>
            <a:t>Fortalezas: </a:t>
          </a:r>
        </a:p>
        <a:p>
          <a:r>
            <a:rPr lang="es-MX" b="0" dirty="0" smtClean="0"/>
            <a:t>juguetes didácticos, tradicionales</a:t>
          </a:r>
          <a:endParaRPr lang="es-MX" b="0" dirty="0"/>
        </a:p>
      </dgm:t>
    </dgm:pt>
    <dgm:pt modelId="{3538959E-4731-408F-9781-95EA4D207F25}" type="parTrans" cxnId="{C5BEC0F6-C285-4898-B0D7-E84DA5B91F23}">
      <dgm:prSet/>
      <dgm:spPr/>
      <dgm:t>
        <a:bodyPr/>
        <a:lstStyle/>
        <a:p>
          <a:endParaRPr lang="es-MX"/>
        </a:p>
      </dgm:t>
    </dgm:pt>
    <dgm:pt modelId="{8E4CA5FA-B850-4814-AF3A-13A576A49F53}" type="sibTrans" cxnId="{C5BEC0F6-C285-4898-B0D7-E84DA5B91F23}">
      <dgm:prSet/>
      <dgm:spPr/>
      <dgm:t>
        <a:bodyPr/>
        <a:lstStyle/>
        <a:p>
          <a:endParaRPr lang="es-MX"/>
        </a:p>
      </dgm:t>
    </dgm:pt>
    <dgm:pt modelId="{BF79F53C-86AA-41EB-89C4-FA6E5174B7C9}">
      <dgm:prSet/>
      <dgm:spPr/>
      <dgm:t>
        <a:bodyPr/>
        <a:lstStyle/>
        <a:p>
          <a:r>
            <a:rPr lang="es-MX" b="1" dirty="0" smtClean="0"/>
            <a:t>Oportunidades:</a:t>
          </a:r>
        </a:p>
        <a:p>
          <a:r>
            <a:rPr lang="es-MX" dirty="0" smtClean="0"/>
            <a:t>Ocupan un nicho de mercado que otras empresas no han explotado de la misma forma</a:t>
          </a:r>
          <a:r>
            <a:rPr lang="es-MX" b="1" dirty="0" smtClean="0"/>
            <a:t> </a:t>
          </a:r>
          <a:endParaRPr lang="es-MX" dirty="0"/>
        </a:p>
      </dgm:t>
    </dgm:pt>
    <dgm:pt modelId="{02275AAD-A5F3-4D24-BE2F-BE7FF56B8EDD}" type="parTrans" cxnId="{5CDCE2B8-AB6B-4B7A-B264-791160856C30}">
      <dgm:prSet/>
      <dgm:spPr/>
      <dgm:t>
        <a:bodyPr/>
        <a:lstStyle/>
        <a:p>
          <a:endParaRPr lang="es-MX"/>
        </a:p>
      </dgm:t>
    </dgm:pt>
    <dgm:pt modelId="{2A5D143C-05B3-4EEC-83B6-F8C9890BB67C}" type="sibTrans" cxnId="{5CDCE2B8-AB6B-4B7A-B264-791160856C30}">
      <dgm:prSet/>
      <dgm:spPr/>
      <dgm:t>
        <a:bodyPr/>
        <a:lstStyle/>
        <a:p>
          <a:endParaRPr lang="es-MX"/>
        </a:p>
      </dgm:t>
    </dgm:pt>
    <dgm:pt modelId="{244FD910-2664-408F-9AA4-F0FF0CF34356}">
      <dgm:prSet/>
      <dgm:spPr/>
      <dgm:t>
        <a:bodyPr/>
        <a:lstStyle/>
        <a:p>
          <a:r>
            <a:rPr lang="es-MX" b="1" dirty="0" smtClean="0"/>
            <a:t>Debilidades:</a:t>
          </a:r>
        </a:p>
        <a:p>
          <a:r>
            <a:rPr lang="es-MX" dirty="0" smtClean="0"/>
            <a:t>No se ha actualizado en las nuevas tendencias de juguetes infantiles </a:t>
          </a:r>
          <a:endParaRPr lang="es-MX" dirty="0"/>
        </a:p>
      </dgm:t>
    </dgm:pt>
    <dgm:pt modelId="{CBC26D99-3C84-4588-8EF8-98C438554A52}" type="parTrans" cxnId="{5715802A-44B3-45C2-BFA7-703A9486180B}">
      <dgm:prSet/>
      <dgm:spPr/>
      <dgm:t>
        <a:bodyPr/>
        <a:lstStyle/>
        <a:p>
          <a:endParaRPr lang="es-MX"/>
        </a:p>
      </dgm:t>
    </dgm:pt>
    <dgm:pt modelId="{691649EC-1CA2-4603-AED0-25AB2A904BE1}" type="sibTrans" cxnId="{5715802A-44B3-45C2-BFA7-703A9486180B}">
      <dgm:prSet/>
      <dgm:spPr/>
      <dgm:t>
        <a:bodyPr/>
        <a:lstStyle/>
        <a:p>
          <a:endParaRPr lang="es-MX"/>
        </a:p>
      </dgm:t>
    </dgm:pt>
    <dgm:pt modelId="{C2D24036-B03B-419B-8CCC-684453CD9126}">
      <dgm:prSet/>
      <dgm:spPr/>
      <dgm:t>
        <a:bodyPr/>
        <a:lstStyle/>
        <a:p>
          <a:r>
            <a:rPr lang="es-MX" b="1" dirty="0" smtClean="0"/>
            <a:t>Amenazas</a:t>
          </a:r>
          <a:endParaRPr lang="es-MX" dirty="0" smtClean="0"/>
        </a:p>
        <a:p>
          <a:r>
            <a:rPr lang="es-MX" dirty="0" smtClean="0"/>
            <a:t>Aumento de la competencia con diversas alternativas para los niños</a:t>
          </a:r>
          <a:endParaRPr lang="es-MX" dirty="0"/>
        </a:p>
      </dgm:t>
    </dgm:pt>
    <dgm:pt modelId="{722AB4B2-F262-4301-9693-6AF0CBBD3351}" type="parTrans" cxnId="{D57B8843-DF07-442A-9B35-DC142986E672}">
      <dgm:prSet/>
      <dgm:spPr/>
      <dgm:t>
        <a:bodyPr/>
        <a:lstStyle/>
        <a:p>
          <a:endParaRPr lang="es-MX"/>
        </a:p>
      </dgm:t>
    </dgm:pt>
    <dgm:pt modelId="{C6B4375E-F3B0-4B34-A0B2-B23589985EDC}" type="sibTrans" cxnId="{D57B8843-DF07-442A-9B35-DC142986E672}">
      <dgm:prSet/>
      <dgm:spPr/>
      <dgm:t>
        <a:bodyPr/>
        <a:lstStyle/>
        <a:p>
          <a:endParaRPr lang="es-MX"/>
        </a:p>
      </dgm:t>
    </dgm:pt>
    <dgm:pt modelId="{67F05C3D-9D23-424D-B58C-BB8CC922C134}" type="pres">
      <dgm:prSet presAssocID="{645C1EE2-DB47-4512-9B4A-D4E4A05F014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D995848-A60B-4122-8CB8-EA3E72FF6835}" type="pres">
      <dgm:prSet presAssocID="{FC5A2ADC-4E5C-4667-AB0C-9310E7B4873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2B5888-31C2-4779-B8F4-D806173D65FA}" type="pres">
      <dgm:prSet presAssocID="{8E4CA5FA-B850-4814-AF3A-13A576A49F53}" presName="sibTrans" presStyleCnt="0"/>
      <dgm:spPr/>
    </dgm:pt>
    <dgm:pt modelId="{73306AE0-542D-46F9-BA89-C5181EE12F06}" type="pres">
      <dgm:prSet presAssocID="{BF79F53C-86AA-41EB-89C4-FA6E5174B7C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D2C5A2-6FB8-4435-84D9-ADBC3C6F3685}" type="pres">
      <dgm:prSet presAssocID="{2A5D143C-05B3-4EEC-83B6-F8C9890BB67C}" presName="sibTrans" presStyleCnt="0"/>
      <dgm:spPr/>
    </dgm:pt>
    <dgm:pt modelId="{1F47E529-4243-4FAD-9ABC-0AEC1CEAE59D}" type="pres">
      <dgm:prSet presAssocID="{244FD910-2664-408F-9AA4-F0FF0CF3435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E0F7882-50F9-4D6C-A330-D24DBDD36B8D}" type="pres">
      <dgm:prSet presAssocID="{691649EC-1CA2-4603-AED0-25AB2A904BE1}" presName="sibTrans" presStyleCnt="0"/>
      <dgm:spPr/>
    </dgm:pt>
    <dgm:pt modelId="{A738D8A3-F804-4A49-B59D-CFAD27CB2F19}" type="pres">
      <dgm:prSet presAssocID="{C2D24036-B03B-419B-8CCC-684453CD912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5BEC0F6-C285-4898-B0D7-E84DA5B91F23}" srcId="{645C1EE2-DB47-4512-9B4A-D4E4A05F0145}" destId="{FC5A2ADC-4E5C-4667-AB0C-9310E7B4873F}" srcOrd="0" destOrd="0" parTransId="{3538959E-4731-408F-9781-95EA4D207F25}" sibTransId="{8E4CA5FA-B850-4814-AF3A-13A576A49F53}"/>
    <dgm:cxn modelId="{045C1CA9-71B2-45D7-8537-34D20240A811}" type="presOf" srcId="{FC5A2ADC-4E5C-4667-AB0C-9310E7B4873F}" destId="{1D995848-A60B-4122-8CB8-EA3E72FF6835}" srcOrd="0" destOrd="0" presId="urn:microsoft.com/office/officeart/2005/8/layout/default"/>
    <dgm:cxn modelId="{1C7EF97C-A25B-4F7E-91CC-56AE74C42B6A}" type="presOf" srcId="{BF79F53C-86AA-41EB-89C4-FA6E5174B7C9}" destId="{73306AE0-542D-46F9-BA89-C5181EE12F06}" srcOrd="0" destOrd="0" presId="urn:microsoft.com/office/officeart/2005/8/layout/default"/>
    <dgm:cxn modelId="{FB0A8295-2771-47EC-B1A2-D6BE7D02BFEE}" type="presOf" srcId="{244FD910-2664-408F-9AA4-F0FF0CF34356}" destId="{1F47E529-4243-4FAD-9ABC-0AEC1CEAE59D}" srcOrd="0" destOrd="0" presId="urn:microsoft.com/office/officeart/2005/8/layout/default"/>
    <dgm:cxn modelId="{5CDCE2B8-AB6B-4B7A-B264-791160856C30}" srcId="{645C1EE2-DB47-4512-9B4A-D4E4A05F0145}" destId="{BF79F53C-86AA-41EB-89C4-FA6E5174B7C9}" srcOrd="1" destOrd="0" parTransId="{02275AAD-A5F3-4D24-BE2F-BE7FF56B8EDD}" sibTransId="{2A5D143C-05B3-4EEC-83B6-F8C9890BB67C}"/>
    <dgm:cxn modelId="{5715802A-44B3-45C2-BFA7-703A9486180B}" srcId="{645C1EE2-DB47-4512-9B4A-D4E4A05F0145}" destId="{244FD910-2664-408F-9AA4-F0FF0CF34356}" srcOrd="2" destOrd="0" parTransId="{CBC26D99-3C84-4588-8EF8-98C438554A52}" sibTransId="{691649EC-1CA2-4603-AED0-25AB2A904BE1}"/>
    <dgm:cxn modelId="{B921DD13-E485-4BF0-A3C5-82C129C20BBA}" type="presOf" srcId="{C2D24036-B03B-419B-8CCC-684453CD9126}" destId="{A738D8A3-F804-4A49-B59D-CFAD27CB2F19}" srcOrd="0" destOrd="0" presId="urn:microsoft.com/office/officeart/2005/8/layout/default"/>
    <dgm:cxn modelId="{D57B8843-DF07-442A-9B35-DC142986E672}" srcId="{645C1EE2-DB47-4512-9B4A-D4E4A05F0145}" destId="{C2D24036-B03B-419B-8CCC-684453CD9126}" srcOrd="3" destOrd="0" parTransId="{722AB4B2-F262-4301-9693-6AF0CBBD3351}" sibTransId="{C6B4375E-F3B0-4B34-A0B2-B23589985EDC}"/>
    <dgm:cxn modelId="{121E629E-085E-4326-8082-2112E094FA7A}" type="presOf" srcId="{645C1EE2-DB47-4512-9B4A-D4E4A05F0145}" destId="{67F05C3D-9D23-424D-B58C-BB8CC922C134}" srcOrd="0" destOrd="0" presId="urn:microsoft.com/office/officeart/2005/8/layout/default"/>
    <dgm:cxn modelId="{A9B4468C-FE80-435D-BCC4-0B61E9623542}" type="presParOf" srcId="{67F05C3D-9D23-424D-B58C-BB8CC922C134}" destId="{1D995848-A60B-4122-8CB8-EA3E72FF6835}" srcOrd="0" destOrd="0" presId="urn:microsoft.com/office/officeart/2005/8/layout/default"/>
    <dgm:cxn modelId="{5CA4C23A-9097-4F0D-93A9-3C63B1F14221}" type="presParOf" srcId="{67F05C3D-9D23-424D-B58C-BB8CC922C134}" destId="{802B5888-31C2-4779-B8F4-D806173D65FA}" srcOrd="1" destOrd="0" presId="urn:microsoft.com/office/officeart/2005/8/layout/default"/>
    <dgm:cxn modelId="{E7E6196B-02B5-4F26-AF8E-53EAF10ED0D0}" type="presParOf" srcId="{67F05C3D-9D23-424D-B58C-BB8CC922C134}" destId="{73306AE0-542D-46F9-BA89-C5181EE12F06}" srcOrd="2" destOrd="0" presId="urn:microsoft.com/office/officeart/2005/8/layout/default"/>
    <dgm:cxn modelId="{434F39F9-20A7-4602-A2C6-F07EBB6D9279}" type="presParOf" srcId="{67F05C3D-9D23-424D-B58C-BB8CC922C134}" destId="{77D2C5A2-6FB8-4435-84D9-ADBC3C6F3685}" srcOrd="3" destOrd="0" presId="urn:microsoft.com/office/officeart/2005/8/layout/default"/>
    <dgm:cxn modelId="{8A527E36-2158-48FD-A62C-3DC7E7E7738B}" type="presParOf" srcId="{67F05C3D-9D23-424D-B58C-BB8CC922C134}" destId="{1F47E529-4243-4FAD-9ABC-0AEC1CEAE59D}" srcOrd="4" destOrd="0" presId="urn:microsoft.com/office/officeart/2005/8/layout/default"/>
    <dgm:cxn modelId="{48D04629-FB66-436E-974B-0DC0C763FB05}" type="presParOf" srcId="{67F05C3D-9D23-424D-B58C-BB8CC922C134}" destId="{EE0F7882-50F9-4D6C-A330-D24DBDD36B8D}" srcOrd="5" destOrd="0" presId="urn:microsoft.com/office/officeart/2005/8/layout/default"/>
    <dgm:cxn modelId="{EEF85AD8-7072-4F17-8F5F-9C0B55292BC3}" type="presParOf" srcId="{67F05C3D-9D23-424D-B58C-BB8CC922C134}" destId="{A738D8A3-F804-4A49-B59D-CFAD27CB2F1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CD750C-8504-4EFD-BEF1-B79F772B80F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9878DE4-D0E1-4C38-B148-331970993997}">
      <dgm:prSet/>
      <dgm:spPr/>
      <dgm:t>
        <a:bodyPr/>
        <a:lstStyle/>
        <a:p>
          <a:pPr rtl="0"/>
          <a:r>
            <a:rPr lang="es-MX" b="1" smtClean="0"/>
            <a:t>Juegos en línea</a:t>
          </a:r>
          <a:endParaRPr lang="es-MX"/>
        </a:p>
      </dgm:t>
    </dgm:pt>
    <dgm:pt modelId="{DA3FE405-337A-4037-B7CD-32653D3A274A}" type="parTrans" cxnId="{17A7741D-B2AB-4938-A245-34EE340A05B6}">
      <dgm:prSet/>
      <dgm:spPr/>
      <dgm:t>
        <a:bodyPr/>
        <a:lstStyle/>
        <a:p>
          <a:endParaRPr lang="es-MX"/>
        </a:p>
      </dgm:t>
    </dgm:pt>
    <dgm:pt modelId="{59306DDF-9C0D-47D5-BF95-0E8D3D31B122}" type="sibTrans" cxnId="{17A7741D-B2AB-4938-A245-34EE340A05B6}">
      <dgm:prSet/>
      <dgm:spPr/>
      <dgm:t>
        <a:bodyPr/>
        <a:lstStyle/>
        <a:p>
          <a:endParaRPr lang="es-MX"/>
        </a:p>
      </dgm:t>
    </dgm:pt>
    <dgm:pt modelId="{E904EDB9-18D6-4631-B38D-A901B30E5B30}">
      <dgm:prSet/>
      <dgm:spPr/>
      <dgm:t>
        <a:bodyPr/>
        <a:lstStyle/>
        <a:p>
          <a:pPr rtl="0"/>
          <a:r>
            <a:rPr lang="es-MX" b="1" dirty="0" smtClean="0"/>
            <a:t>Juguetes </a:t>
          </a:r>
          <a:r>
            <a:rPr lang="es-MX" b="1" dirty="0" smtClean="0"/>
            <a:t>que incorporen tecnología </a:t>
          </a:r>
          <a:endParaRPr lang="es-MX" dirty="0"/>
        </a:p>
      </dgm:t>
    </dgm:pt>
    <dgm:pt modelId="{DB734EBF-A887-42EE-9D84-7BD6DFAD9CB7}" type="parTrans" cxnId="{427BCB25-DF98-43F7-B89F-DF7558DCC4E4}">
      <dgm:prSet/>
      <dgm:spPr/>
      <dgm:t>
        <a:bodyPr/>
        <a:lstStyle/>
        <a:p>
          <a:endParaRPr lang="es-MX"/>
        </a:p>
      </dgm:t>
    </dgm:pt>
    <dgm:pt modelId="{DD7883DF-0900-46A8-A56B-AB981546FFFB}" type="sibTrans" cxnId="{427BCB25-DF98-43F7-B89F-DF7558DCC4E4}">
      <dgm:prSet/>
      <dgm:spPr/>
      <dgm:t>
        <a:bodyPr/>
        <a:lstStyle/>
        <a:p>
          <a:endParaRPr lang="es-MX"/>
        </a:p>
      </dgm:t>
    </dgm:pt>
    <dgm:pt modelId="{AECDADEA-F1CA-49D6-810C-9031DDB22585}">
      <dgm:prSet/>
      <dgm:spPr/>
      <dgm:t>
        <a:bodyPr/>
        <a:lstStyle/>
        <a:p>
          <a:pPr rtl="0"/>
          <a:r>
            <a:rPr lang="es-MX" b="1" smtClean="0"/>
            <a:t>Nueva arquitectura de comunicación</a:t>
          </a:r>
          <a:endParaRPr lang="es-MX"/>
        </a:p>
      </dgm:t>
    </dgm:pt>
    <dgm:pt modelId="{84F25E93-C2C8-429C-B066-1D41D9F56B47}" type="parTrans" cxnId="{FDE01AE0-3136-413D-A36A-6C3E6ED9DCAD}">
      <dgm:prSet/>
      <dgm:spPr/>
      <dgm:t>
        <a:bodyPr/>
        <a:lstStyle/>
        <a:p>
          <a:endParaRPr lang="es-MX"/>
        </a:p>
      </dgm:t>
    </dgm:pt>
    <dgm:pt modelId="{0C08DB6D-9615-42BB-9DFE-F7096CA5F427}" type="sibTrans" cxnId="{FDE01AE0-3136-413D-A36A-6C3E6ED9DCAD}">
      <dgm:prSet/>
      <dgm:spPr/>
      <dgm:t>
        <a:bodyPr/>
        <a:lstStyle/>
        <a:p>
          <a:endParaRPr lang="es-MX"/>
        </a:p>
      </dgm:t>
    </dgm:pt>
    <dgm:pt modelId="{06FF9426-D508-40C7-A768-9E0949C5CB2A}" type="pres">
      <dgm:prSet presAssocID="{16CD750C-8504-4EFD-BEF1-B79F772B80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6B90BBD-609A-4525-AF0F-CB07EA84DBF8}" type="pres">
      <dgm:prSet presAssocID="{19878DE4-D0E1-4C38-B148-33197099399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A5AB733-4CBC-4802-A56A-83C3E6B06CE3}" type="pres">
      <dgm:prSet presAssocID="{59306DDF-9C0D-47D5-BF95-0E8D3D31B122}" presName="spacer" presStyleCnt="0"/>
      <dgm:spPr/>
    </dgm:pt>
    <dgm:pt modelId="{6197E105-B35E-436A-B9EA-1E87099AAEF6}" type="pres">
      <dgm:prSet presAssocID="{E904EDB9-18D6-4631-B38D-A901B30E5B3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FD84384-02C1-4A06-B2F2-29BC3603B8A2}" type="pres">
      <dgm:prSet presAssocID="{DD7883DF-0900-46A8-A56B-AB981546FFFB}" presName="spacer" presStyleCnt="0"/>
      <dgm:spPr/>
    </dgm:pt>
    <dgm:pt modelId="{47FFCA87-AD27-4C7B-BA25-75B1B2959CB5}" type="pres">
      <dgm:prSet presAssocID="{AECDADEA-F1CA-49D6-810C-9031DDB2258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D266F06-2F60-454D-8D8C-34F78C1F4FC2}" type="presOf" srcId="{AECDADEA-F1CA-49D6-810C-9031DDB22585}" destId="{47FFCA87-AD27-4C7B-BA25-75B1B2959CB5}" srcOrd="0" destOrd="0" presId="urn:microsoft.com/office/officeart/2005/8/layout/vList2"/>
    <dgm:cxn modelId="{6C77A225-09FF-4806-ABE1-7480E7F4809D}" type="presOf" srcId="{19878DE4-D0E1-4C38-B148-331970993997}" destId="{26B90BBD-609A-4525-AF0F-CB07EA84DBF8}" srcOrd="0" destOrd="0" presId="urn:microsoft.com/office/officeart/2005/8/layout/vList2"/>
    <dgm:cxn modelId="{0F958349-EE33-4DB1-BC8C-CDC544BE499C}" type="presOf" srcId="{E904EDB9-18D6-4631-B38D-A901B30E5B30}" destId="{6197E105-B35E-436A-B9EA-1E87099AAEF6}" srcOrd="0" destOrd="0" presId="urn:microsoft.com/office/officeart/2005/8/layout/vList2"/>
    <dgm:cxn modelId="{08156D54-8780-4F3F-949B-8135742B2AB8}" type="presOf" srcId="{16CD750C-8504-4EFD-BEF1-B79F772B80F0}" destId="{06FF9426-D508-40C7-A768-9E0949C5CB2A}" srcOrd="0" destOrd="0" presId="urn:microsoft.com/office/officeart/2005/8/layout/vList2"/>
    <dgm:cxn modelId="{FDE01AE0-3136-413D-A36A-6C3E6ED9DCAD}" srcId="{16CD750C-8504-4EFD-BEF1-B79F772B80F0}" destId="{AECDADEA-F1CA-49D6-810C-9031DDB22585}" srcOrd="2" destOrd="0" parTransId="{84F25E93-C2C8-429C-B066-1D41D9F56B47}" sibTransId="{0C08DB6D-9615-42BB-9DFE-F7096CA5F427}"/>
    <dgm:cxn modelId="{427BCB25-DF98-43F7-B89F-DF7558DCC4E4}" srcId="{16CD750C-8504-4EFD-BEF1-B79F772B80F0}" destId="{E904EDB9-18D6-4631-B38D-A901B30E5B30}" srcOrd="1" destOrd="0" parTransId="{DB734EBF-A887-42EE-9D84-7BD6DFAD9CB7}" sibTransId="{DD7883DF-0900-46A8-A56B-AB981546FFFB}"/>
    <dgm:cxn modelId="{17A7741D-B2AB-4938-A245-34EE340A05B6}" srcId="{16CD750C-8504-4EFD-BEF1-B79F772B80F0}" destId="{19878DE4-D0E1-4C38-B148-331970993997}" srcOrd="0" destOrd="0" parTransId="{DA3FE405-337A-4037-B7CD-32653D3A274A}" sibTransId="{59306DDF-9C0D-47D5-BF95-0E8D3D31B122}"/>
    <dgm:cxn modelId="{8FF6BFC2-F7E6-4E24-BFBE-F76960ED8A0C}" type="presParOf" srcId="{06FF9426-D508-40C7-A768-9E0949C5CB2A}" destId="{26B90BBD-609A-4525-AF0F-CB07EA84DBF8}" srcOrd="0" destOrd="0" presId="urn:microsoft.com/office/officeart/2005/8/layout/vList2"/>
    <dgm:cxn modelId="{A62A8BCF-B8F8-407E-93AD-71C6B321AEB7}" type="presParOf" srcId="{06FF9426-D508-40C7-A768-9E0949C5CB2A}" destId="{FA5AB733-4CBC-4802-A56A-83C3E6B06CE3}" srcOrd="1" destOrd="0" presId="urn:microsoft.com/office/officeart/2005/8/layout/vList2"/>
    <dgm:cxn modelId="{A1A695ED-CC7E-4FA8-8FB0-927191DF6815}" type="presParOf" srcId="{06FF9426-D508-40C7-A768-9E0949C5CB2A}" destId="{6197E105-B35E-436A-B9EA-1E87099AAEF6}" srcOrd="2" destOrd="0" presId="urn:microsoft.com/office/officeart/2005/8/layout/vList2"/>
    <dgm:cxn modelId="{97EEB462-1DC5-496B-ADE6-3EEE795D5A0E}" type="presParOf" srcId="{06FF9426-D508-40C7-A768-9E0949C5CB2A}" destId="{0FD84384-02C1-4A06-B2F2-29BC3603B8A2}" srcOrd="3" destOrd="0" presId="urn:microsoft.com/office/officeart/2005/8/layout/vList2"/>
    <dgm:cxn modelId="{91BDE928-1C54-4C40-971A-64BA02212358}" type="presParOf" srcId="{06FF9426-D508-40C7-A768-9E0949C5CB2A}" destId="{47FFCA87-AD27-4C7B-BA25-75B1B2959C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1B395-0E5D-40D5-8C45-5E9F422ABE28}">
      <dsp:nvSpPr>
        <dsp:cNvPr id="0" name=""/>
        <dsp:cNvSpPr/>
      </dsp:nvSpPr>
      <dsp:spPr>
        <a:xfrm rot="16200000">
          <a:off x="541813" y="-541813"/>
          <a:ext cx="1732915" cy="2816542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/>
            <a:t>Aprendizaje</a:t>
          </a:r>
        </a:p>
      </dsp:txBody>
      <dsp:txXfrm rot="5400000">
        <a:off x="0" y="0"/>
        <a:ext cx="2816542" cy="1299686"/>
      </dsp:txXfrm>
    </dsp:sp>
    <dsp:sp modelId="{1EE5F07E-6456-4887-8499-57A0EE20D261}">
      <dsp:nvSpPr>
        <dsp:cNvPr id="0" name=""/>
        <dsp:cNvSpPr/>
      </dsp:nvSpPr>
      <dsp:spPr>
        <a:xfrm>
          <a:off x="2816542" y="0"/>
          <a:ext cx="2816542" cy="1732915"/>
        </a:xfrm>
        <a:prstGeom prst="round1Rect">
          <a:avLst/>
        </a:prstGeom>
        <a:solidFill>
          <a:schemeClr val="accent4">
            <a:hueOff val="-4334388"/>
            <a:satOff val="20563"/>
            <a:lumOff val="-44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/>
            <a:t>Seguridad</a:t>
          </a:r>
        </a:p>
      </dsp:txBody>
      <dsp:txXfrm>
        <a:off x="2816542" y="0"/>
        <a:ext cx="2816542" cy="1299686"/>
      </dsp:txXfrm>
    </dsp:sp>
    <dsp:sp modelId="{E92912E5-2DC5-457F-8D69-01A433765953}">
      <dsp:nvSpPr>
        <dsp:cNvPr id="0" name=""/>
        <dsp:cNvSpPr/>
      </dsp:nvSpPr>
      <dsp:spPr>
        <a:xfrm rot="10800000">
          <a:off x="0" y="1732915"/>
          <a:ext cx="2816542" cy="1732915"/>
        </a:xfrm>
        <a:prstGeom prst="round1Rect">
          <a:avLst/>
        </a:prstGeom>
        <a:solidFill>
          <a:schemeClr val="accent4">
            <a:hueOff val="-8668775"/>
            <a:satOff val="41126"/>
            <a:lumOff val="-888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/>
            <a:t>Calidad</a:t>
          </a:r>
        </a:p>
      </dsp:txBody>
      <dsp:txXfrm rot="10800000">
        <a:off x="0" y="2166143"/>
        <a:ext cx="2816542" cy="1299686"/>
      </dsp:txXfrm>
    </dsp:sp>
    <dsp:sp modelId="{C8DB9250-D577-436A-B212-0B371EE57EA6}">
      <dsp:nvSpPr>
        <dsp:cNvPr id="0" name=""/>
        <dsp:cNvSpPr/>
      </dsp:nvSpPr>
      <dsp:spPr>
        <a:xfrm rot="5400000">
          <a:off x="3358356" y="1191101"/>
          <a:ext cx="1732915" cy="2816542"/>
        </a:xfrm>
        <a:prstGeom prst="round1Rect">
          <a:avLst/>
        </a:prstGeom>
        <a:solidFill>
          <a:schemeClr val="accent4">
            <a:hueOff val="-13003162"/>
            <a:satOff val="61689"/>
            <a:lumOff val="-1333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/>
            <a:t>Innovación</a:t>
          </a:r>
        </a:p>
      </dsp:txBody>
      <dsp:txXfrm rot="-5400000">
        <a:off x="2816542" y="2166143"/>
        <a:ext cx="2816542" cy="1299686"/>
      </dsp:txXfrm>
    </dsp:sp>
    <dsp:sp modelId="{9A0B1E69-CC8C-4E41-B51A-AC026DF15A99}">
      <dsp:nvSpPr>
        <dsp:cNvPr id="0" name=""/>
        <dsp:cNvSpPr/>
      </dsp:nvSpPr>
      <dsp:spPr>
        <a:xfrm>
          <a:off x="2566771" y="1647317"/>
          <a:ext cx="399903" cy="206043"/>
        </a:xfrm>
        <a:prstGeom prst="roundRect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/>
        </a:p>
      </dsp:txBody>
      <dsp:txXfrm>
        <a:off x="2576829" y="1657375"/>
        <a:ext cx="379787" cy="1859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0D2B71-B216-4F2A-AA3E-DD43C1637097}">
      <dsp:nvSpPr>
        <dsp:cNvPr id="0" name=""/>
        <dsp:cNvSpPr/>
      </dsp:nvSpPr>
      <dsp:spPr>
        <a:xfrm>
          <a:off x="3008630" y="436"/>
          <a:ext cx="4512945" cy="17042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300" kern="1200" dirty="0" smtClean="0"/>
            <a:t>Elementos seguros, confiables y muy completos</a:t>
          </a:r>
          <a:endParaRPr lang="es-MX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300" kern="1200" dirty="0" smtClean="0"/>
            <a:t>Despierta el interés</a:t>
          </a:r>
          <a:endParaRPr lang="es-MX" sz="2300" kern="1200" dirty="0"/>
        </a:p>
      </dsp:txBody>
      <dsp:txXfrm>
        <a:off x="3008630" y="213468"/>
        <a:ext cx="3873849" cy="1278192"/>
      </dsp:txXfrm>
    </dsp:sp>
    <dsp:sp modelId="{1CDDBDC8-3515-44F2-A18E-F20FE2C69B5D}">
      <dsp:nvSpPr>
        <dsp:cNvPr id="0" name=""/>
        <dsp:cNvSpPr/>
      </dsp:nvSpPr>
      <dsp:spPr>
        <a:xfrm>
          <a:off x="0" y="436"/>
          <a:ext cx="3008630" cy="17042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000" kern="1200" dirty="0" smtClean="0"/>
            <a:t>Ventaja</a:t>
          </a:r>
          <a:endParaRPr lang="es-MX" sz="4000" kern="1200" dirty="0"/>
        </a:p>
      </dsp:txBody>
      <dsp:txXfrm>
        <a:off x="83195" y="83631"/>
        <a:ext cx="2842240" cy="1537866"/>
      </dsp:txXfrm>
    </dsp:sp>
    <dsp:sp modelId="{30A175A2-DDCC-4282-8EE9-74A92864058F}">
      <dsp:nvSpPr>
        <dsp:cNvPr id="0" name=""/>
        <dsp:cNvSpPr/>
      </dsp:nvSpPr>
      <dsp:spPr>
        <a:xfrm>
          <a:off x="3008630" y="1875118"/>
          <a:ext cx="4512945" cy="17042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300" kern="1200" dirty="0" smtClean="0"/>
            <a:t>Mecanismos electrónicos </a:t>
          </a:r>
          <a:endParaRPr lang="es-MX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300" kern="1200" dirty="0" smtClean="0"/>
            <a:t>Generación no familiarizados con las actividades manuales</a:t>
          </a:r>
        </a:p>
      </dsp:txBody>
      <dsp:txXfrm>
        <a:off x="3008630" y="2088150"/>
        <a:ext cx="3873849" cy="1278192"/>
      </dsp:txXfrm>
    </dsp:sp>
    <dsp:sp modelId="{44C17D94-2675-4779-8FDA-FD44607CFC54}">
      <dsp:nvSpPr>
        <dsp:cNvPr id="0" name=""/>
        <dsp:cNvSpPr/>
      </dsp:nvSpPr>
      <dsp:spPr>
        <a:xfrm>
          <a:off x="0" y="1875118"/>
          <a:ext cx="3008630" cy="170425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000" kern="1200" dirty="0" smtClean="0"/>
            <a:t>Desventaja</a:t>
          </a:r>
          <a:endParaRPr lang="es-MX" sz="4000" kern="1200" dirty="0"/>
        </a:p>
      </dsp:txBody>
      <dsp:txXfrm>
        <a:off x="83195" y="1958313"/>
        <a:ext cx="2842240" cy="1537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95848-A60B-4122-8CB8-EA3E72FF6835}">
      <dsp:nvSpPr>
        <dsp:cNvPr id="0" name=""/>
        <dsp:cNvSpPr/>
      </dsp:nvSpPr>
      <dsp:spPr>
        <a:xfrm>
          <a:off x="872436" y="1879"/>
          <a:ext cx="2750810" cy="165048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Fortalezas: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0" kern="1200" dirty="0" smtClean="0"/>
            <a:t>juguetes didácticos, tradicionales</a:t>
          </a:r>
          <a:endParaRPr lang="es-MX" sz="1800" b="0" kern="1200" dirty="0"/>
        </a:p>
      </dsp:txBody>
      <dsp:txXfrm>
        <a:off x="872436" y="1879"/>
        <a:ext cx="2750810" cy="1650486"/>
      </dsp:txXfrm>
    </dsp:sp>
    <dsp:sp modelId="{73306AE0-542D-46F9-BA89-C5181EE12F06}">
      <dsp:nvSpPr>
        <dsp:cNvPr id="0" name=""/>
        <dsp:cNvSpPr/>
      </dsp:nvSpPr>
      <dsp:spPr>
        <a:xfrm>
          <a:off x="3898328" y="1879"/>
          <a:ext cx="2750810" cy="1650486"/>
        </a:xfrm>
        <a:prstGeom prst="rect">
          <a:avLst/>
        </a:prstGeom>
        <a:solidFill>
          <a:schemeClr val="accent4">
            <a:hueOff val="-4334388"/>
            <a:satOff val="20563"/>
            <a:lumOff val="-44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Oportunidades: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Ocupan un nicho de mercado que otras empresas no han explotado de la misma forma</a:t>
          </a:r>
          <a:r>
            <a:rPr lang="es-MX" sz="1800" b="1" kern="1200" dirty="0" smtClean="0"/>
            <a:t> </a:t>
          </a:r>
          <a:endParaRPr lang="es-MX" sz="1800" kern="1200" dirty="0"/>
        </a:p>
      </dsp:txBody>
      <dsp:txXfrm>
        <a:off x="3898328" y="1879"/>
        <a:ext cx="2750810" cy="1650486"/>
      </dsp:txXfrm>
    </dsp:sp>
    <dsp:sp modelId="{1F47E529-4243-4FAD-9ABC-0AEC1CEAE59D}">
      <dsp:nvSpPr>
        <dsp:cNvPr id="0" name=""/>
        <dsp:cNvSpPr/>
      </dsp:nvSpPr>
      <dsp:spPr>
        <a:xfrm>
          <a:off x="872436" y="1927446"/>
          <a:ext cx="2750810" cy="1650486"/>
        </a:xfrm>
        <a:prstGeom prst="rect">
          <a:avLst/>
        </a:prstGeom>
        <a:solidFill>
          <a:schemeClr val="accent4">
            <a:hueOff val="-8668775"/>
            <a:satOff val="41126"/>
            <a:lumOff val="-88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Debilidades: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No se ha actualizado en las nuevas tendencias de juguetes infantiles </a:t>
          </a:r>
          <a:endParaRPr lang="es-MX" sz="1800" kern="1200" dirty="0"/>
        </a:p>
      </dsp:txBody>
      <dsp:txXfrm>
        <a:off x="872436" y="1927446"/>
        <a:ext cx="2750810" cy="1650486"/>
      </dsp:txXfrm>
    </dsp:sp>
    <dsp:sp modelId="{A738D8A3-F804-4A49-B59D-CFAD27CB2F19}">
      <dsp:nvSpPr>
        <dsp:cNvPr id="0" name=""/>
        <dsp:cNvSpPr/>
      </dsp:nvSpPr>
      <dsp:spPr>
        <a:xfrm>
          <a:off x="3898328" y="1927446"/>
          <a:ext cx="2750810" cy="1650486"/>
        </a:xfrm>
        <a:prstGeom prst="rect">
          <a:avLst/>
        </a:prstGeom>
        <a:solidFill>
          <a:schemeClr val="accent4">
            <a:hueOff val="-13003162"/>
            <a:satOff val="61689"/>
            <a:lumOff val="-1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Amenazas</a:t>
          </a:r>
          <a:endParaRPr lang="es-MX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Aumento de la competencia con diversas alternativas para los niños</a:t>
          </a:r>
          <a:endParaRPr lang="es-MX" sz="1800" kern="1200" dirty="0"/>
        </a:p>
      </dsp:txBody>
      <dsp:txXfrm>
        <a:off x="3898328" y="1927446"/>
        <a:ext cx="2750810" cy="16504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B90BBD-609A-4525-AF0F-CB07EA84DBF8}">
      <dsp:nvSpPr>
        <dsp:cNvPr id="0" name=""/>
        <dsp:cNvSpPr/>
      </dsp:nvSpPr>
      <dsp:spPr>
        <a:xfrm>
          <a:off x="0" y="11227"/>
          <a:ext cx="7520940" cy="7985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b="1" kern="1200" smtClean="0"/>
            <a:t>Juegos en línea</a:t>
          </a:r>
          <a:endParaRPr lang="es-MX" sz="3500" kern="1200"/>
        </a:p>
      </dsp:txBody>
      <dsp:txXfrm>
        <a:off x="38981" y="50208"/>
        <a:ext cx="7442978" cy="720562"/>
      </dsp:txXfrm>
    </dsp:sp>
    <dsp:sp modelId="{6197E105-B35E-436A-B9EA-1E87099AAEF6}">
      <dsp:nvSpPr>
        <dsp:cNvPr id="0" name=""/>
        <dsp:cNvSpPr/>
      </dsp:nvSpPr>
      <dsp:spPr>
        <a:xfrm>
          <a:off x="0" y="910552"/>
          <a:ext cx="7520940" cy="7985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b="1" kern="1200" dirty="0" smtClean="0"/>
            <a:t>Juguetes </a:t>
          </a:r>
          <a:r>
            <a:rPr lang="es-MX" sz="3500" b="1" kern="1200" dirty="0" smtClean="0"/>
            <a:t>que incorporen tecnología </a:t>
          </a:r>
          <a:endParaRPr lang="es-MX" sz="3500" kern="1200" dirty="0"/>
        </a:p>
      </dsp:txBody>
      <dsp:txXfrm>
        <a:off x="38981" y="949533"/>
        <a:ext cx="7442978" cy="720562"/>
      </dsp:txXfrm>
    </dsp:sp>
    <dsp:sp modelId="{47FFCA87-AD27-4C7B-BA25-75B1B2959CB5}">
      <dsp:nvSpPr>
        <dsp:cNvPr id="0" name=""/>
        <dsp:cNvSpPr/>
      </dsp:nvSpPr>
      <dsp:spPr>
        <a:xfrm>
          <a:off x="0" y="1809877"/>
          <a:ext cx="7520940" cy="79852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b="1" kern="1200" smtClean="0"/>
            <a:t>Nueva arquitectura de comunicación</a:t>
          </a:r>
          <a:endParaRPr lang="es-MX" sz="3500" kern="1200"/>
        </a:p>
      </dsp:txBody>
      <dsp:txXfrm>
        <a:off x="38981" y="1848858"/>
        <a:ext cx="7442978" cy="720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026E94B-5100-4D11-856E-92372DBD846B}" type="datetimeFigureOut">
              <a:rPr lang="es-MX" smtClean="0"/>
              <a:t>02/11/2011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4181002-39B9-41CF-A38A-879740143CDD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 rot="19140000">
            <a:off x="1577191" y="2969901"/>
            <a:ext cx="6511131" cy="329259"/>
          </a:xfrm>
        </p:spPr>
        <p:txBody>
          <a:bodyPr>
            <a:noAutofit/>
          </a:bodyPr>
          <a:lstStyle/>
          <a:p>
            <a:r>
              <a:rPr lang="es-MX" sz="32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Mario S</a:t>
            </a:r>
            <a:r>
              <a:rPr lang="es-MX" sz="3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á</a:t>
            </a:r>
            <a:r>
              <a:rPr lang="es-MX" sz="32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mano – </a:t>
            </a:r>
            <a:r>
              <a:rPr lang="es-MX" sz="320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</a:t>
            </a:r>
            <a:r>
              <a:rPr lang="es-MX" sz="320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oe</a:t>
            </a:r>
            <a:r>
              <a:rPr lang="es-MX" sz="32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s-MX" sz="320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Gonzalez</a:t>
            </a:r>
            <a:r>
              <a:rPr lang="es-MX" sz="32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Susana </a:t>
            </a:r>
            <a:r>
              <a:rPr lang="es-MX" sz="3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</a:t>
            </a:r>
            <a:r>
              <a:rPr lang="es-MX" sz="32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ivero- Diana </a:t>
            </a:r>
            <a:r>
              <a:rPr lang="es-MX" sz="3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</a:t>
            </a:r>
            <a:r>
              <a:rPr lang="es-MX" sz="32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argas</a:t>
            </a:r>
            <a:endParaRPr lang="es-MX" sz="32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38086"/>
            <a:ext cx="3168352" cy="140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6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MX" b="1" dirty="0"/>
              <a:t>Análisis de </a:t>
            </a:r>
            <a:r>
              <a:rPr lang="es-MX" b="1" dirty="0" smtClean="0"/>
              <a:t>mercado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s-MX" dirty="0" smtClean="0"/>
              <a:t>Amplia </a:t>
            </a:r>
            <a:r>
              <a:rPr lang="es-MX" dirty="0"/>
              <a:t>gama de productos especializados para l</a:t>
            </a:r>
            <a:r>
              <a:rPr lang="es-ES" dirty="0"/>
              <a:t>os niños con materiales de </a:t>
            </a:r>
            <a:r>
              <a:rPr lang="es-ES" dirty="0" smtClean="0"/>
              <a:t>alta calidad</a:t>
            </a:r>
          </a:p>
          <a:p>
            <a:pPr lvl="2">
              <a:buFont typeface="Arial" pitchFamily="34" charset="0"/>
              <a:buChar char="•"/>
            </a:pPr>
            <a:r>
              <a:rPr lang="es-ES" dirty="0" smtClean="0"/>
              <a:t>Niños de 6 a 14 años. </a:t>
            </a:r>
          </a:p>
          <a:p>
            <a:pPr lvl="2">
              <a:buFont typeface="Arial" pitchFamily="34" charset="0"/>
              <a:buChar char="•"/>
            </a:pPr>
            <a:r>
              <a:rPr lang="es-ES" dirty="0" smtClean="0"/>
              <a:t>Clase media y media alta. 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I</a:t>
            </a:r>
            <a:r>
              <a:rPr lang="es-ES" dirty="0" smtClean="0"/>
              <a:t>nstrucciones sencillas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Buen </a:t>
            </a:r>
            <a:r>
              <a:rPr lang="es-ES" dirty="0"/>
              <a:t>funcionamiento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Características </a:t>
            </a:r>
            <a:r>
              <a:rPr lang="es-ES" dirty="0"/>
              <a:t>ideales para aprender-jugando.</a:t>
            </a:r>
            <a:endParaRPr lang="es-MX" dirty="0"/>
          </a:p>
          <a:p>
            <a:r>
              <a:rPr lang="es-MX" dirty="0" smtClean="0"/>
              <a:t>Basado en imitación a adultos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743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Competencia</a:t>
            </a:r>
            <a:endParaRPr lang="es-MX" dirty="0"/>
          </a:p>
        </p:txBody>
      </p:sp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110371213"/>
              </p:ext>
            </p:extLst>
          </p:nvPr>
        </p:nvGraphicFramePr>
        <p:xfrm>
          <a:off x="1755457" y="1149754"/>
          <a:ext cx="5633085" cy="3465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32" name="Imagen 1" descr="Descripción: http://www.mialegria.com.mx/imagesiv/logo%20homemial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907" y="2708679"/>
            <a:ext cx="1054100" cy="83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Imagen 4" descr="Descripción: http://www.cemaco.co.cr/images/fisher-price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70" y="1889529"/>
            <a:ext cx="1147762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Imagen 16" descr="Descripción: http://www.littleandking.com/images/has_logo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95" y="4048529"/>
            <a:ext cx="1128712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Imagen 19" descr="Descripción: http://juguetesynegocios.com/upload/image/440x4401297087329_mattel_log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614" y="4065818"/>
            <a:ext cx="958850" cy="95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457200" y="609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457200" y="4657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85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04776"/>
              </p:ext>
            </p:extLst>
          </p:nvPr>
        </p:nvGraphicFramePr>
        <p:xfrm>
          <a:off x="467544" y="332656"/>
          <a:ext cx="8342793" cy="4653136"/>
        </p:xfrm>
        <a:graphic>
          <a:graphicData uri="http://schemas.openxmlformats.org/drawingml/2006/table">
            <a:tbl>
              <a:tblPr firstRow="1" firstCol="1" bandRow="1"/>
              <a:tblGrid>
                <a:gridCol w="2061950"/>
                <a:gridCol w="1625484"/>
                <a:gridCol w="1508385"/>
                <a:gridCol w="1511661"/>
                <a:gridCol w="1635313"/>
              </a:tblGrid>
              <a:tr h="4603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bg1"/>
                          </a:solidFill>
                          <a:effectLst>
                            <a:outerShdw blurRad="50800" dist="38100" dir="2700000" algn="tl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Arial"/>
                          <a:ea typeface="MS Gothic"/>
                          <a:cs typeface="Times New Roman"/>
                        </a:rPr>
                        <a:t>Empresa</a:t>
                      </a:r>
                      <a:endParaRPr lang="es-MX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solidFill>
                            <a:schemeClr val="bg1"/>
                          </a:solidFill>
                          <a:effectLst>
                            <a:outerShdw blurRad="50800" dist="38100" dir="2700000" algn="tl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Arial"/>
                          <a:ea typeface="MS Gothic"/>
                          <a:cs typeface="Times New Roman"/>
                        </a:rPr>
                        <a:t>Identidad de marca</a:t>
                      </a:r>
                      <a:endParaRPr lang="es-MX" sz="12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bg1"/>
                          </a:solidFill>
                          <a:effectLst>
                            <a:outerShdw blurRad="50800" dist="38100" dir="2700000" algn="tl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Arial"/>
                          <a:ea typeface="MS Gothic"/>
                          <a:cs typeface="Times New Roman"/>
                        </a:rPr>
                        <a:t>Mensaje de Identificación</a:t>
                      </a:r>
                      <a:endParaRPr lang="es-MX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bg1"/>
                          </a:solidFill>
                          <a:effectLst>
                            <a:outerShdw blurRad="50800" dist="38100" dir="2700000" algn="tl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Arial"/>
                          <a:ea typeface="MS Gothic"/>
                          <a:cs typeface="Times New Roman"/>
                        </a:rPr>
                        <a:t>Propuesta de Valor</a:t>
                      </a:r>
                      <a:endParaRPr lang="es-MX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solidFill>
                            <a:schemeClr val="bg1"/>
                          </a:solidFill>
                          <a:effectLst>
                            <a:outerShdw blurRad="50800" dist="38100" dir="2700000" algn="tl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Arial"/>
                          <a:ea typeface="MS Gothic"/>
                          <a:cs typeface="Times New Roman"/>
                        </a:rPr>
                        <a:t>Posicionamiento Estratégico</a:t>
                      </a:r>
                      <a:endParaRPr lang="es-MX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4310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MS Gothic"/>
                          <a:cs typeface="Times New Roman"/>
                        </a:rPr>
                        <a:t>Mi Alegría</a:t>
                      </a:r>
                      <a:r>
                        <a:rPr lang="es-MX" sz="1200" b="1" dirty="0">
                          <a:effectLst/>
                          <a:latin typeface="Cambria"/>
                          <a:ea typeface="MS Gothic"/>
                          <a:cs typeface="Times New Roman"/>
                        </a:rPr>
                        <a:t> 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Aprendizaje didáctico a través del juego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“Aprendemos y Jugamos”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Crear, experimentar y aprender mientras los niños juegan con herramientas y no con mecanismos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Económico: accesibilidad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Social: tradición en generaciones anteriores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Pedagógico: motiva el aprendizaje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6904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MS Gothic"/>
                          <a:cs typeface="Times New Roman"/>
                        </a:rPr>
                        <a:t>Fisher – Price</a:t>
                      </a:r>
                      <a:r>
                        <a:rPr lang="es-MX" sz="1200" b="1" dirty="0">
                          <a:effectLst/>
                          <a:latin typeface="Cambria"/>
                          <a:ea typeface="MS Gothic"/>
                          <a:cs typeface="Times New Roman"/>
                        </a:rPr>
                        <a:t> 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Impulsar el crecimiento integral del niño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“Juega, Ríe, Crece”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Seguridad, segmentación y desarrollo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Crecimiento en cada etapa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6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MS Gothic"/>
                          <a:cs typeface="Times New Roman"/>
                        </a:rPr>
                        <a:t>Hasbro</a:t>
                      </a:r>
                      <a:r>
                        <a:rPr lang="es-MX" sz="1200" b="1">
                          <a:effectLst/>
                          <a:latin typeface="Cambria"/>
                          <a:ea typeface="MS Gothic"/>
                          <a:cs typeface="Times New Roman"/>
                        </a:rPr>
                        <a:t> 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Innovación y tecnología en los juguetes 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“¿Quién dijo que sólo es un juego”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Innovación, eficiencia y seguridad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Tecnología que abre nuevas maneras de jugar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150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MS Gothic"/>
                          <a:cs typeface="Times New Roman"/>
                        </a:rPr>
                        <a:t>Mattel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Garantía del reconocimiento de la marca y su calidad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“Es Mattel”</a:t>
                      </a:r>
                      <a:endParaRPr lang="es-MX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Garantía, cercanía, top of </a:t>
                      </a:r>
                      <a:r>
                        <a:rPr lang="es-MX" sz="1200" b="1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mind</a:t>
                      </a: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de sus marcas líderes en el mercado.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Excelencia en la calidad y posicionamiento de las marcas</a:t>
                      </a:r>
                      <a:endParaRPr lang="es-MX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73" marR="39973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Imagen 19" descr="Descripción: http://juguetesynegocios.com/upload/image/440x4401297087329_mattel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49080"/>
            <a:ext cx="720080" cy="71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6" descr="Descripción: http://www.littleandking.com/images/has_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37890"/>
            <a:ext cx="720080" cy="40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4" descr="Descripción: http://www.cemaco.co.cr/images/fisher-price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64204"/>
            <a:ext cx="776390" cy="38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" descr="Descripción: http://www.mialegria.com.mx/imagesiv/logo%20homemia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91" y="1268760"/>
            <a:ext cx="664264" cy="5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2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461023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008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entrevista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“Me </a:t>
            </a:r>
            <a:r>
              <a:rPr lang="es-MX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gusta más la </a:t>
            </a:r>
            <a:r>
              <a:rPr lang="es-MX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</a:t>
            </a:r>
            <a:r>
              <a:rPr lang="es-MX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  <a:p>
            <a:endParaRPr lang="es-MX" dirty="0"/>
          </a:p>
          <a:p>
            <a:pPr lvl="0"/>
            <a:r>
              <a:rPr lang="es-MX" b="0" dirty="0"/>
              <a:t>¿Cuál de estos dos juguetes preferirías? (Se le muestran dos juguetes: Uno </a:t>
            </a:r>
            <a:r>
              <a:rPr lang="es-MX" b="0" i="1" dirty="0"/>
              <a:t>Mi Alegría</a:t>
            </a:r>
            <a:r>
              <a:rPr lang="es-MX" b="0" dirty="0"/>
              <a:t> y otro al azar).</a:t>
            </a:r>
          </a:p>
          <a:p>
            <a:r>
              <a:rPr lang="es-MX" b="0" dirty="0"/>
              <a:t>El de </a:t>
            </a:r>
            <a:r>
              <a:rPr lang="es-MX" b="0" i="1" dirty="0"/>
              <a:t>Mi Alegría</a:t>
            </a:r>
            <a:r>
              <a:rPr lang="es-MX" b="0" dirty="0"/>
              <a:t>, porque </a:t>
            </a:r>
            <a:r>
              <a:rPr lang="es-MX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puedo hacer cosas de grandes</a:t>
            </a:r>
            <a:r>
              <a:rPr lang="es-MX" dirty="0"/>
              <a:t>. 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683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producto</a:t>
            </a:r>
            <a:endParaRPr lang="es-MX" dirty="0"/>
          </a:p>
        </p:txBody>
      </p:sp>
      <p:pic>
        <p:nvPicPr>
          <p:cNvPr id="2050" name="Picture 2" descr="http://samy.monocromatico.net/images/microaleg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4270963" cy="309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73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plaza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dirty="0"/>
              <a:t>Jugueterías “Marilú” (sucursales en México). </a:t>
            </a:r>
          </a:p>
          <a:p>
            <a:pPr lvl="0"/>
            <a:r>
              <a:rPr lang="es-MX" dirty="0"/>
              <a:t>Tiendas de Autoservicio (</a:t>
            </a:r>
            <a:r>
              <a:rPr lang="es-MX" dirty="0" err="1"/>
              <a:t>Walmart</a:t>
            </a:r>
            <a:r>
              <a:rPr lang="es-MX" dirty="0"/>
              <a:t>, </a:t>
            </a:r>
            <a:r>
              <a:rPr lang="es-MX" dirty="0" err="1"/>
              <a:t>Juguetrón</a:t>
            </a:r>
            <a:r>
              <a:rPr lang="es-MX" dirty="0"/>
              <a:t>, Comercial Mexicana, Palacio de Hierro, etc.). </a:t>
            </a:r>
          </a:p>
          <a:p>
            <a:pPr lvl="0"/>
            <a:r>
              <a:rPr lang="es-MX" dirty="0"/>
              <a:t>Ventas por Internet (mayoreo y menudeo). </a:t>
            </a:r>
          </a:p>
          <a:p>
            <a:endParaRPr lang="es-MX" dirty="0"/>
          </a:p>
        </p:txBody>
      </p:sp>
      <p:pic>
        <p:nvPicPr>
          <p:cNvPr id="4" name="3 Imagen"/>
          <p:cNvPicPr/>
          <p:nvPr/>
        </p:nvPicPr>
        <p:blipFill rotWithShape="1">
          <a:blip r:embed="rId2" cstate="print"/>
          <a:srcRect l="25263" t="23677" r="24342" b="32689"/>
          <a:stretch/>
        </p:blipFill>
        <p:spPr bwMode="auto">
          <a:xfrm>
            <a:off x="2562542" y="2451100"/>
            <a:ext cx="4018915" cy="195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223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promoción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2112347"/>
          </a:xfrm>
        </p:spPr>
        <p:txBody>
          <a:bodyPr/>
          <a:lstStyle/>
          <a:p>
            <a:pPr lvl="0">
              <a:buFont typeface="+mj-lt"/>
              <a:buAutoNum type="arabicPeriod"/>
            </a:pPr>
            <a:r>
              <a:rPr lang="es-MX" dirty="0"/>
              <a:t>Televisión (presentan comerciales en los que niños manipulan sus juguetes). </a:t>
            </a:r>
          </a:p>
          <a:p>
            <a:pPr lvl="0">
              <a:buFont typeface="+mj-lt"/>
              <a:buAutoNum type="arabicPeriod"/>
            </a:pPr>
            <a:r>
              <a:rPr lang="es-MX" dirty="0"/>
              <a:t>Internet (cuentan con una página de Internet en la que presentan sus principales productos, así como presencia en </a:t>
            </a:r>
            <a:r>
              <a:rPr lang="es-MX" i="1" dirty="0"/>
              <a:t>Facebook</a:t>
            </a:r>
            <a:r>
              <a:rPr lang="es-MX" dirty="0"/>
              <a:t>, donde atienden las necesidades de sus consumidores y presentan novedades). </a:t>
            </a:r>
          </a:p>
          <a:p>
            <a:pPr lvl="0">
              <a:buFont typeface="+mj-lt"/>
              <a:buAutoNum type="arabicPeriod"/>
            </a:pPr>
            <a:r>
              <a:rPr lang="es-MX" dirty="0"/>
              <a:t>Publicidad impresa (pósteres, </a:t>
            </a:r>
            <a:r>
              <a:rPr lang="es-MX" dirty="0" err="1"/>
              <a:t>flyers</a:t>
            </a:r>
            <a:r>
              <a:rPr lang="es-MX" dirty="0"/>
              <a:t>, espectaculares, entre otros</a:t>
            </a:r>
            <a:r>
              <a:rPr lang="es-MX" dirty="0" smtClean="0"/>
              <a:t>).</a:t>
            </a:r>
          </a:p>
          <a:p>
            <a:pPr marL="0" lvl="0" indent="0"/>
            <a:endParaRPr lang="es-MX" dirty="0"/>
          </a:p>
          <a:p>
            <a:endParaRPr lang="es-MX" dirty="0"/>
          </a:p>
        </p:txBody>
      </p:sp>
      <p:pic>
        <p:nvPicPr>
          <p:cNvPr id="3074" name="Picture 2" descr="http://www.mialegria.com.mx/imagesiv/manualidades/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80928"/>
            <a:ext cx="2088232" cy="222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99592" y="3573016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PRECIO</a:t>
            </a:r>
            <a:endParaRPr lang="es-MX" sz="28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899592" y="429309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Clase media (C) Media Alta (C+)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00276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FODA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8329818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027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Nuevo concepto</a:t>
            </a:r>
            <a:endParaRPr lang="es-MX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471797"/>
              </p:ext>
            </p:extLst>
          </p:nvPr>
        </p:nvGraphicFramePr>
        <p:xfrm>
          <a:off x="755576" y="973634"/>
          <a:ext cx="7520940" cy="2619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645024"/>
            <a:ext cx="30035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9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logotipo</a:t>
            </a:r>
            <a:endParaRPr lang="es-MX" dirty="0"/>
          </a:p>
        </p:txBody>
      </p:sp>
      <p:pic>
        <p:nvPicPr>
          <p:cNvPr id="5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8759"/>
            <a:ext cx="6030259" cy="30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logotipo</a:t>
            </a:r>
            <a:endParaRPr lang="es-MX" dirty="0"/>
          </a:p>
        </p:txBody>
      </p:sp>
      <p:pic>
        <p:nvPicPr>
          <p:cNvPr id="4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4653735" cy="1512168"/>
          </a:xfrm>
          <a:prstGeom prst="rect">
            <a:avLst/>
          </a:prstGeom>
        </p:spPr>
      </p:pic>
      <p:pic>
        <p:nvPicPr>
          <p:cNvPr id="6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12976"/>
            <a:ext cx="4653644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3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logotipo</a:t>
            </a:r>
            <a:endParaRPr lang="es-MX" dirty="0"/>
          </a:p>
        </p:txBody>
      </p:sp>
      <p:pic>
        <p:nvPicPr>
          <p:cNvPr id="5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70111"/>
            <a:ext cx="4320480" cy="1972989"/>
          </a:xfrm>
          <a:prstGeom prst="rect">
            <a:avLst/>
          </a:prstGeom>
        </p:spPr>
      </p:pic>
      <p:pic>
        <p:nvPicPr>
          <p:cNvPr id="7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753992"/>
            <a:ext cx="4685001" cy="211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3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logotipo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s-MX" dirty="0"/>
              <a:t>Fondo dinámico contrastante: simboliza la infinitud de la imaginación infantil; la posibilidad de crear y desarrollar nuevas ideas de “la nada” -del pensamiento multidireccional y amorfo-. </a:t>
            </a:r>
          </a:p>
          <a:p>
            <a:pPr>
              <a:buFont typeface="Arial" pitchFamily="34" charset="0"/>
              <a:buChar char="•"/>
            </a:pPr>
            <a:r>
              <a:rPr lang="es-MX" dirty="0"/>
              <a:t>Línea curveada: trazo que simboliza alegría y felicidad; subraya la palabra “mi”, por lo que reafirma a la niñez como el eje rector de la marca. </a:t>
            </a:r>
          </a:p>
          <a:p>
            <a:pPr>
              <a:buFont typeface="Arial" pitchFamily="34" charset="0"/>
              <a:buChar char="•"/>
            </a:pPr>
            <a:r>
              <a:rPr lang="es-MX" dirty="0"/>
              <a:t>Color rojo: atención, motivación hacia la acción, optimismo, alegría y celebración. </a:t>
            </a:r>
          </a:p>
          <a:p>
            <a:pPr>
              <a:buFont typeface="Arial" pitchFamily="34" charset="0"/>
              <a:buChar char="•"/>
            </a:pPr>
            <a:r>
              <a:rPr lang="es-MX" dirty="0"/>
              <a:t>Color amarillo: alegría, simpatía, calidez y luminiscencia. </a:t>
            </a:r>
          </a:p>
          <a:p>
            <a:pPr>
              <a:buFont typeface="Arial" pitchFamily="34" charset="0"/>
              <a:buChar char="•"/>
            </a:pPr>
            <a:r>
              <a:rPr lang="es-MX" dirty="0"/>
              <a:t>Tipografía cursiva, sin patines: trazo manuscrito, niñez, dinamismo y energía. </a:t>
            </a:r>
          </a:p>
        </p:txBody>
      </p:sp>
      <p:pic>
        <p:nvPicPr>
          <p:cNvPr id="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645024"/>
            <a:ext cx="30035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4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PRESUPUESTO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8758875"/>
              </p:ext>
            </p:extLst>
          </p:nvPr>
        </p:nvGraphicFramePr>
        <p:xfrm>
          <a:off x="1062990" y="1128300"/>
          <a:ext cx="7253426" cy="352348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731135"/>
                <a:gridCol w="635000"/>
                <a:gridCol w="574923"/>
                <a:gridCol w="744607"/>
                <a:gridCol w="2567761"/>
              </a:tblGrid>
              <a:tr h="20955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Presupuesto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Rubro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Precio unitario</a:t>
                      </a:r>
                      <a:endParaRPr lang="es-MX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(MXN)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Cantidad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Precio total (MXN)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Notas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647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Investigación de mercado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35,000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35,000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</a:rPr>
                        <a:t>Recopilación de fuentes de información (primarias y secundarias); planeación, desarrollo e implementación de una metodología efectiva de investigación.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Análisis contextual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25,000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25,000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Recopilación, análisis e interpretación de información recabada. 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85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Desarrollo de nuevo concepto de marca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60,000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60,000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Elaboración de una nueva identidad de marca, junto con sus planes y estrategias de implementación.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85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Diseño de nueva propuesta de logotipo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10,000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30,000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Elaboración de una nueva propuesta gráfica, acorde al contexto actual y características del mercado. 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85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Implementación de Focus Group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30,000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$</a:t>
                      </a:r>
                      <a:r>
                        <a:rPr lang="en-US" sz="1000" dirty="0" smtClean="0">
                          <a:effectLst/>
                        </a:rPr>
                        <a:t>120,000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Revisión de la efectividad de la nueva propuesta con el mercado meta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0975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>
                          <a:effectLst/>
                        </a:rPr>
                        <a:t>Total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</a:rPr>
                        <a:t>$</a:t>
                      </a:r>
                      <a:r>
                        <a:rPr lang="es-MX" sz="1000" u="none" dirty="0" smtClean="0">
                          <a:effectLst/>
                        </a:rPr>
                        <a:t>270,000</a:t>
                      </a:r>
                      <a:endParaRPr lang="es-MX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effectLst/>
                        </a:rPr>
                        <a:t>(+ IVA)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09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118</TotalTime>
  <Words>685</Words>
  <Application>Microsoft Office PowerPoint</Application>
  <PresentationFormat>Presentación en pantalla (4:3)</PresentationFormat>
  <Paragraphs>121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Ángulos</vt:lpstr>
      <vt:lpstr>Presentación de PowerPoint</vt:lpstr>
      <vt:lpstr>Análisis de mercado</vt:lpstr>
      <vt:lpstr>Competencia</vt:lpstr>
      <vt:lpstr>Presentación de PowerPoint</vt:lpstr>
      <vt:lpstr>Presentación de PowerPoint</vt:lpstr>
      <vt:lpstr>entrevista</vt:lpstr>
      <vt:lpstr>producto</vt:lpstr>
      <vt:lpstr>plaza</vt:lpstr>
      <vt:lpstr>promoción</vt:lpstr>
      <vt:lpstr>FODA</vt:lpstr>
      <vt:lpstr>Nuevo concepto</vt:lpstr>
      <vt:lpstr>logotipo</vt:lpstr>
      <vt:lpstr>logotipo</vt:lpstr>
      <vt:lpstr>logotipo</vt:lpstr>
      <vt:lpstr>logotipo</vt:lpstr>
      <vt:lpstr>PRESUPUESTO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Noé</dc:creator>
  <cp:lastModifiedBy>Noé</cp:lastModifiedBy>
  <cp:revision>11</cp:revision>
  <dcterms:created xsi:type="dcterms:W3CDTF">2011-11-02T23:49:40Z</dcterms:created>
  <dcterms:modified xsi:type="dcterms:W3CDTF">2011-11-03T01:56:46Z</dcterms:modified>
</cp:coreProperties>
</file>