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D348-947E-4656-B319-B3E3050C5CDD}" type="datetimeFigureOut">
              <a:rPr lang="es-MX" smtClean="0"/>
              <a:t>14/11/2011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09CFC-5F47-4013-A6B8-C5162A179E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0877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D348-947E-4656-B319-B3E3050C5CDD}" type="datetimeFigureOut">
              <a:rPr lang="es-MX" smtClean="0"/>
              <a:t>14/11/2011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09CFC-5F47-4013-A6B8-C5162A179E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715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D348-947E-4656-B319-B3E3050C5CDD}" type="datetimeFigureOut">
              <a:rPr lang="es-MX" smtClean="0"/>
              <a:t>14/11/2011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09CFC-5F47-4013-A6B8-C5162A179E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4044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D348-947E-4656-B319-B3E3050C5CDD}" type="datetimeFigureOut">
              <a:rPr lang="es-MX" smtClean="0"/>
              <a:t>14/11/2011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09CFC-5F47-4013-A6B8-C5162A179E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1055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D348-947E-4656-B319-B3E3050C5CDD}" type="datetimeFigureOut">
              <a:rPr lang="es-MX" smtClean="0"/>
              <a:t>14/11/2011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09CFC-5F47-4013-A6B8-C5162A179E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263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D348-947E-4656-B319-B3E3050C5CDD}" type="datetimeFigureOut">
              <a:rPr lang="es-MX" smtClean="0"/>
              <a:t>14/11/2011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09CFC-5F47-4013-A6B8-C5162A179E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1667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D348-947E-4656-B319-B3E3050C5CDD}" type="datetimeFigureOut">
              <a:rPr lang="es-MX" smtClean="0"/>
              <a:t>14/11/2011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09CFC-5F47-4013-A6B8-C5162A179E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5684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D348-947E-4656-B319-B3E3050C5CDD}" type="datetimeFigureOut">
              <a:rPr lang="es-MX" smtClean="0"/>
              <a:t>14/11/2011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09CFC-5F47-4013-A6B8-C5162A179E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6907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D348-947E-4656-B319-B3E3050C5CDD}" type="datetimeFigureOut">
              <a:rPr lang="es-MX" smtClean="0"/>
              <a:t>14/11/2011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09CFC-5F47-4013-A6B8-C5162A179E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5054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D348-947E-4656-B319-B3E3050C5CDD}" type="datetimeFigureOut">
              <a:rPr lang="es-MX" smtClean="0"/>
              <a:t>14/11/2011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09CFC-5F47-4013-A6B8-C5162A179E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1926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D348-947E-4656-B319-B3E3050C5CDD}" type="datetimeFigureOut">
              <a:rPr lang="es-MX" smtClean="0"/>
              <a:t>14/11/2011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09CFC-5F47-4013-A6B8-C5162A179E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7614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DD348-947E-4656-B319-B3E3050C5CDD}" type="datetimeFigureOut">
              <a:rPr lang="es-MX" smtClean="0"/>
              <a:t>14/11/2011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09CFC-5F47-4013-A6B8-C5162A179EA6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91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err="1" smtClean="0"/>
              <a:t>McLuhan</a:t>
            </a:r>
            <a:r>
              <a:rPr lang="es-MX" dirty="0" smtClean="0"/>
              <a:t> </a:t>
            </a:r>
            <a:r>
              <a:rPr lang="es-MX" dirty="0" err="1" smtClean="0"/>
              <a:t>for</a:t>
            </a:r>
            <a:r>
              <a:rPr lang="es-MX" dirty="0" smtClean="0"/>
              <a:t> managers</a:t>
            </a:r>
            <a:endParaRPr lang="es-MX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3. </a:t>
            </a:r>
            <a:r>
              <a:rPr lang="es-MX" dirty="0" err="1" smtClean="0"/>
              <a:t>All</a:t>
            </a:r>
            <a:r>
              <a:rPr lang="es-MX" dirty="0" smtClean="0"/>
              <a:t> </a:t>
            </a:r>
            <a:r>
              <a:rPr lang="es-MX" dirty="0" err="1" smtClean="0"/>
              <a:t>the</a:t>
            </a:r>
            <a:r>
              <a:rPr lang="es-MX" dirty="0" smtClean="0"/>
              <a:t> </a:t>
            </a:r>
            <a:r>
              <a:rPr lang="es-MX" dirty="0" err="1" smtClean="0"/>
              <a:t>whirled</a:t>
            </a:r>
            <a:r>
              <a:rPr lang="es-MX" dirty="0" smtClean="0"/>
              <a:t> a </a:t>
            </a:r>
            <a:r>
              <a:rPr lang="es-MX" dirty="0" err="1" smtClean="0"/>
              <a:t>stage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79700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Todo el ejercicio gerencial moderno busca “reinventar” el lenguaje con el objetivo de limitar pensar en una agenda preconcebida y frecuentemente oculta.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66208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La palabra “correcta” no es la que nombra al objeto, sino la que produce el efecto de dicho objeto.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15385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El alfabeto y el lenguaje que con él se crea son herramientas para organizar y estructurar los pensamientos dentro de nosotros. El lenguaje transforma un conjunto de símbolos abstractos en imágenes mentales. </a:t>
            </a:r>
          </a:p>
          <a:p>
            <a:r>
              <a:rPr lang="es-MX" dirty="0" smtClean="0"/>
              <a:t>El lenguaje es un instrumento: hace disponibles a otros nuestros propios pensamientos.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0271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Si “moldeamos nuestras herramientas y éstas terminan moldeándonos a nosotros” (Mc </a:t>
            </a:r>
            <a:r>
              <a:rPr lang="es-MX" dirty="0" err="1" smtClean="0"/>
              <a:t>Luhan</a:t>
            </a:r>
            <a:r>
              <a:rPr lang="es-MX" dirty="0" smtClean="0"/>
              <a:t>), entonces el lenguaje, como medio, es capaz de influir nuestro comportamiento y dirigir nuestra percepción de la realidad. 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8340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La verdad es una condición relativa. </a:t>
            </a:r>
          </a:p>
          <a:p>
            <a:pPr marL="0" indent="0">
              <a:buNone/>
            </a:pPr>
            <a:r>
              <a:rPr lang="es-MX" dirty="0" smtClean="0"/>
              <a:t>En el ámbito administrativo se puede:</a:t>
            </a:r>
          </a:p>
          <a:p>
            <a:pPr marL="514350" indent="-514350">
              <a:buAutoNum type="arabicPeriod"/>
            </a:pPr>
            <a:r>
              <a:rPr lang="es-MX" dirty="0" smtClean="0"/>
              <a:t>Utilizar eufemismos o inventar palabras para ajustar la realidad al lenguaje, o</a:t>
            </a:r>
          </a:p>
          <a:p>
            <a:pPr marL="514350" indent="-514350">
              <a:buAutoNum type="arabicPeriod"/>
            </a:pPr>
            <a:r>
              <a:rPr lang="es-MX" dirty="0"/>
              <a:t> R</a:t>
            </a:r>
            <a:r>
              <a:rPr lang="es-MX" dirty="0" smtClean="0"/>
              <a:t>econfigurar nuestro modelo interno de percepción mediante el lenguaje.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35238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El uso y abuso de clichés en el vocabulario gerencial ha terminado por aceptarlos como dogmas.</a:t>
            </a:r>
          </a:p>
          <a:p>
            <a:r>
              <a:rPr lang="es-MX" dirty="0" smtClean="0"/>
              <a:t>El cliché como fórmula preconcebida de soluciones rápidas termina por anular la capacidad de pensar verdaderamente en los problemas que se pretende resolver. Es un somnífero del pensamiento crítico.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11749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Si en la jerga gerencial “el medio (el cliché) es el mensaje”, ¿dónde queda el mensaje?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45042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Saliendo de las camisas de fuerza:</a:t>
            </a:r>
          </a:p>
          <a:p>
            <a:r>
              <a:rPr lang="es-MX" dirty="0" smtClean="0"/>
              <a:t>El “</a:t>
            </a:r>
            <a:r>
              <a:rPr lang="es-MX" dirty="0" err="1" smtClean="0"/>
              <a:t>sobreanálisis</a:t>
            </a:r>
            <a:r>
              <a:rPr lang="es-MX" dirty="0" smtClean="0"/>
              <a:t>” restringe la libertad de pensamiento y la creatividad filtrando las potenciales ideas irracionales. </a:t>
            </a:r>
          </a:p>
          <a:p>
            <a:r>
              <a:rPr lang="es-MX" dirty="0" smtClean="0"/>
              <a:t>Sin embargo, en el ámbito irracional  pueden aparecer nuevas aproximaciones y puntos de vista novedosos.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06606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Si el trabajo de un niño es jugar, ¿cuál es el juego de los adultos?</a:t>
            </a:r>
          </a:p>
          <a:p>
            <a:pPr marL="0" indent="0">
              <a:buNone/>
            </a:pPr>
            <a:r>
              <a:rPr lang="es-MX" dirty="0" smtClean="0"/>
              <a:t>El juego: permite nuevas formas de aprendizaje, facilita admitir que se está equivocado, obliga a estar alerta, invita a explorar lo desconocido.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00575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El ejercicio gerencial como un taller de juegos podría convertirse en una de las “mejores prácticas” a despecho del sonambulismo de la administración por fe o </a:t>
            </a:r>
            <a:r>
              <a:rPr lang="es-MX" smtClean="0"/>
              <a:t>por moda.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84627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369</Words>
  <Application>Microsoft Office PowerPoint</Application>
  <PresentationFormat>On-screen Show (4:3)</PresentationFormat>
  <Paragraphs>20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McLuhan for managers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ITESM.CCM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McLuhan for managers</dc:title>
  <dc:creator>Luis Enrique Moguel Aquino</dc:creator>
  <cp:lastModifiedBy>Luis Enrique Moguel Aquino</cp:lastModifiedBy>
  <cp:revision>4</cp:revision>
  <dcterms:created xsi:type="dcterms:W3CDTF">2011-11-15T00:33:50Z</dcterms:created>
  <dcterms:modified xsi:type="dcterms:W3CDTF">2011-11-15T01:08:27Z</dcterms:modified>
</cp:coreProperties>
</file>