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bin" ContentType="application/vnd.openxmlformats-officedocument.presentationml.printerSettings"/>
  <Default Extension="rels" ContentType="application/vnd.openxmlformats-package.relationship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8" r:id="rId3"/>
    <p:sldId id="259" r:id="rId4"/>
    <p:sldId id="260" r:id="rId5"/>
    <p:sldId id="261" r:id="rId6"/>
    <p:sldId id="262" r:id="rId7"/>
    <p:sldId id="263" r:id="rId8"/>
    <p:sldId id="264" r:id="rId9"/>
    <p:sldId id="265" r:id="rId10"/>
    <p:sldId id="266" r:id="rId11"/>
    <p:sldId id="267" r:id="rId12"/>
  </p:sldIdLst>
  <p:sldSz cx="9144000" cy="6858000" type="screen4x3"/>
  <p:notesSz cx="6858000" cy="9144000"/>
  <p:defaultTextStyle>
    <a:defPPr>
      <a:defRPr lang="es-E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2" d="100"/>
          <a:sy n="62" d="100"/>
        </p:scale>
        <p:origin x="-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printerSettings" Target="printerSettings/printerSettings1.bin"/><Relationship Id="rId14" Type="http://schemas.openxmlformats.org/officeDocument/2006/relationships/presProps" Target="presProps.xml"/><Relationship Id="rId15" Type="http://schemas.openxmlformats.org/officeDocument/2006/relationships/viewProps" Target="viewProps.xml"/><Relationship Id="rId16" Type="http://schemas.openxmlformats.org/officeDocument/2006/relationships/theme" Target="theme/theme1.xml"/><Relationship Id="rId17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 smtClean="0"/>
              <a:t>Haga clic para modificar el estilo de subtítulo del patrón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8E192B-31CC-4118-B803-0D5E12A36CE4}" type="datetimeFigureOut">
              <a:rPr lang="es-ES" smtClean="0"/>
              <a:t>04/10/11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E79162-7CC0-411D-9825-DC2432920034}" type="slidenum">
              <a:rPr lang="es-ES" smtClean="0"/>
              <a:t>‹Nr.›</a:t>
            </a:fld>
            <a:endParaRPr lang="es-E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8E192B-31CC-4118-B803-0D5E12A36CE4}" type="datetimeFigureOut">
              <a:rPr lang="es-ES" smtClean="0"/>
              <a:t>04/10/11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E79162-7CC0-411D-9825-DC2432920034}" type="slidenum">
              <a:rPr lang="es-ES" smtClean="0"/>
              <a:t>‹Nr.›</a:t>
            </a:fld>
            <a:endParaRPr lang="es-E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8E192B-31CC-4118-B803-0D5E12A36CE4}" type="datetimeFigureOut">
              <a:rPr lang="es-ES" smtClean="0"/>
              <a:t>04/10/11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E79162-7CC0-411D-9825-DC2432920034}" type="slidenum">
              <a:rPr lang="es-ES" smtClean="0"/>
              <a:t>‹Nr.›</a:t>
            </a:fld>
            <a:endParaRPr lang="es-E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8E192B-31CC-4118-B803-0D5E12A36CE4}" type="datetimeFigureOut">
              <a:rPr lang="es-ES" smtClean="0"/>
              <a:t>04/10/11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E79162-7CC0-411D-9825-DC2432920034}" type="slidenum">
              <a:rPr lang="es-ES" smtClean="0"/>
              <a:t>‹Nr.›</a:t>
            </a:fld>
            <a:endParaRPr lang="es-E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5" name="4 Marcador de texto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8E192B-31CC-4118-B803-0D5E12A36CE4}" type="datetimeFigureOut">
              <a:rPr lang="es-ES" smtClean="0"/>
              <a:t>04/10/11</a:t>
            </a:fld>
            <a:endParaRPr lang="es-ES"/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E79162-7CC0-411D-9825-DC2432920034}" type="slidenum">
              <a:rPr lang="es-ES" smtClean="0"/>
              <a:t>‹Nr.›</a:t>
            </a:fld>
            <a:endParaRPr lang="es-E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8E192B-31CC-4118-B803-0D5E12A36CE4}" type="datetimeFigureOut">
              <a:rPr lang="es-ES" smtClean="0"/>
              <a:t>04/10/11</a:t>
            </a:fld>
            <a:endParaRPr lang="es-ES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E79162-7CC0-411D-9825-DC2432920034}" type="slidenum">
              <a:rPr lang="es-ES" smtClean="0"/>
              <a:t>‹Nr.›</a:t>
            </a:fld>
            <a:endParaRPr lang="es-E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8E192B-31CC-4118-B803-0D5E12A36CE4}" type="datetimeFigureOut">
              <a:rPr lang="es-ES" smtClean="0"/>
              <a:t>04/10/11</a:t>
            </a:fld>
            <a:endParaRPr lang="es-ES"/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E79162-7CC0-411D-9825-DC2432920034}" type="slidenum">
              <a:rPr lang="es-ES" smtClean="0"/>
              <a:t>‹Nr.›</a:t>
            </a:fld>
            <a:endParaRPr lang="es-E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8E192B-31CC-4118-B803-0D5E12A36CE4}" type="datetimeFigureOut">
              <a:rPr lang="es-ES" smtClean="0"/>
              <a:t>04/10/11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E79162-7CC0-411D-9825-DC2432920034}" type="slidenum">
              <a:rPr lang="es-ES" smtClean="0"/>
              <a:t>‹Nr.›</a:t>
            </a:fld>
            <a:endParaRPr lang="es-E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ES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8E192B-31CC-4118-B803-0D5E12A36CE4}" type="datetimeFigureOut">
              <a:rPr lang="es-ES" smtClean="0"/>
              <a:t>04/10/11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E79162-7CC0-411D-9825-DC2432920034}" type="slidenum">
              <a:rPr lang="es-ES" smtClean="0"/>
              <a:t>‹Nr.›</a:t>
            </a:fld>
            <a:endParaRPr lang="es-E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8E192B-31CC-4118-B803-0D5E12A36CE4}" type="datetimeFigureOut">
              <a:rPr lang="es-ES" smtClean="0"/>
              <a:t>04/10/11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E79162-7CC0-411D-9825-DC2432920034}" type="slidenum">
              <a:rPr lang="es-ES" smtClean="0"/>
              <a:t>‹Nr.›</a:t>
            </a:fld>
            <a:endParaRPr lang="es-E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8E192B-31CC-4118-B803-0D5E12A36CE4}" type="datetimeFigureOut">
              <a:rPr lang="es-ES" smtClean="0"/>
              <a:t>04/10/11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E79162-7CC0-411D-9825-DC2432920034}" type="slidenum">
              <a:rPr lang="es-ES" smtClean="0"/>
              <a:t>‹Nr.›</a:t>
            </a:fld>
            <a:endParaRPr lang="es-E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título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E8E192B-31CC-4118-B803-0D5E12A36CE4}" type="datetimeFigureOut">
              <a:rPr lang="es-ES" smtClean="0"/>
              <a:t>04/10/11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BE79162-7CC0-411D-9825-DC2432920034}" type="slidenum">
              <a:rPr lang="es-ES" smtClean="0"/>
              <a:t>‹Nr.›</a:t>
            </a:fld>
            <a:endParaRPr lang="es-E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s-MX" dirty="0" smtClean="0"/>
              <a:t>Los relojes</a:t>
            </a:r>
            <a:endParaRPr lang="es-ES" dirty="0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s-MX" dirty="0" smtClean="0"/>
              <a:t>El olor del tiempo</a:t>
            </a:r>
            <a:endParaRPr lang="es-ES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s-MX" dirty="0" smtClean="0"/>
              <a:t>En el espacio-tiempo del mundo de la tecnología eléctrica, el antiguo tiempo mecánico empieza a resultar inaguantable, aunque sólo sea por ser uniforme.</a:t>
            </a:r>
            <a:endParaRPr lang="es-ES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s-MX" dirty="0" smtClean="0"/>
              <a:t>Ahora que vivimos eléctricamente en un mundo instantáneo, el tiempo y el espacio se compenetran mutuamente en un mundo espacio-temporal.</a:t>
            </a:r>
            <a:endParaRPr lang="es-ES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s-MX" dirty="0" smtClean="0"/>
              <a:t>En la edad eléctrica, encontramos cada </a:t>
            </a:r>
            <a:r>
              <a:rPr lang="es-MX" dirty="0" smtClean="0"/>
              <a:t>vez </a:t>
            </a:r>
            <a:r>
              <a:rPr lang="es-MX" dirty="0" smtClean="0"/>
              <a:t>menos razones para imponer un mismo conjunto de relaciones a todos los objetos o conjunto de objetos”</a:t>
            </a:r>
            <a:endParaRPr lang="es-ES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s-MX" dirty="0" smtClean="0"/>
              <a:t>En la presente edad espacio-temporal, buscamos más la multiplicidad de ritmos que su repetitividad. </a:t>
            </a:r>
            <a:r>
              <a:rPr lang="es-MX" dirty="0" smtClean="0"/>
              <a:t>Esta </a:t>
            </a:r>
            <a:r>
              <a:rPr lang="es-MX" dirty="0" smtClean="0"/>
              <a:t>es la diferencia entre el ballet y un desfile militar.</a:t>
            </a:r>
            <a:endParaRPr lang="es-ES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s-MX" dirty="0" smtClean="0"/>
              <a:t>No se formularon quejas contra los relojes hasta la edad eléctrica, cuando su tipo de tiempo mecánico resultó del todo incongruente.</a:t>
            </a:r>
            <a:endParaRPr lang="es-ES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s-MX" dirty="0" smtClean="0"/>
              <a:t>Hoy en día, en condiciones de velocidades eléctricas, lo mecánico comienza a ceder ante la unidad orgánica. Ahora, el hombre puede mirar atrás y contemplar dos o tres mil años de diversos grados de mecanización con plena conciencia de lo mecánico como interludio entre dos grandes periodos orgánicos de cultura.</a:t>
            </a:r>
            <a:endParaRPr lang="es-ES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s-MX" dirty="0" smtClean="0"/>
              <a:t>Todos los días unos viajeros tienen la experiencia de viajar en un momento  de una cultura que está en el 3,000 a.C. a otra del siglo XX.</a:t>
            </a:r>
            <a:endParaRPr lang="es-ES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s-MX" dirty="0" smtClean="0"/>
              <a:t>Con la alfabetización universal, el tiempo puede asumir el carácter de espacio cerrado, o pictórico, que puede dividirse una y otra vez.  “Mi agenda está llena”. Y también puede dejarse vacío: “Tengo una semana libre el mes que viene”.</a:t>
            </a:r>
            <a:endParaRPr lang="es-ES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s-MX" dirty="0" smtClean="0"/>
              <a:t>No fue el reloj, sino la alfabetización respaldada por él, la que creó un tiempo abstracto y empujó al hombre a comer, no cuando tenía hambre, sino cuando era “la hora de comer”.</a:t>
            </a:r>
            <a:endParaRPr lang="es-ES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s-MX" dirty="0" smtClean="0"/>
              <a:t>Los relojes son medios mecánicos que  transforman las tareas y crean trabajo y riqueza acelerando el ritmo de la asociación humana. </a:t>
            </a:r>
            <a:endParaRPr lang="es-ES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42</TotalTime>
  <Words>333</Words>
  <Application>Microsoft Macintosh PowerPoint</Application>
  <PresentationFormat>Presentación en pantalla (4:3)</PresentationFormat>
  <Paragraphs>12</Paragraphs>
  <Slides>11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diapositiva</vt:lpstr>
      </vt:variant>
      <vt:variant>
        <vt:i4>11</vt:i4>
      </vt:variant>
    </vt:vector>
  </HeadingPairs>
  <TitlesOfParts>
    <vt:vector size="12" baseType="lpstr">
      <vt:lpstr>Tema de Office</vt:lpstr>
      <vt:lpstr>Los relojes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Company>Your Company Name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Los relojes</dc:title>
  <dc:creator>Your User Name</dc:creator>
  <cp:lastModifiedBy>Octavio Islas</cp:lastModifiedBy>
  <cp:revision>2</cp:revision>
  <dcterms:created xsi:type="dcterms:W3CDTF">2011-09-26T23:21:20Z</dcterms:created>
  <dcterms:modified xsi:type="dcterms:W3CDTF">2011-10-04T18:01:11Z</dcterms:modified>
</cp:coreProperties>
</file>