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42156-1B7E-4866-B944-D5AD1D216DD8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1E332-5642-428B-B245-0ECC2C26769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42156-1B7E-4866-B944-D5AD1D216DD8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1E332-5642-428B-B245-0ECC2C26769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42156-1B7E-4866-B944-D5AD1D216DD8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1E332-5642-428B-B245-0ECC2C26769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42156-1B7E-4866-B944-D5AD1D216DD8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1E332-5642-428B-B245-0ECC2C26769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42156-1B7E-4866-B944-D5AD1D216DD8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1E332-5642-428B-B245-0ECC2C26769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42156-1B7E-4866-B944-D5AD1D216DD8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1E332-5642-428B-B245-0ECC2C26769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42156-1B7E-4866-B944-D5AD1D216DD8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1E332-5642-428B-B245-0ECC2C26769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42156-1B7E-4866-B944-D5AD1D216DD8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1E332-5642-428B-B245-0ECC2C26769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42156-1B7E-4866-B944-D5AD1D216DD8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1E332-5642-428B-B245-0ECC2C26769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42156-1B7E-4866-B944-D5AD1D216DD8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1E332-5642-428B-B245-0ECC2C26769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42156-1B7E-4866-B944-D5AD1D216DD8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1E332-5642-428B-B245-0ECC2C26769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42156-1B7E-4866-B944-D5AD1D216DD8}" type="datetimeFigureOut">
              <a:rPr lang="es-ES" smtClean="0"/>
              <a:t>04/10/11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1E332-5642-428B-B245-0ECC2C267690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El dinero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Tarjeta de crédito del pobre</a:t>
            </a:r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“El dinero siempre conserva algo de su carácter comunal y de mercancía”</a:t>
            </a:r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“La moneda es una forma de soltar las mercancías y materias básicas que sirven de dinero en primer lugar, para extender el comercio a todo el complejo social. El comercio </a:t>
            </a:r>
            <a:r>
              <a:rPr lang="es-MX" dirty="0" err="1" smtClean="0"/>
              <a:t>dinetario</a:t>
            </a:r>
            <a:r>
              <a:rPr lang="es-MX" dirty="0" smtClean="0"/>
              <a:t> se basa en el principio de asir y soltar en ciclos alternos.”</a:t>
            </a:r>
            <a:endParaRPr lang="es-E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Como cualquier otro medio, el dinero es una materia prima, un recurso natural”.</a:t>
            </a:r>
            <a:endParaRPr lang="es-ES" dirty="0"/>
          </a:p>
        </p:txBody>
      </p:sp>
      <p:pic>
        <p:nvPicPr>
          <p:cNvPr id="2050" name="Picture 2" descr="http://t3.gstatic.com/images?q=tbn:ANd9GcTl9hRvgRVSel_rny97Yfn3XBCKjKZ8dGKHaMwiROJauQSpjPM0F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2701460"/>
            <a:ext cx="4462476" cy="31707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Como la escritura, el dinero tiene el poder de especializar y </a:t>
            </a:r>
            <a:r>
              <a:rPr lang="es-MX" dirty="0" smtClean="0"/>
              <a:t>encauzar las </a:t>
            </a:r>
            <a:r>
              <a:rPr lang="es-MX" dirty="0" smtClean="0"/>
              <a:t>energías humanas en funciones separadas, del mismo modo de traduce y reduce un tipo de saber en otro. </a:t>
            </a:r>
            <a:endParaRPr lang="es-E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El dinero perdió gran parte de su poder mágico con la llegada del </a:t>
            </a:r>
            <a:r>
              <a:rPr lang="es-MX" dirty="0" smtClean="0"/>
              <a:t>dinero </a:t>
            </a:r>
            <a:r>
              <a:rPr lang="es-MX" dirty="0" smtClean="0"/>
              <a:t>signo o de papel.</a:t>
            </a:r>
          </a:p>
          <a:p>
            <a:endParaRPr lang="es-ES" dirty="0"/>
          </a:p>
        </p:txBody>
      </p:sp>
      <p:pic>
        <p:nvPicPr>
          <p:cNvPr id="19458" name="Picture 2" descr="http://t2.gstatic.com/images?q=tbn:ANd9GcRNyrNy8z-AjBD0q6Ki8Spfw5pTh27hx2NM3JklmJzdskRxPVOpXR1bzMj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357694"/>
            <a:ext cx="2143140" cy="1428760"/>
          </a:xfrm>
          <a:prstGeom prst="rect">
            <a:avLst/>
          </a:prstGeom>
          <a:noFill/>
        </p:spPr>
      </p:pic>
      <p:sp>
        <p:nvSpPr>
          <p:cNvPr id="19460" name="AutoShape 4" descr="data:image/jpg;base64,/9j/4AAQSkZJRgABAQAAAQABAAD/2wBDAAkGBwgHBgkIBwgKCgkLDRYPDQwMDRsUFRAWIB0iIiAdHx8kKDQsJCYxJx8fLT0tMTU3Ojo6Iys/RD84QzQ5Ojf/2wBDAQoKCg0MDRoPDxo3JR8lNzc3Nzc3Nzc3Nzc3Nzc3Nzc3Nzc3Nzc3Nzc3Nzc3Nzc3Nzc3Nzc3Nzc3Nzc3Nzc3Nzf/wAARCABuAO0DASIAAhEBAxEB/8QAGwAAAQUBAQAAAAAAAAAAAAAABQIDBAYHAQD/xABIEAACAQIFAQUEBwUEBwkBAAABAgMEEQAFEiExEwYiQVFhFHGBkRUjMkKhsdEkUsHh8GJygpIWMzRDg5PxByU1RGNzlKKywv/EABkBAQEBAQEBAAAAAAAAAAAAAAABAgMEBf/EACARAQEAAgMAAwEBAQAAAAAAAAABERICITEDQVGBBDL/2gAMAwEAAhEDEQA/ANekeUSvaZh3uLLYD5YZaZCd69lPkJE/K2Hpf9c/of44y/OPaJs/r4oWkMkUqMED2WTuqdPpexHx+OOPdrfTR2njFv29vjKn6YSKmIn/AMQYevWWxxnccEkkUVXH1FiR3Vy0xXqE2sFubsblgBvxbEKuhq6KkSaQzSX2LrKwQHm1weff64uL+pmNTNQg2Fff/iL+mGzVIrA+3k/8VbYzijo5J4njE0uuWHXCryNyNyL/AAsdtrg+8hF2Xzd4EBdCNRLHrsCfIHu8frhi/p0vRqIJE1e3svoJgBhK1MaNYVxIPnKDiixdlM2iqCQEKeH7S+oEe8W+GH4uzWaBZC2jvJIiskzXAZSBfYePjh3+nS6menY9+tcn/wB6w/A4SzU5G1VKb+VQ364qz5HXvUUrrR0XSjCiVWe5mt53Sw8bkDfzxwdnqxWqP2GitJGyKNe0ZO4YXS9x6m2+1hYYn9OlptBexqpvd7Q/648TTAf7TN/z3/XFZkyOsbq2y3LY1kmEilHsUGmxA7ltzv7zxhLdn6qSh9lky6gKmmMBl1Aubm+r7Fr8/wAsX+rmLOslOpuKqS/9qZ/1wiWop5AddVIvqsrL+RxWYOzU8E2XSjLqEPRq8ezd2WNgQAw0722I93qcNZX2UmoGq2jgpZDVKt1kOrTINy3A522FgLYn9TK1Rz0sfFZKSfutKx/M4blky65MlY4bxvVSC3wvgM2RTgzWpqZTLUibuhbpZQulT4A2vxhCdnKsQ08TR0P7OY+myQBW0oQdNw24JG/p88P6ZFzVZOp72YD/ABVb2/8A1hP0jkm/7fH/APJP64g/QlSJ3mD066llUoY7JZzfYBuR5874RUZTmTidWq6RFniWMqYraXXh072x9ODYbYLkQ+ksg5augb1M/wDPCjmuTJstdCB6T/zwGrOztdWUCUMlfAEWJIdQLB20m4JOrdrjx872vbEsZfmsPQketo70zDSzK24sQFY33G9web+OKZTfprLFayV8YI8Ov/PHPprK2v1a1CP75OIMeXVtLPTutfTBYITGkbMbOD95je7GxIG9t+MIky+WShFJJmVO8a6hrNQ+o6vM3vwePne5vDKfJmHZ8N9dLTljbZt+eMM/SfZbVYGgLeWnAyXs7HMY2NfTrZlCAyfaIAHlvwccHZSNpSFzGE6RvCGFrDna1/jyDi9fqZot9I9mbqGNCCeAY+fnjjZh2YADaKOx4IgB/hgPUdkkEUkj1o0PZr/HkX/W2BIiWpghpkKCaKV4kBIO1lAYjzupPvJ54wxDK2Jm3Zci6CjPuhH6YUuednVYiNoFI5Cx2t/Vjiiin/YOvW1CIJx3SYpNS7kd4Kp50kj0w/FHSRVUKtM0jywqoDxOoYnxFgRvtzv54amau8WdZNUSpFFKCztpXSDucSqSlip8yqpo40DyRRqzjlgpewPuufnii0kUVJX5bAGEkzyl3cNfUtgR5W3J8L7eu2iAD2pyOeml/m2LJil8TZh9a/hucZvNf/S6pEARSX1zsbk6Qq2t5eH9XvpUovI3vOKJTR6u0edrtqHTAa9/tBefioxn7q3wPpKObPcyQjTHNA2pBJwkXgAvO9huPO19hiJWUrZXV1NAEWa72nQKVSSMi5A35F+drWFvG5Psmq0ucRUy1CzdJZV1abkbgfa/MeeOZvPHT59VyySMsazoCukkMGjAsf62OL9suUxi9lDyEt7KdEZA70ncC3P97un/AKYM9qaWqegpZqaSczRywoVidgCnVjLkgGx7qnnexI8bYC0rpSVglmiPQSQKHBuEYjYkeXh6et9rLR5zBUV/sMhBkILIfB7c28/P+AxKqv5jBXLLMlK07R6qIIesTdRKOrYk3Pd58/XEinSsFfVyzSTBPaNUJD8DprdubaPt90jmxxY6iqoo2eK8PWUGyvfkC/liLJmZEXUKUVxbSBIbGwN99P8Ad+ZwyIE8E47Q1zzGRaWWOBoyz9wka9VhfY30X89ueMBKylzH6MzRKQzus0LNSfXWkidt2juWtyNQNxYEgWGLauafVh29m0htJN2HK3W1x4/LDceba+oWFIsejUHVmNidhfbz9cAEEDnNY5C7mAR6iert1OoCBa++23FvjgW9NmDdmZaYST/SRomQMJhqD/dF9W7XudW3hvi1tmcygELR6G+ybPYna/htv+QxPp6ukqWYQMGYDVcIRcXtyRhkkV6KKuZ85RHn6EoPRWFwSvcsSu/dN7bE+BPqQtTSZu2XV6M8dXKIV6EkAELc2II16VsAO9fe/ptZantItJVtTGjkLq2ksDZSf7xAG+IydsKfSOjRysSL6QwWy795r2Cj1Nh+NkyVErY5PbIGiMhptU0Eye0KqCN7MGtq/eUDzsTiDTUdS1NT9VVE4zEyyMZFa0QllKk94i2l029w4GxCT/tAoyxWkop62QbaaSIv+Owwpu3kETiOtoKqilY91aqEqD8QTh2IE2W1LwR+wyPTssJToS6JInHUZgG3uCeSV3sw5tYTs7yvMaqF5Gdis2XtTx6yV6cha+q/K3FvUWxIXti3ccUqsji8bqwKyD+yQbHD1P2nqZ6tIFoQNTBS66mVb+ZG23vw7A7L8omGYytVDdmgZGK2ZnRLM+42PNh6+mHKimqZcynlaFjT1MPTqIXYndSbC3iCpI94B88XbhRcjjc4ZZtIuSAPMmwxMrhRI8mnVZA8ZkvQLSq2ggtZmK39AGHyw5PldTNDTRrAC8U1LI7lTdum4Zvu+AFlxcjLHrZeql13YX3X3+WOiWLWF6iFiuoC/IwynSlw5JUxzUUnQsYcwlqGZUc3VkdQePtd9f8AKfPEzKspqKHK6elkpzII+osh0Nd0eQsb7eNxfa9/TfFrSeIsqiSMlhdbMDq92OieLb61O82kd4bny9+GRXcooqmPKjldUJCFUrC7qxChfsaiQL93SD52PicAVQ5VUVYAtWNGBpfy3C7+99yPK+L9OkNRG8Dup1gqVDWI2v8APxxTu0FPPSlEld6gcKGQEqPQ3vbbyHxtiygRVQ+z17tURzNT1RRWVm3UEne+4Fv4nBntPBBQtTClptLFGUaFufAX89r4ByzA08JJk63s4JMaCxBl8vBbAe4WxYe2ZXTSs2rQySKxTm2kGx9NsaoD0MElPmOUq5kZQQHYnulj3iAPIbf1fGgp/tDm33F/NsZ5TSrLn1JKhJ6oik33spXYeguT8TjRF2qHH/pr+bYT/o+k2YnqMb27xxnFTUSf6S51TQqpkeENGoXl1CMBf5/PGjzXMjgfvYy7PJxT9oqqeSd40glB7u2o6F29Tb5YzPat8LyPMDTVceYTRzzCcsqRLpuXJ3O58T/W2EZlUrmFeatYJvZpX3SUAaXAFzcG/AviRFRw11XFNR1hV0cN0WFg29+6DawN7/G/jvNybJek88+ZzkQwzANERqLNfbVa4tuNhfnc840yknJqityJRGdM0zByr7d0kW+IAv8AhizRxqCpKqWXhrbj3fPDVRUrE0BQLIsshTUGtaysf/5thvLqx6xH1RqAGAVlJIfa9xcD3XAsfPGKqcwW3Aw3I0UaAPoUc96wFsBO1GdPlVMEp96iRSynQW0geNgN/K3rfFOp6GqzRFlnnj1TEGI1U51yC1hsRdtj4gce61kGngrY7A3vvjg0k2UD5YoOWVlbkNYKao6t9meFiShB8VO4G9ztz428b9AVmjSSPdWFwbEE/A4lmFhYAtwMc6ac2AOHQm2EuNIH64yqn9pW9lo5oZp1dywZpCNIWxJYk+igfPbnFSy7LJM+PWnYx5cp7lMf96VOzOfPYd37vA8SZfbeqOYZkMujUM0r6nPoG7v4gn/CMT8io6mNY4lfTEY/sgbSG1iT646+RnK0UdPBTQxpEFW3dAQAYcrKSjq4mgqYUmifYq2//Q+uArSVFMIuoskoQFjoF+B44lUmaSySqklNaOVC0TKrqxI5UhgPgcYVSc4y2fs1mFqdmmy2oJZY2NyCOR6OL7MPA7+OLV2bK1dP7PDUsnVYyRTKu7cnja3jcbb35thnNS+eZZVxCjaKRAGhD3B1jw3A3tcbbb84rvZCvalrTCW7pImjB8CBuPiN/gfM31O4jWpFJhZCbkrbUfUcnEOopZ5qSOJo4gytYjWbFbW2JXY/DjEoSayrDcEbe7CgxscYXEqDU0PUabQUUsqBdrWIa538L7b+mGky1wgjDqi9Hpu6km+xA242ve/O3rjs1DTNLK8azKwa8nSkK3Jvf8/y8sQ6lcspmjjlmcCQ3F5zfcW942xXO8eM9EoaWZWhZjFtIzuFBA3vsPnhlKGWGHTHJCW6yuS4Nu6B+nuwx0aKaTTDqkDi5ZJjYceXBx6NY3jlmSGW6NpYl99hbgegxFnHje0paUisNR1Du19O9vsgccYi1lDLWySCVYxEWuLnUXFhtbw3vv77De+FZo8pyapePqiQ07FOnctqtta2974gUstQ+byMDVhQHDRy9Qq1iLEXXSoG/BJN7nFjWJFezWmqaWWV55olCMWURxgEreyixuDbYfjYXtiNJV11Z0oZqyZiyCVTKqbHe4BCXG3iPXzwd7WUtTU9FIaETo5NzrKtfkWPged/fe/iHp8vMlZFGplR440EUslgL3sDbxIPPHhtxjfpSKOUPm9HFG6yNTyskpUFAADYAKTc2Oo3/tHkb40dSDUyEcaF/NsZvlcCCPL6tges1W6kk76QAD797C/pjSLAVDFid0X8zh9n0mS260gv44zqvoo6rtPmftAHThlhdRuDrIQDfxGxvjRJxaZyOb4zTNZamPtVX6A7QEqHVjZV7qXPw2/HGZ7S+HlmZ8wmkp6Ys46PVZkBWM6ADyRvqNrb7Lf1xc8ty6OjgZWbqvK7SyMygXY+Q8B6YqWXzSTPE2sJDFUsjqDvLKFb/wCoA43vffF5D6gCPHCrCJqeKTTrjU6WLDa25uD+Z+eEwwRU66YU0jyuSPxO2HTc45bbfGRQe3JlXO0G4ieBQPtbsCwsBc33Zfu+IwRrpYnzvIp4AWpljlYsiEhAUFuBgv2iyRc5pFRJejUIfq5QL2vsQdr2tfjxxR46XPsoVoYYq+GO5bpQAOgFgdiLjbjgc+JBxudxBLtFXity/LauWJ4Kl4eq0Unc0BrEK42N9jt/ZPrizZCJI8oozIrK5iU2v+hP9fLFTyfstmGY1gqc4SSOASFyJSC7nYbXJtuAbm/kNjtoKIFQBVVVA4AsB7sTkSOiQstzhmsmEVPJIb2VGbnyGHiot+mI2ZITltSGF7xN+RxlpkOYzNLnNQdTBlOgMCRYgWP43w7QZvX0zJDNNIYHCxhkO4358N7YYq0AzSv8AKqW4/xnCvaoolVgSwjlUtpBtYHf8vxx1YW2nrSczppIHBR4dIBNgwBwdzCpnSanMNFNUoDqdorHRvxYkYpdQpoKhJqfSY7akBNxY74N02e5TmDhaoRrO2wjeLUWPptc4zVhXaPMXokhkd9CgnUCd2Fr2HrxvilxVKvncVTEmlHnuVI5BIBHxBPzxNz3MIcwqESCMLSw3EelQASeTbEBY1aanC/vraw8bjFkRrOTTMctgXc6FKXJ50mwPyGJ6tyfTELJoCtAl99yMTxEDzxjm3Fdq8zaGjkSM2lnkYE+QtucVjpy19CkkUqAFyRaN3bxsTYf1zgtnEEgVW7q3Z0JPh47ev6YH5BD16GCGSR4ghKsI1YklR422H4XHzxXzvm5bc7xpyimqaN6aoMivNJfZb7EEBlINjb+fGLblFVFPTmTYLPIRp9fHFHkjnGY+yON4i76iLMwNgNr7E2xbezEP/dwMgGpZS424BJP5Wwb/wA1u1n0PxBQgUE2A8cdupG/hhEXejVrnvC98cK2JI4xHtQ82qaampb1TMkbsF1gnunwJI438cU/M6pfboV+qdxIrh0exex31Djew3B3NxYc4uVZEtRC8LbX33F7fDGf51EYqzpgRJ0gWvrtZSSNJO22ocHGuKELO8+YUj6GSCOQmIs1g9zuQPG5J+WNM/37jSTZRz7zjNkoaZKqikgropX1C6pIGvfnSObfLw2GNMUEzOR5D8zi/YkTD65/fjLe0Ipl7UV71irJGGCxBgSA/TXc2tsPfyRjUp7iV/fjLs/RXz/NDIfqu56nWVUKLc33v7gecJ7VvheX1T1uYUaU8Rjy6AubtclnKkaj/O2NGTT0w2pdJAIIN77YoFBT1DMyUzn9kTVJZ9CIQLWA5Ow5PO5xNybOp4amMTSmWmnYAsygPG25s1rA38Da9wb3xLMpFuqZxB0rlVV5NJLG1hY/LDE1RJ7akMLxnUmqx5FwbHnzA29/Ft011W8LmLTEVMXUDSAkfaA4AJPOw8TYeOGJMxMSQMaO07A2ZkYAW1Eb27twviRa++Jhntz22piMCv026krIe7a4DAbAn3nx8NuTjsmZTrCzFotSuVJIBRe6xAuDySAPPfElszpVS7SLZiBdbNuTYDbbm/xvj1VXdGIlYJXsrOb9wKo5JJ3Hu5/HDCa39Iqa/prU6JY2ki0ELtdATY6t/Dz2wukq2lnjjkkiBenEgjGxB+d7Y9DmtO9tAvbclCr6fO+kn5nEuKoEqFo2JF7EEEEEeYPBxMLJf0zl0zzxlpU0kBdiRvdQb7H34czCaOOkkMi90jTx57Yd6jeOAnaGoEtO0cFSqSJ3tIIuSCPP5fHCRqdM1z4pSZvMDdpJbPGPFrixPxIJwOnYAsoQAbk2Fvfg52hjirdNXGp6lHcMlrERn09Dc28r+WK9GVIW7WDXU7Y7RKNdno6vMaOWnXvpTyAJflQwxcIctpOzmX1Fc7S1FR0yFO3PgFHnfxxRuz+ZPleZwy30wyERTi+xB4J9xsb+/GiUFSGgeBrSBZCRr9/64xyWM6EX7LHOFbpkEN4hCCQR+GFZYonzSmUboHDN/dXvH8BgtnUP0VmUqxMVilUShP3Cdjv6mxtiLQ3jppMwmRRLMejC24LAHvE254293uxZ4jS+z1THJQBb3dPt6eNTd4/iSPhgpqVhtio9nKmGOaoe7qXkJ6drlbk2uBx8fXywXzPNWy+WNXpXkjkHdk6gW58RbnjHPHbZ+soEqKeeBrdOY6jvYqfMYqEnZTMaKpR8vdGjTZCJCpA328wPicXLL6l6ylWoaEw6vsgsGuPO4+PyxBqs5paXN3p6ioWOOOAOQ1u85Ph6gA7euLhx5/Fx590IyzsiUqvasw0bLYQg3A95t4735xYo6SSOKaJdA6pve52xCqc4LxutOCGURO0oAdVVjvY8FgAduNxvvhVNn0cmpZ6epidW03emcKw23G23Pj43wwvx/Hx+OYgtEvSiSPnSLbYjT00kjX9qkFn1LYAbeW3hxz5YTSV0VfRmeJZEW5XTItmBHpfbAXLqurnmy7qVM6t0IzMJFssjFNwAF5vuSSLWt54mHQdAEMd5JNduXYDf5DFA7TRyTVklTY9EBhp6evcM32hyPtbEnbc4J9oMwdq+RAwNPS9xktfqOQRY+gFz58cc4g1SS5alJUBon9qBYiGJVCDb71t+eSLXG4PONyJQfKJ5JKunWS6osw6frc7r+Z/oY16LaR7+Q/jjL1DJmFHI7qQJQmy26l9w3pcXuPMY1SBQXf4b/PC+jtQfrmscZ3XRoe1NaZStjPDIBffuq1ifQXxolQD1XtzzjM+0NQ1D2iqZxHrUOqmIeRG58jx6euJPat8TuyMLiTMlYEk09thuT4D+HwwLoIj7O4Zd9KC1rm9vPz2b5HBFYIMx+spKi6sdT2JDX9V2I999+bX3wzU1EFDEYqdkkmAL7ElV33FwO8x8eLW486yuppoZY4xURxu2hQdQB4sfzAPwGOypBDTFRBrQC4jCar+gHvvikU+YVLrIZJAu9ojc77X3328r+Zwz9JVvTfUN1TV943N+B3vK2JiqusaUCd2OgK2uQBSG2/wx1hFIgXoVS6Bpt0tQsPCxuD4b/jilLmVeNpFUtr03UsQPG/2uNxv7xh0V9UaMMFQVNr6SzBbX4Pe59MMC2dGHWFMU6rf7tOqjfe9wLj8DiFN2jocvmaFzH0x9hle4b1vvfnAEVdQEkd5oTaIsqhZL3ta3PmfefLxxEL1Mk8BkiaUiUglVNjHbxv6gWGLIiyN2xylgQJCPDx/TAGtzChqZpGaaKTUQe+8t7DcbaCL+uCs2cUUeZrULSVRiWlMRpkpzu2q+33ePHEKjzaBIRS5hQVM0FtSlISGiYG4AJ5A8G249cVQp6mAVkUq1yfVqI943Y6R4G67jyv6emBVRlME0wehnp4YJGJCzSFNFjY8i9iTsOfxxY6bMOlki0b0lfJUe0dXqNTtYL1A5FwwPFxzb4Ybymplps3evmpM1qFGwZqdVd+5YnSCB+fHnvhlMK4MvppLpJUzyne/QpmI+BPPh4DFppczFFFpnhqukCCWaFgW9dht54djzZkgMKZPVyuawz66hAiope9gbne1xxbfy5dqM2Mk2ZlMsrpPbkWJVkRNEVk0kk6t/Ow+Y5wtyB/aCalzGKN5JFZZN5tJYPba6i1iGtsLeO4viNJOiVaSiWogRAqRRrRNZFsNh4fh+V8E8yqVzNKKKfKs1MdIrDSVj+tewAY/WbWt+PhhWYVLZiMvSpynMzHRq10HStIxCgN/rNrWJ+PPnMqHJU0sakr1gha4vRvdWHiDfn9MH6btMkMCR+yVEl/sloHJP4YimpmmymfL6nKa+SNzeJgYkaO1rH7e5uL+HPGHIMzrY1yy+R1kjUcZQuXiUm6aSyjXt+O22FEn/AEmnqZEhpado2ubl4Wtt4b2tvb54L/SNPcNF0ipuTrkCnVfx/HFPWmzNpquaKiqEM8xkXrOrMASDY2JHgR7sPx0OYERswq0ClgwDL3h4HY8/0cTEFrbNABsYQb2F5x/Ae/5Y8M1Qd4tTkb8Tgd35f1fFWpKXNUU9eOqYuwBXqG0QtuRZt97C2GRQ51pddFbIyodJ6pGpr+O/Fj+GGIZXb6SpLKWqIyT4Fr2Plj30nR6dXtEVuecUmLL87UlGFbJaT7esglfdq59MOPl+cGm6KxVvVK3MwY7G/G7cWwxFczqK61DJdlabUGXgjbf8vniNnVXSy5bliQVlLJNBEySpFUqxQkDkA3GJdHS5xEZFqsvqZIpGJ1EhmjG/Fzv5EcWJPmC/9EvE+uOmnIABIEBuD4WJY8efrtbFygVKLex6xpfqoORcFVsfkTbGpUdrNjMjlGd1eYLLLQtHEhURoqm0YBvzbfxHy9w02jXRqF78fxwvoVKsvWYiJiDwQR+uI7ZbE7l3pIix5JRScFsexrSGwOcqh8KKD/lL+mOjLUUALSQ28tC4L49hpDYJOWpb/Zoh/gXHRlyAd2lhv6xr+mCuPYaRNqF+wbW6EX+QY57Ew/8ALxke4YK49hpDahfsRJuYFHywv2O+5iX5DBHHsNIuwaaIkW6SfIYQaFuOklvd/LBXHsNIm1C/YXI+wvyx1aIr91SfA2wTx7DSG1DDS1BvcRH4fyx1aSQfdQe7/pglj2GkNqH+yvtsvwH8seFNIP3fkcEMew0htUEUz+JHzP6Y97M9ravzxOx7DSG1QvZ3/eH4457M/wC9idj2GkNqgmme32vzwg0kh2D2vz3Tgjj2GkNqgrSt57+446aZvMf5Tibj2LpDNQPZD+8fkcJajPI/FcEcexNIZoetM3jf/LiOk88WYz03szGFIY3Wbc62YuCLWtsFX/Ngxj2LOEhl/9k="/>
          <p:cNvSpPr>
            <a:spLocks noChangeAspect="1" noChangeArrowheads="1"/>
          </p:cNvSpPr>
          <p:nvPr/>
        </p:nvSpPr>
        <p:spPr bwMode="auto">
          <a:xfrm>
            <a:off x="63500" y="-284163"/>
            <a:ext cx="1219200" cy="5619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9462" name="AutoShape 6" descr="data:image/jpg;base64,/9j/4AAQSkZJRgABAQAAAQABAAD/2wBDAAkGBwgHBgkIBwgKCgkLDRYPDQwMDRsUFRAWIB0iIiAdHx8kKDQsJCYxJx8fLT0tMTU3Ojo6Iys/RD84QzQ5Ojf/2wBDAQoKCg0MDRoPDxo3JR8lNzc3Nzc3Nzc3Nzc3Nzc3Nzc3Nzc3Nzc3Nzc3Nzc3Nzc3Nzc3Nzc3Nzc3Nzc3Nzc3Nzf/wAARCABuAO0DASIAAhEBAxEB/8QAGwAAAQUBAQAAAAAAAAAAAAAABQIDBAYHAQD/xABIEAACAQIFAQUEBwUEBwkBAAABAgMEEQAFEiExEwYiQVFhFHGBkRUjMkKhsdEkUsHh8GJygpIWMzRDg5PxByU1RGNzlKKywv/EABkBAQEBAQEBAAAAAAAAAAAAAAABAgMEBf/EACARAQEAAgMAAwEBAQAAAAAAAAABERICITEDQVGBBDL/2gAMAwEAAhEDEQA/ANekeUSvaZh3uLLYD5YZaZCd69lPkJE/K2Hpf9c/of44y/OPaJs/r4oWkMkUqMED2WTuqdPpexHx+OOPdrfTR2njFv29vjKn6YSKmIn/AMQYevWWxxnccEkkUVXH1FiR3Vy0xXqE2sFubsblgBvxbEKuhq6KkSaQzSX2LrKwQHm1weff64uL+pmNTNQg2Fff/iL+mGzVIrA+3k/8VbYzijo5J4njE0uuWHXCryNyNyL/AAsdtrg+8hF2Xzd4EBdCNRLHrsCfIHu8frhi/p0vRqIJE1e3svoJgBhK1MaNYVxIPnKDiixdlM2iqCQEKeH7S+oEe8W+GH4uzWaBZC2jvJIiskzXAZSBfYePjh3+nS6menY9+tcn/wB6w/A4SzU5G1VKb+VQ364qz5HXvUUrrR0XSjCiVWe5mt53Sw8bkDfzxwdnqxWqP2GitJGyKNe0ZO4YXS9x6m2+1hYYn9OlptBexqpvd7Q/648TTAf7TN/z3/XFZkyOsbq2y3LY1kmEilHsUGmxA7ltzv7zxhLdn6qSh9lky6gKmmMBl1Aubm+r7Fr8/wAsX+rmLOslOpuKqS/9qZ/1wiWop5AddVIvqsrL+RxWYOzU8E2XSjLqEPRq8ezd2WNgQAw0722I93qcNZX2UmoGq2jgpZDVKt1kOrTINy3A522FgLYn9TK1Rz0sfFZKSfutKx/M4blky65MlY4bxvVSC3wvgM2RTgzWpqZTLUibuhbpZQulT4A2vxhCdnKsQ08TR0P7OY+myQBW0oQdNw24JG/p88P6ZFzVZOp72YD/ABVb2/8A1hP0jkm/7fH/APJP64g/QlSJ3mD066llUoY7JZzfYBuR5874RUZTmTidWq6RFniWMqYraXXh072x9ODYbYLkQ+ksg5augb1M/wDPCjmuTJstdCB6T/zwGrOztdWUCUMlfAEWJIdQLB20m4JOrdrjx872vbEsZfmsPQketo70zDSzK24sQFY33G9web+OKZTfprLFayV8YI8Ov/PHPprK2v1a1CP75OIMeXVtLPTutfTBYITGkbMbOD95je7GxIG9t+MIky+WShFJJmVO8a6hrNQ+o6vM3vwePne5vDKfJmHZ8N9dLTljbZt+eMM/SfZbVYGgLeWnAyXs7HMY2NfTrZlCAyfaIAHlvwccHZSNpSFzGE6RvCGFrDna1/jyDi9fqZot9I9mbqGNCCeAY+fnjjZh2YADaKOx4IgB/hgPUdkkEUkj1o0PZr/HkX/W2BIiWpghpkKCaKV4kBIO1lAYjzupPvJ54wxDK2Jm3Zci6CjPuhH6YUuednVYiNoFI5Cx2t/Vjiiin/YOvW1CIJx3SYpNS7kd4Kp50kj0w/FHSRVUKtM0jywqoDxOoYnxFgRvtzv54amau8WdZNUSpFFKCztpXSDucSqSlip8yqpo40DyRRqzjlgpewPuufnii0kUVJX5bAGEkzyl3cNfUtgR5W3J8L7eu2iAD2pyOeml/m2LJil8TZh9a/hucZvNf/S6pEARSX1zsbk6Qq2t5eH9XvpUovI3vOKJTR6u0edrtqHTAa9/tBefioxn7q3wPpKObPcyQjTHNA2pBJwkXgAvO9huPO19hiJWUrZXV1NAEWa72nQKVSSMi5A35F+drWFvG5Psmq0ucRUy1CzdJZV1abkbgfa/MeeOZvPHT59VyySMsazoCukkMGjAsf62OL9suUxi9lDyEt7KdEZA70ncC3P97un/AKYM9qaWqegpZqaSczRywoVidgCnVjLkgGx7qnnexI8bYC0rpSVglmiPQSQKHBuEYjYkeXh6et9rLR5zBUV/sMhBkILIfB7c28/P+AxKqv5jBXLLMlK07R6qIIesTdRKOrYk3Pd58/XEinSsFfVyzSTBPaNUJD8DprdubaPt90jmxxY6iqoo2eK8PWUGyvfkC/liLJmZEXUKUVxbSBIbGwN99P8Ad+ZwyIE8E47Q1zzGRaWWOBoyz9wka9VhfY30X89ueMBKylzH6MzRKQzus0LNSfXWkidt2juWtyNQNxYEgWGLauafVh29m0htJN2HK3W1x4/LDceba+oWFIsejUHVmNidhfbz9cAEEDnNY5C7mAR6iert1OoCBa++23FvjgW9NmDdmZaYST/SRomQMJhqD/dF9W7XudW3hvi1tmcygELR6G+ybPYna/htv+QxPp6ukqWYQMGYDVcIRcXtyRhkkV6KKuZ85RHn6EoPRWFwSvcsSu/dN7bE+BPqQtTSZu2XV6M8dXKIV6EkAELc2II16VsAO9fe/ptZantItJVtTGjkLq2ksDZSf7xAG+IydsKfSOjRysSL6QwWy795r2Cj1Nh+NkyVErY5PbIGiMhptU0Eye0KqCN7MGtq/eUDzsTiDTUdS1NT9VVE4zEyyMZFa0QllKk94i2l029w4GxCT/tAoyxWkop62QbaaSIv+Owwpu3kETiOtoKqilY91aqEqD8QTh2IE2W1LwR+wyPTssJToS6JInHUZgG3uCeSV3sw5tYTs7yvMaqF5Gdis2XtTx6yV6cha+q/K3FvUWxIXti3ccUqsji8bqwKyD+yQbHD1P2nqZ6tIFoQNTBS66mVb+ZG23vw7A7L8omGYytVDdmgZGK2ZnRLM+42PNh6+mHKimqZcynlaFjT1MPTqIXYndSbC3iCpI94B88XbhRcjjc4ZZtIuSAPMmwxMrhRI8mnVZA8ZkvQLSq2ggtZmK39AGHyw5PldTNDTRrAC8U1LI7lTdum4Zvu+AFlxcjLHrZeql13YX3X3+WOiWLWF6iFiuoC/IwynSlw5JUxzUUnQsYcwlqGZUc3VkdQePtd9f8AKfPEzKspqKHK6elkpzII+osh0Nd0eQsb7eNxfa9/TfFrSeIsqiSMlhdbMDq92OieLb61O82kd4bny9+GRXcooqmPKjldUJCFUrC7qxChfsaiQL93SD52PicAVQ5VUVYAtWNGBpfy3C7+99yPK+L9OkNRG8Dup1gqVDWI2v8APxxTu0FPPSlEld6gcKGQEqPQ3vbbyHxtiygRVQ+z17tURzNT1RRWVm3UEne+4Fv4nBntPBBQtTClptLFGUaFufAX89r4ByzA08JJk63s4JMaCxBl8vBbAe4WxYe2ZXTSs2rQySKxTm2kGx9NsaoD0MElPmOUq5kZQQHYnulj3iAPIbf1fGgp/tDm33F/NsZ5TSrLn1JKhJ6oik33spXYeguT8TjRF2qHH/pr+bYT/o+k2YnqMb27xxnFTUSf6S51TQqpkeENGoXl1CMBf5/PGjzXMjgfvYy7PJxT9oqqeSd40glB7u2o6F29Tb5YzPat8LyPMDTVceYTRzzCcsqRLpuXJ3O58T/W2EZlUrmFeatYJvZpX3SUAaXAFzcG/AviRFRw11XFNR1hV0cN0WFg29+6DawN7/G/jvNybJek88+ZzkQwzANERqLNfbVa4tuNhfnc840yknJqityJRGdM0zByr7d0kW+IAv8AhizRxqCpKqWXhrbj3fPDVRUrE0BQLIsshTUGtaysf/5thvLqx6xH1RqAGAVlJIfa9xcD3XAsfPGKqcwW3Aw3I0UaAPoUc96wFsBO1GdPlVMEp96iRSynQW0geNgN/K3rfFOp6GqzRFlnnj1TEGI1U51yC1hsRdtj4gce61kGngrY7A3vvjg0k2UD5YoOWVlbkNYKao6t9meFiShB8VO4G9ztz428b9AVmjSSPdWFwbEE/A4lmFhYAtwMc6ac2AOHQm2EuNIH64yqn9pW9lo5oZp1dywZpCNIWxJYk+igfPbnFSy7LJM+PWnYx5cp7lMf96VOzOfPYd37vA8SZfbeqOYZkMujUM0r6nPoG7v4gn/CMT8io6mNY4lfTEY/sgbSG1iT646+RnK0UdPBTQxpEFW3dAQAYcrKSjq4mgqYUmifYq2//Q+uArSVFMIuoskoQFjoF+B44lUmaSySqklNaOVC0TKrqxI5UhgPgcYVSc4y2fs1mFqdmmy2oJZY2NyCOR6OL7MPA7+OLV2bK1dP7PDUsnVYyRTKu7cnja3jcbb35thnNS+eZZVxCjaKRAGhD3B1jw3A3tcbbb84rvZCvalrTCW7pImjB8CBuPiN/gfM31O4jWpFJhZCbkrbUfUcnEOopZ5qSOJo4gytYjWbFbW2JXY/DjEoSayrDcEbe7CgxscYXEqDU0PUabQUUsqBdrWIa538L7b+mGky1wgjDqi9Hpu6km+xA242ve/O3rjs1DTNLK8azKwa8nSkK3Jvf8/y8sQ6lcspmjjlmcCQ3F5zfcW942xXO8eM9EoaWZWhZjFtIzuFBA3vsPnhlKGWGHTHJCW6yuS4Nu6B+nuwx0aKaTTDqkDi5ZJjYceXBx6NY3jlmSGW6NpYl99hbgegxFnHje0paUisNR1Du19O9vsgccYi1lDLWySCVYxEWuLnUXFhtbw3vv77De+FZo8pyapePqiQ07FOnctqtta2974gUstQ+byMDVhQHDRy9Qq1iLEXXSoG/BJN7nFjWJFezWmqaWWV55olCMWURxgEreyixuDbYfjYXtiNJV11Z0oZqyZiyCVTKqbHe4BCXG3iPXzwd7WUtTU9FIaETo5NzrKtfkWPged/fe/iHp8vMlZFGplR440EUslgL3sDbxIPPHhtxjfpSKOUPm9HFG6yNTyskpUFAADYAKTc2Oo3/tHkb40dSDUyEcaF/NsZvlcCCPL6tges1W6kk76QAD797C/pjSLAVDFid0X8zh9n0mS260gv44zqvoo6rtPmftAHThlhdRuDrIQDfxGxvjRJxaZyOb4zTNZamPtVX6A7QEqHVjZV7qXPw2/HGZ7S+HlmZ8wmkp6Ys46PVZkBWM6ADyRvqNrb7Lf1xc8ty6OjgZWbqvK7SyMygXY+Q8B6YqWXzSTPE2sJDFUsjqDvLKFb/wCoA43vffF5D6gCPHCrCJqeKTTrjU6WLDa25uD+Z+eEwwRU66YU0jyuSPxO2HTc45bbfGRQe3JlXO0G4ieBQPtbsCwsBc33Zfu+IwRrpYnzvIp4AWpljlYsiEhAUFuBgv2iyRc5pFRJejUIfq5QL2vsQdr2tfjxxR46XPsoVoYYq+GO5bpQAOgFgdiLjbjgc+JBxudxBLtFXity/LauWJ4Kl4eq0Unc0BrEK42N9jt/ZPrizZCJI8oozIrK5iU2v+hP9fLFTyfstmGY1gqc4SSOASFyJSC7nYbXJtuAbm/kNjtoKIFQBVVVA4AsB7sTkSOiQstzhmsmEVPJIb2VGbnyGHiot+mI2ZITltSGF7xN+RxlpkOYzNLnNQdTBlOgMCRYgWP43w7QZvX0zJDNNIYHCxhkO4358N7YYq0AzSv8AKqW4/xnCvaoolVgSwjlUtpBtYHf8vxx1YW2nrSczppIHBR4dIBNgwBwdzCpnSanMNFNUoDqdorHRvxYkYpdQpoKhJqfSY7akBNxY74N02e5TmDhaoRrO2wjeLUWPptc4zVhXaPMXokhkd9CgnUCd2Fr2HrxvilxVKvncVTEmlHnuVI5BIBHxBPzxNz3MIcwqESCMLSw3EelQASeTbEBY1aanC/vraw8bjFkRrOTTMctgXc6FKXJ50mwPyGJ6tyfTELJoCtAl99yMTxEDzxjm3Fdq8zaGjkSM2lnkYE+QtucVjpy19CkkUqAFyRaN3bxsTYf1zgtnEEgVW7q3Z0JPh47ev6YH5BD16GCGSR4ghKsI1YklR422H4XHzxXzvm5bc7xpyimqaN6aoMivNJfZb7EEBlINjb+fGLblFVFPTmTYLPIRp9fHFHkjnGY+yON4i76iLMwNgNr7E2xbezEP/dwMgGpZS424BJP5Wwb/wA1u1n0PxBQgUE2A8cdupG/hhEXejVrnvC98cK2JI4xHtQ82qaampb1TMkbsF1gnunwJI438cU/M6pfboV+qdxIrh0exex31Djew3B3NxYc4uVZEtRC8LbX33F7fDGf51EYqzpgRJ0gWvrtZSSNJO22ocHGuKELO8+YUj6GSCOQmIs1g9zuQPG5J+WNM/37jSTZRz7zjNkoaZKqikgropX1C6pIGvfnSObfLw2GNMUEzOR5D8zi/YkTD65/fjLe0Ipl7UV71irJGGCxBgSA/TXc2tsPfyRjUp7iV/fjLs/RXz/NDIfqu56nWVUKLc33v7gecJ7VvheX1T1uYUaU8Rjy6AubtclnKkaj/O2NGTT0w2pdJAIIN77YoFBT1DMyUzn9kTVJZ9CIQLWA5Ow5PO5xNybOp4amMTSmWmnYAsygPG25s1rA38Da9wb3xLMpFuqZxB0rlVV5NJLG1hY/LDE1RJ7akMLxnUmqx5FwbHnzA29/Ft011W8LmLTEVMXUDSAkfaA4AJPOw8TYeOGJMxMSQMaO07A2ZkYAW1Eb27twviRa++Jhntz22piMCv026krIe7a4DAbAn3nx8NuTjsmZTrCzFotSuVJIBRe6xAuDySAPPfElszpVS7SLZiBdbNuTYDbbm/xvj1VXdGIlYJXsrOb9wKo5JJ3Hu5/HDCa39Iqa/prU6JY2ki0ELtdATY6t/Dz2wukq2lnjjkkiBenEgjGxB+d7Y9DmtO9tAvbclCr6fO+kn5nEuKoEqFo2JF7EEEEEeYPBxMLJf0zl0zzxlpU0kBdiRvdQb7H34czCaOOkkMi90jTx57Yd6jeOAnaGoEtO0cFSqSJ3tIIuSCPP5fHCRqdM1z4pSZvMDdpJbPGPFrixPxIJwOnYAsoQAbk2Fvfg52hjirdNXGp6lHcMlrERn09Dc28r+WK9GVIW7WDXU7Y7RKNdno6vMaOWnXvpTyAJflQwxcIctpOzmX1Fc7S1FR0yFO3PgFHnfxxRuz+ZPleZwy30wyERTi+xB4J9xsb+/GiUFSGgeBrSBZCRr9/64xyWM6EX7LHOFbpkEN4hCCQR+GFZYonzSmUboHDN/dXvH8BgtnUP0VmUqxMVilUShP3Cdjv6mxtiLQ3jppMwmRRLMejC24LAHvE254293uxZ4jS+z1THJQBb3dPt6eNTd4/iSPhgpqVhtio9nKmGOaoe7qXkJ6drlbk2uBx8fXywXzPNWy+WNXpXkjkHdk6gW58RbnjHPHbZ+soEqKeeBrdOY6jvYqfMYqEnZTMaKpR8vdGjTZCJCpA328wPicXLL6l6ylWoaEw6vsgsGuPO4+PyxBqs5paXN3p6ioWOOOAOQ1u85Ph6gA7euLhx5/Fx590IyzsiUqvasw0bLYQg3A95t4735xYo6SSOKaJdA6pve52xCqc4LxutOCGURO0oAdVVjvY8FgAduNxvvhVNn0cmpZ6epidW03emcKw23G23Pj43wwvx/Hx+OYgtEvSiSPnSLbYjT00kjX9qkFn1LYAbeW3hxz5YTSV0VfRmeJZEW5XTItmBHpfbAXLqurnmy7qVM6t0IzMJFssjFNwAF5vuSSLWt54mHQdAEMd5JNduXYDf5DFA7TRyTVklTY9EBhp6evcM32hyPtbEnbc4J9oMwdq+RAwNPS9xktfqOQRY+gFz58cc4g1SS5alJUBon9qBYiGJVCDb71t+eSLXG4PONyJQfKJ5JKunWS6osw6frc7r+Z/oY16LaR7+Q/jjL1DJmFHI7qQJQmy26l9w3pcXuPMY1SBQXf4b/PC+jtQfrmscZ3XRoe1NaZStjPDIBffuq1ifQXxolQD1XtzzjM+0NQ1D2iqZxHrUOqmIeRG58jx6euJPat8TuyMLiTMlYEk09thuT4D+HwwLoIj7O4Zd9KC1rm9vPz2b5HBFYIMx+spKi6sdT2JDX9V2I999+bX3wzU1EFDEYqdkkmAL7ElV33FwO8x8eLW486yuppoZY4xURxu2hQdQB4sfzAPwGOypBDTFRBrQC4jCar+gHvvikU+YVLrIZJAu9ojc77X3328r+Zwz9JVvTfUN1TV943N+B3vK2JiqusaUCd2OgK2uQBSG2/wx1hFIgXoVS6Bpt0tQsPCxuD4b/jilLmVeNpFUtr03UsQPG/2uNxv7xh0V9UaMMFQVNr6SzBbX4Pe59MMC2dGHWFMU6rf7tOqjfe9wLj8DiFN2jocvmaFzH0x9hle4b1vvfnAEVdQEkd5oTaIsqhZL3ta3PmfefLxxEL1Mk8BkiaUiUglVNjHbxv6gWGLIiyN2xylgQJCPDx/TAGtzChqZpGaaKTUQe+8t7DcbaCL+uCs2cUUeZrULSVRiWlMRpkpzu2q+33ePHEKjzaBIRS5hQVM0FtSlISGiYG4AJ5A8G249cVQp6mAVkUq1yfVqI943Y6R4G67jyv6emBVRlME0wehnp4YJGJCzSFNFjY8i9iTsOfxxY6bMOlki0b0lfJUe0dXqNTtYL1A5FwwPFxzb4Ybymplps3evmpM1qFGwZqdVd+5YnSCB+fHnvhlMK4MvppLpJUzyne/QpmI+BPPh4DFppczFFFpnhqukCCWaFgW9dht54djzZkgMKZPVyuawz66hAiope9gbne1xxbfy5dqM2Mk2ZlMsrpPbkWJVkRNEVk0kk6t/Ow+Y5wtyB/aCalzGKN5JFZZN5tJYPba6i1iGtsLeO4viNJOiVaSiWogRAqRRrRNZFsNh4fh+V8E8yqVzNKKKfKs1MdIrDSVj+tewAY/WbWt+PhhWYVLZiMvSpynMzHRq10HStIxCgN/rNrWJ+PPnMqHJU0sakr1gha4vRvdWHiDfn9MH6btMkMCR+yVEl/sloHJP4YimpmmymfL6nKa+SNzeJgYkaO1rH7e5uL+HPGHIMzrY1yy+R1kjUcZQuXiUm6aSyjXt+O22FEn/AEmnqZEhpado2ubl4Wtt4b2tvb54L/SNPcNF0ipuTrkCnVfx/HFPWmzNpquaKiqEM8xkXrOrMASDY2JHgR7sPx0OYERswq0ClgwDL3h4HY8/0cTEFrbNABsYQb2F5x/Ae/5Y8M1Qd4tTkb8Tgd35f1fFWpKXNUU9eOqYuwBXqG0QtuRZt97C2GRQ51pddFbIyodJ6pGpr+O/Fj+GGIZXb6SpLKWqIyT4Fr2Plj30nR6dXtEVuecUmLL87UlGFbJaT7esglfdq59MOPl+cGm6KxVvVK3MwY7G/G7cWwxFczqK61DJdlabUGXgjbf8vniNnVXSy5bliQVlLJNBEySpFUqxQkDkA3GJdHS5xEZFqsvqZIpGJ1EhmjG/Fzv5EcWJPmC/9EvE+uOmnIABIEBuD4WJY8efrtbFygVKLex6xpfqoORcFVsfkTbGpUdrNjMjlGd1eYLLLQtHEhURoqm0YBvzbfxHy9w02jXRqF78fxwvoVKsvWYiJiDwQR+uI7ZbE7l3pIix5JRScFsexrSGwOcqh8KKD/lL+mOjLUUALSQ28tC4L49hpDYJOWpb/Zoh/gXHRlyAd2lhv6xr+mCuPYaRNqF+wbW6EX+QY57Ew/8ALxke4YK49hpDahfsRJuYFHywv2O+5iX5DBHHsNIuwaaIkW6SfIYQaFuOklvd/LBXHsNIm1C/YXI+wvyx1aIr91SfA2wTx7DSG1DDS1BvcRH4fyx1aSQfdQe7/pglj2GkNqH+yvtsvwH8seFNIP3fkcEMew0htUEUz+JHzP6Y97M9ravzxOx7DSG1QvZ3/eH4457M/wC9idj2GkNqgmme32vzwg0kh2D2vz3Tgjj2GkNqgrSt57+446aZvMf5Tibj2LpDNQPZD+8fkcJajPI/FcEcexNIZoetM3jf/LiOk88WYz03szGFIY3Wbc62YuCLWtsFX/Ngxj2LOEhl/9k="/>
          <p:cNvSpPr>
            <a:spLocks noChangeAspect="1" noChangeArrowheads="1"/>
          </p:cNvSpPr>
          <p:nvPr/>
        </p:nvSpPr>
        <p:spPr bwMode="auto">
          <a:xfrm>
            <a:off x="63500" y="-284163"/>
            <a:ext cx="1219200" cy="5619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9464" name="AutoShape 8" descr="data:image/jpg;base64,/9j/4AAQSkZJRgABAQAAAQABAAD/2wBDAAkGBwgHBgkIBwgKCgkLDRYPDQwMDRsUFRAWIB0iIiAdHx8kKDQsJCYxJx8fLT0tMTU3Ojo6Iys/RD84QzQ5Ojf/2wBDAQoKCg0MDRoPDxo3JR8lNzc3Nzc3Nzc3Nzc3Nzc3Nzc3Nzc3Nzc3Nzc3Nzc3Nzc3Nzc3Nzc3Nzc3Nzc3Nzc3Nzf/wAARCABuAO0DASIAAhEBAxEB/8QAGwAAAQUBAQAAAAAAAAAAAAAABQIDBAYHAQD/xABIEAACAQIFAQUEBwUEBwkBAAABAgMEEQAFEiExEwYiQVFhFHGBkRUjMkKhsdEkUsHh8GJygpIWMzRDg5PxByU1RGNzlKKywv/EABkBAQEBAQEBAAAAAAAAAAAAAAABAgMEBf/EACARAQEAAgMAAwEBAQAAAAAAAAABERICITEDQVGBBDL/2gAMAwEAAhEDEQA/ANekeUSvaZh3uLLYD5YZaZCd69lPkJE/K2Hpf9c/of44y/OPaJs/r4oWkMkUqMED2WTuqdPpexHx+OOPdrfTR2njFv29vjKn6YSKmIn/AMQYevWWxxnccEkkUVXH1FiR3Vy0xXqE2sFubsblgBvxbEKuhq6KkSaQzSX2LrKwQHm1weff64uL+pmNTNQg2Fff/iL+mGzVIrA+3k/8VbYzijo5J4njE0uuWHXCryNyNyL/AAsdtrg+8hF2Xzd4EBdCNRLHrsCfIHu8frhi/p0vRqIJE1e3svoJgBhK1MaNYVxIPnKDiixdlM2iqCQEKeH7S+oEe8W+GH4uzWaBZC2jvJIiskzXAZSBfYePjh3+nS6menY9+tcn/wB6w/A4SzU5G1VKb+VQ364qz5HXvUUrrR0XSjCiVWe5mt53Sw8bkDfzxwdnqxWqP2GitJGyKNe0ZO4YXS9x6m2+1hYYn9OlptBexqpvd7Q/648TTAf7TN/z3/XFZkyOsbq2y3LY1kmEilHsUGmxA7ltzv7zxhLdn6qSh9lky6gKmmMBl1Aubm+r7Fr8/wAsX+rmLOslOpuKqS/9qZ/1wiWop5AddVIvqsrL+RxWYOzU8E2XSjLqEPRq8ezd2WNgQAw0722I93qcNZX2UmoGq2jgpZDVKt1kOrTINy3A522FgLYn9TK1Rz0sfFZKSfutKx/M4blky65MlY4bxvVSC3wvgM2RTgzWpqZTLUibuhbpZQulT4A2vxhCdnKsQ08TR0P7OY+myQBW0oQdNw24JG/p88P6ZFzVZOp72YD/ABVb2/8A1hP0jkm/7fH/APJP64g/QlSJ3mD066llUoY7JZzfYBuR5874RUZTmTidWq6RFniWMqYraXXh072x9ODYbYLkQ+ksg5augb1M/wDPCjmuTJstdCB6T/zwGrOztdWUCUMlfAEWJIdQLB20m4JOrdrjx872vbEsZfmsPQketo70zDSzK24sQFY33G9web+OKZTfprLFayV8YI8Ov/PHPprK2v1a1CP75OIMeXVtLPTutfTBYITGkbMbOD95je7GxIG9t+MIky+WShFJJmVO8a6hrNQ+o6vM3vwePne5vDKfJmHZ8N9dLTljbZt+eMM/SfZbVYGgLeWnAyXs7HMY2NfTrZlCAyfaIAHlvwccHZSNpSFzGE6RvCGFrDna1/jyDi9fqZot9I9mbqGNCCeAY+fnjjZh2YADaKOx4IgB/hgPUdkkEUkj1o0PZr/HkX/W2BIiWpghpkKCaKV4kBIO1lAYjzupPvJ54wxDK2Jm3Zci6CjPuhH6YUuednVYiNoFI5Cx2t/Vjiiin/YOvW1CIJx3SYpNS7kd4Kp50kj0w/FHSRVUKtM0jywqoDxOoYnxFgRvtzv54amau8WdZNUSpFFKCztpXSDucSqSlip8yqpo40DyRRqzjlgpewPuufnii0kUVJX5bAGEkzyl3cNfUtgR5W3J8L7eu2iAD2pyOeml/m2LJil8TZh9a/hucZvNf/S6pEARSX1zsbk6Qq2t5eH9XvpUovI3vOKJTR6u0edrtqHTAa9/tBefioxn7q3wPpKObPcyQjTHNA2pBJwkXgAvO9huPO19hiJWUrZXV1NAEWa72nQKVSSMi5A35F+drWFvG5Psmq0ucRUy1CzdJZV1abkbgfa/MeeOZvPHT59VyySMsazoCukkMGjAsf62OL9suUxi9lDyEt7KdEZA70ncC3P97un/AKYM9qaWqegpZqaSczRywoVidgCnVjLkgGx7qnnexI8bYC0rpSVglmiPQSQKHBuEYjYkeXh6et9rLR5zBUV/sMhBkILIfB7c28/P+AxKqv5jBXLLMlK07R6qIIesTdRKOrYk3Pd58/XEinSsFfVyzSTBPaNUJD8DprdubaPt90jmxxY6iqoo2eK8PWUGyvfkC/liLJmZEXUKUVxbSBIbGwN99P8Ad+ZwyIE8E47Q1zzGRaWWOBoyz9wka9VhfY30X89ueMBKylzH6MzRKQzus0LNSfXWkidt2juWtyNQNxYEgWGLauafVh29m0htJN2HK3W1x4/LDceba+oWFIsejUHVmNidhfbz9cAEEDnNY5C7mAR6iert1OoCBa++23FvjgW9NmDdmZaYST/SRomQMJhqD/dF9W7XudW3hvi1tmcygELR6G+ybPYna/htv+QxPp6ukqWYQMGYDVcIRcXtyRhkkV6KKuZ85RHn6EoPRWFwSvcsSu/dN7bE+BPqQtTSZu2XV6M8dXKIV6EkAELc2II16VsAO9fe/ptZantItJVtTGjkLq2ksDZSf7xAG+IydsKfSOjRysSL6QwWy795r2Cj1Nh+NkyVErY5PbIGiMhptU0Eye0KqCN7MGtq/eUDzsTiDTUdS1NT9VVE4zEyyMZFa0QllKk94i2l029w4GxCT/tAoyxWkop62QbaaSIv+Owwpu3kETiOtoKqilY91aqEqD8QTh2IE2W1LwR+wyPTssJToS6JInHUZgG3uCeSV3sw5tYTs7yvMaqF5Gdis2XtTx6yV6cha+q/K3FvUWxIXti3ccUqsji8bqwKyD+yQbHD1P2nqZ6tIFoQNTBS66mVb+ZG23vw7A7L8omGYytVDdmgZGK2ZnRLM+42PNh6+mHKimqZcynlaFjT1MPTqIXYndSbC3iCpI94B88XbhRcjjc4ZZtIuSAPMmwxMrhRI8mnVZA8ZkvQLSq2ggtZmK39AGHyw5PldTNDTRrAC8U1LI7lTdum4Zvu+AFlxcjLHrZeql13YX3X3+WOiWLWF6iFiuoC/IwynSlw5JUxzUUnQsYcwlqGZUc3VkdQePtd9f8AKfPEzKspqKHK6elkpzII+osh0Nd0eQsb7eNxfa9/TfFrSeIsqiSMlhdbMDq92OieLb61O82kd4bny9+GRXcooqmPKjldUJCFUrC7qxChfsaiQL93SD52PicAVQ5VUVYAtWNGBpfy3C7+99yPK+L9OkNRG8Dup1gqVDWI2v8APxxTu0FPPSlEld6gcKGQEqPQ3vbbyHxtiygRVQ+z17tURzNT1RRWVm3UEne+4Fv4nBntPBBQtTClptLFGUaFufAX89r4ByzA08JJk63s4JMaCxBl8vBbAe4WxYe2ZXTSs2rQySKxTm2kGx9NsaoD0MElPmOUq5kZQQHYnulj3iAPIbf1fGgp/tDm33F/NsZ5TSrLn1JKhJ6oik33spXYeguT8TjRF2qHH/pr+bYT/o+k2YnqMb27xxnFTUSf6S51TQqpkeENGoXl1CMBf5/PGjzXMjgfvYy7PJxT9oqqeSd40glB7u2o6F29Tb5YzPat8LyPMDTVceYTRzzCcsqRLpuXJ3O58T/W2EZlUrmFeatYJvZpX3SUAaXAFzcG/AviRFRw11XFNR1hV0cN0WFg29+6DawN7/G/jvNybJek88+ZzkQwzANERqLNfbVa4tuNhfnc840yknJqityJRGdM0zByr7d0kW+IAv8AhizRxqCpKqWXhrbj3fPDVRUrE0BQLIsshTUGtaysf/5thvLqx6xH1RqAGAVlJIfa9xcD3XAsfPGKqcwW3Aw3I0UaAPoUc96wFsBO1GdPlVMEp96iRSynQW0geNgN/K3rfFOp6GqzRFlnnj1TEGI1U51yC1hsRdtj4gce61kGngrY7A3vvjg0k2UD5YoOWVlbkNYKao6t9meFiShB8VO4G9ztz428b9AVmjSSPdWFwbEE/A4lmFhYAtwMc6ac2AOHQm2EuNIH64yqn9pW9lo5oZp1dywZpCNIWxJYk+igfPbnFSy7LJM+PWnYx5cp7lMf96VOzOfPYd37vA8SZfbeqOYZkMujUM0r6nPoG7v4gn/CMT8io6mNY4lfTEY/sgbSG1iT646+RnK0UdPBTQxpEFW3dAQAYcrKSjq4mgqYUmifYq2//Q+uArSVFMIuoskoQFjoF+B44lUmaSySqklNaOVC0TKrqxI5UhgPgcYVSc4y2fs1mFqdmmy2oJZY2NyCOR6OL7MPA7+OLV2bK1dP7PDUsnVYyRTKu7cnja3jcbb35thnNS+eZZVxCjaKRAGhD3B1jw3A3tcbbb84rvZCvalrTCW7pImjB8CBuPiN/gfM31O4jWpFJhZCbkrbUfUcnEOopZ5qSOJo4gytYjWbFbW2JXY/DjEoSayrDcEbe7CgxscYXEqDU0PUabQUUsqBdrWIa538L7b+mGky1wgjDqi9Hpu6km+xA242ve/O3rjs1DTNLK8azKwa8nSkK3Jvf8/y8sQ6lcspmjjlmcCQ3F5zfcW942xXO8eM9EoaWZWhZjFtIzuFBA3vsPnhlKGWGHTHJCW6yuS4Nu6B+nuwx0aKaTTDqkDi5ZJjYceXBx6NY3jlmSGW6NpYl99hbgegxFnHje0paUisNR1Du19O9vsgccYi1lDLWySCVYxEWuLnUXFhtbw3vv77De+FZo8pyapePqiQ07FOnctqtta2974gUstQ+byMDVhQHDRy9Qq1iLEXXSoG/BJN7nFjWJFezWmqaWWV55olCMWURxgEreyixuDbYfjYXtiNJV11Z0oZqyZiyCVTKqbHe4BCXG3iPXzwd7WUtTU9FIaETo5NzrKtfkWPged/fe/iHp8vMlZFGplR440EUslgL3sDbxIPPHhtxjfpSKOUPm9HFG6yNTyskpUFAADYAKTc2Oo3/tHkb40dSDUyEcaF/NsZvlcCCPL6tges1W6kk76QAD797C/pjSLAVDFid0X8zh9n0mS260gv44zqvoo6rtPmftAHThlhdRuDrIQDfxGxvjRJxaZyOb4zTNZamPtVX6A7QEqHVjZV7qXPw2/HGZ7S+HlmZ8wmkp6Ys46PVZkBWM6ADyRvqNrb7Lf1xc8ty6OjgZWbqvK7SyMygXY+Q8B6YqWXzSTPE2sJDFUsjqDvLKFb/wCoA43vffF5D6gCPHCrCJqeKTTrjU6WLDa25uD+Z+eEwwRU66YU0jyuSPxO2HTc45bbfGRQe3JlXO0G4ieBQPtbsCwsBc33Zfu+IwRrpYnzvIp4AWpljlYsiEhAUFuBgv2iyRc5pFRJejUIfq5QL2vsQdr2tfjxxR46XPsoVoYYq+GO5bpQAOgFgdiLjbjgc+JBxudxBLtFXity/LauWJ4Kl4eq0Unc0BrEK42N9jt/ZPrizZCJI8oozIrK5iU2v+hP9fLFTyfstmGY1gqc4SSOASFyJSC7nYbXJtuAbm/kNjtoKIFQBVVVA4AsB7sTkSOiQstzhmsmEVPJIb2VGbnyGHiot+mI2ZITltSGF7xN+RxlpkOYzNLnNQdTBlOgMCRYgWP43w7QZvX0zJDNNIYHCxhkO4358N7YYq0AzSv8AKqW4/xnCvaoolVgSwjlUtpBtYHf8vxx1YW2nrSczppIHBR4dIBNgwBwdzCpnSanMNFNUoDqdorHRvxYkYpdQpoKhJqfSY7akBNxY74N02e5TmDhaoRrO2wjeLUWPptc4zVhXaPMXokhkd9CgnUCd2Fr2HrxvilxVKvncVTEmlHnuVI5BIBHxBPzxNz3MIcwqESCMLSw3EelQASeTbEBY1aanC/vraw8bjFkRrOTTMctgXc6FKXJ50mwPyGJ6tyfTELJoCtAl99yMTxEDzxjm3Fdq8zaGjkSM2lnkYE+QtucVjpy19CkkUqAFyRaN3bxsTYf1zgtnEEgVW7q3Z0JPh47ev6YH5BD16GCGSR4ghKsI1YklR422H4XHzxXzvm5bc7xpyimqaN6aoMivNJfZb7EEBlINjb+fGLblFVFPTmTYLPIRp9fHFHkjnGY+yON4i76iLMwNgNr7E2xbezEP/dwMgGpZS424BJP5Wwb/wA1u1n0PxBQgUE2A8cdupG/hhEXejVrnvC98cK2JI4xHtQ82qaampb1TMkbsF1gnunwJI438cU/M6pfboV+qdxIrh0exex31Djew3B3NxYc4uVZEtRC8LbX33F7fDGf51EYqzpgRJ0gWvrtZSSNJO22ocHGuKELO8+YUj6GSCOQmIs1g9zuQPG5J+WNM/37jSTZRz7zjNkoaZKqikgropX1C6pIGvfnSObfLw2GNMUEzOR5D8zi/YkTD65/fjLe0Ipl7UV71irJGGCxBgSA/TXc2tsPfyRjUp7iV/fjLs/RXz/NDIfqu56nWVUKLc33v7gecJ7VvheX1T1uYUaU8Rjy6AubtclnKkaj/O2NGTT0w2pdJAIIN77YoFBT1DMyUzn9kTVJZ9CIQLWA5Ow5PO5xNybOp4amMTSmWmnYAsygPG25s1rA38Da9wb3xLMpFuqZxB0rlVV5NJLG1hY/LDE1RJ7akMLxnUmqx5FwbHnzA29/Ft011W8LmLTEVMXUDSAkfaA4AJPOw8TYeOGJMxMSQMaO07A2ZkYAW1Eb27twviRa++Jhntz22piMCv026krIe7a4DAbAn3nx8NuTjsmZTrCzFotSuVJIBRe6xAuDySAPPfElszpVS7SLZiBdbNuTYDbbm/xvj1VXdGIlYJXsrOb9wKo5JJ3Hu5/HDCa39Iqa/prU6JY2ki0ELtdATY6t/Dz2wukq2lnjjkkiBenEgjGxB+d7Y9DmtO9tAvbclCr6fO+kn5nEuKoEqFo2JF7EEEEEeYPBxMLJf0zl0zzxlpU0kBdiRvdQb7H34czCaOOkkMi90jTx57Yd6jeOAnaGoEtO0cFSqSJ3tIIuSCPP5fHCRqdM1z4pSZvMDdpJbPGPFrixPxIJwOnYAsoQAbk2Fvfg52hjirdNXGp6lHcMlrERn09Dc28r+WK9GVIW7WDXU7Y7RKNdno6vMaOWnXvpTyAJflQwxcIctpOzmX1Fc7S1FR0yFO3PgFHnfxxRuz+ZPleZwy30wyERTi+xB4J9xsb+/GiUFSGgeBrSBZCRr9/64xyWM6EX7LHOFbpkEN4hCCQR+GFZYonzSmUboHDN/dXvH8BgtnUP0VmUqxMVilUShP3Cdjv6mxtiLQ3jppMwmRRLMejC24LAHvE254293uxZ4jS+z1THJQBb3dPt6eNTd4/iSPhgpqVhtio9nKmGOaoe7qXkJ6drlbk2uBx8fXywXzPNWy+WNXpXkjkHdk6gW58RbnjHPHbZ+soEqKeeBrdOY6jvYqfMYqEnZTMaKpR8vdGjTZCJCpA328wPicXLL6l6ylWoaEw6vsgsGuPO4+PyxBqs5paXN3p6ioWOOOAOQ1u85Ph6gA7euLhx5/Fx590IyzsiUqvasw0bLYQg3A95t4735xYo6SSOKaJdA6pve52xCqc4LxutOCGURO0oAdVVjvY8FgAduNxvvhVNn0cmpZ6epidW03emcKw23G23Pj43wwvx/Hx+OYgtEvSiSPnSLbYjT00kjX9qkFn1LYAbeW3hxz5YTSV0VfRmeJZEW5XTItmBHpfbAXLqurnmy7qVM6t0IzMJFssjFNwAF5vuSSLWt54mHQdAEMd5JNduXYDf5DFA7TRyTVklTY9EBhp6evcM32hyPtbEnbc4J9oMwdq+RAwNPS9xktfqOQRY+gFz58cc4g1SS5alJUBon9qBYiGJVCDb71t+eSLXG4PONyJQfKJ5JKunWS6osw6frc7r+Z/oY16LaR7+Q/jjL1DJmFHI7qQJQmy26l9w3pcXuPMY1SBQXf4b/PC+jtQfrmscZ3XRoe1NaZStjPDIBffuq1ifQXxolQD1XtzzjM+0NQ1D2iqZxHrUOqmIeRG58jx6euJPat8TuyMLiTMlYEk09thuT4D+HwwLoIj7O4Zd9KC1rm9vPz2b5HBFYIMx+spKi6sdT2JDX9V2I999+bX3wzU1EFDEYqdkkmAL7ElV33FwO8x8eLW486yuppoZY4xURxu2hQdQB4sfzAPwGOypBDTFRBrQC4jCar+gHvvikU+YVLrIZJAu9ojc77X3328r+Zwz9JVvTfUN1TV943N+B3vK2JiqusaUCd2OgK2uQBSG2/wx1hFIgXoVS6Bpt0tQsPCxuD4b/jilLmVeNpFUtr03UsQPG/2uNxv7xh0V9UaMMFQVNr6SzBbX4Pe59MMC2dGHWFMU6rf7tOqjfe9wLj8DiFN2jocvmaFzH0x9hle4b1vvfnAEVdQEkd5oTaIsqhZL3ta3PmfefLxxEL1Mk8BkiaUiUglVNjHbxv6gWGLIiyN2xylgQJCPDx/TAGtzChqZpGaaKTUQe+8t7DcbaCL+uCs2cUUeZrULSVRiWlMRpkpzu2q+33ePHEKjzaBIRS5hQVM0FtSlISGiYG4AJ5A8G249cVQp6mAVkUq1yfVqI943Y6R4G67jyv6emBVRlME0wehnp4YJGJCzSFNFjY8i9iTsOfxxY6bMOlki0b0lfJUe0dXqNTtYL1A5FwwPFxzb4Ybymplps3evmpM1qFGwZqdVd+5YnSCB+fHnvhlMK4MvppLpJUzyne/QpmI+BPPh4DFppczFFFpnhqukCCWaFgW9dht54djzZkgMKZPVyuawz66hAiope9gbne1xxbfy5dqM2Mk2ZlMsrpPbkWJVkRNEVk0kk6t/Ow+Y5wtyB/aCalzGKN5JFZZN5tJYPba6i1iGtsLeO4viNJOiVaSiWogRAqRRrRNZFsNh4fh+V8E8yqVzNKKKfKs1MdIrDSVj+tewAY/WbWt+PhhWYVLZiMvSpynMzHRq10HStIxCgN/rNrWJ+PPnMqHJU0sakr1gha4vRvdWHiDfn9MH6btMkMCR+yVEl/sloHJP4YimpmmymfL6nKa+SNzeJgYkaO1rH7e5uL+HPGHIMzrY1yy+R1kjUcZQuXiUm6aSyjXt+O22FEn/AEmnqZEhpado2ubl4Wtt4b2tvb54L/SNPcNF0ipuTrkCnVfx/HFPWmzNpquaKiqEM8xkXrOrMASDY2JHgR7sPx0OYERswq0ClgwDL3h4HY8/0cTEFrbNABsYQb2F5x/Ae/5Y8M1Qd4tTkb8Tgd35f1fFWpKXNUU9eOqYuwBXqG0QtuRZt97C2GRQ51pddFbIyodJ6pGpr+O/Fj+GGIZXb6SpLKWqIyT4Fr2Plj30nR6dXtEVuecUmLL87UlGFbJaT7esglfdq59MOPl+cGm6KxVvVK3MwY7G/G7cWwxFczqK61DJdlabUGXgjbf8vniNnVXSy5bliQVlLJNBEySpFUqxQkDkA3GJdHS5xEZFqsvqZIpGJ1EhmjG/Fzv5EcWJPmC/9EvE+uOmnIABIEBuD4WJY8efrtbFygVKLex6xpfqoORcFVsfkTbGpUdrNjMjlGd1eYLLLQtHEhURoqm0YBvzbfxHy9w02jXRqF78fxwvoVKsvWYiJiDwQR+uI7ZbE7l3pIix5JRScFsexrSGwOcqh8KKD/lL+mOjLUUALSQ28tC4L49hpDYJOWpb/Zoh/gXHRlyAd2lhv6xr+mCuPYaRNqF+wbW6EX+QY57Ew/8ALxke4YK49hpDahfsRJuYFHywv2O+5iX5DBHHsNIuwaaIkW6SfIYQaFuOklvd/LBXHsNIm1C/YXI+wvyx1aIr91SfA2wTx7DSG1DDS1BvcRH4fyx1aSQfdQe7/pglj2GkNqH+yvtsvwH8seFNIP3fkcEMew0htUEUz+JHzP6Y97M9ravzxOx7DSG1QvZ3/eH4457M/wC9idj2GkNqgmme32vzwg0kh2D2vz3Tgjj2GkNqgrSt57+446aZvMf5Tibj2LpDNQPZD+8fkcJajPI/FcEcexNIZoetM3jf/LiOk88WYz03szGFIY3Wbc62YuCLWtsFX/Ngxj2LOEhl/9k="/>
          <p:cNvSpPr>
            <a:spLocks noChangeAspect="1" noChangeArrowheads="1"/>
          </p:cNvSpPr>
          <p:nvPr/>
        </p:nvSpPr>
        <p:spPr bwMode="auto">
          <a:xfrm>
            <a:off x="63500" y="-284163"/>
            <a:ext cx="1219200" cy="5619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9466" name="AutoShape 10" descr="data:image/jpg;base64,/9j/4AAQSkZJRgABAQAAAQABAAD/2wBDAAkGBwgHBgkIBwgKCgkLDRYPDQwMDRsUFRAWIB0iIiAdHx8kKDQsJCYxJx8fLT0tMTU3Ojo6Iys/RD84QzQ5Ojf/2wBDAQoKCg0MDRoPDxo3JR8lNzc3Nzc3Nzc3Nzc3Nzc3Nzc3Nzc3Nzc3Nzc3Nzc3Nzc3Nzc3Nzc3Nzc3Nzc3Nzc3Nzf/wAARCABuAO0DASIAAhEBAxEB/8QAGwAAAQUBAQAAAAAAAAAAAAAABQIDBAYHAQD/xABIEAACAQIFAQUEBwUEBwkBAAABAgMEEQAFEiExEwYiQVFhFHGBkRUjMkKhsdEkUsHh8GJygpIWMzRDg5PxByU1RGNzlKKywv/EABkBAQEBAQEBAAAAAAAAAAAAAAABAgMEBf/EACARAQEAAgMAAwEBAQAAAAAAAAABERICITEDQVGBBDL/2gAMAwEAAhEDEQA/ANekeUSvaZh3uLLYD5YZaZCd69lPkJE/K2Hpf9c/of44y/OPaJs/r4oWkMkUqMED2WTuqdPpexHx+OOPdrfTR2njFv29vjKn6YSKmIn/AMQYevWWxxnccEkkUVXH1FiR3Vy0xXqE2sFubsblgBvxbEKuhq6KkSaQzSX2LrKwQHm1weff64uL+pmNTNQg2Fff/iL+mGzVIrA+3k/8VbYzijo5J4njE0uuWHXCryNyNyL/AAsdtrg+8hF2Xzd4EBdCNRLHrsCfIHu8frhi/p0vRqIJE1e3svoJgBhK1MaNYVxIPnKDiixdlM2iqCQEKeH7S+oEe8W+GH4uzWaBZC2jvJIiskzXAZSBfYePjh3+nS6menY9+tcn/wB6w/A4SzU5G1VKb+VQ364qz5HXvUUrrR0XSjCiVWe5mt53Sw8bkDfzxwdnqxWqP2GitJGyKNe0ZO4YXS9x6m2+1hYYn9OlptBexqpvd7Q/648TTAf7TN/z3/XFZkyOsbq2y3LY1kmEilHsUGmxA7ltzv7zxhLdn6qSh9lky6gKmmMBl1Aubm+r7Fr8/wAsX+rmLOslOpuKqS/9qZ/1wiWop5AddVIvqsrL+RxWYOzU8E2XSjLqEPRq8ezd2WNgQAw0722I93qcNZX2UmoGq2jgpZDVKt1kOrTINy3A522FgLYn9TK1Rz0sfFZKSfutKx/M4blky65MlY4bxvVSC3wvgM2RTgzWpqZTLUibuhbpZQulT4A2vxhCdnKsQ08TR0P7OY+myQBW0oQdNw24JG/p88P6ZFzVZOp72YD/ABVb2/8A1hP0jkm/7fH/APJP64g/QlSJ3mD066llUoY7JZzfYBuR5874RUZTmTidWq6RFniWMqYraXXh072x9ODYbYLkQ+ksg5augb1M/wDPCjmuTJstdCB6T/zwGrOztdWUCUMlfAEWJIdQLB20m4JOrdrjx872vbEsZfmsPQketo70zDSzK24sQFY33G9web+OKZTfprLFayV8YI8Ov/PHPprK2v1a1CP75OIMeXVtLPTutfTBYITGkbMbOD95je7GxIG9t+MIky+WShFJJmVO8a6hrNQ+o6vM3vwePne5vDKfJmHZ8N9dLTljbZt+eMM/SfZbVYGgLeWnAyXs7HMY2NfTrZlCAyfaIAHlvwccHZSNpSFzGE6RvCGFrDna1/jyDi9fqZot9I9mbqGNCCeAY+fnjjZh2YADaKOx4IgB/hgPUdkkEUkj1o0PZr/HkX/W2BIiWpghpkKCaKV4kBIO1lAYjzupPvJ54wxDK2Jm3Zci6CjPuhH6YUuednVYiNoFI5Cx2t/Vjiiin/YOvW1CIJx3SYpNS7kd4Kp50kj0w/FHSRVUKtM0jywqoDxOoYnxFgRvtzv54amau8WdZNUSpFFKCztpXSDucSqSlip8yqpo40DyRRqzjlgpewPuufnii0kUVJX5bAGEkzyl3cNfUtgR5W3J8L7eu2iAD2pyOeml/m2LJil8TZh9a/hucZvNf/S6pEARSX1zsbk6Qq2t5eH9XvpUovI3vOKJTR6u0edrtqHTAa9/tBefioxn7q3wPpKObPcyQjTHNA2pBJwkXgAvO9huPO19hiJWUrZXV1NAEWa72nQKVSSMi5A35F+drWFvG5Psmq0ucRUy1CzdJZV1abkbgfa/MeeOZvPHT59VyySMsazoCukkMGjAsf62OL9suUxi9lDyEt7KdEZA70ncC3P97un/AKYM9qaWqegpZqaSczRywoVidgCnVjLkgGx7qnnexI8bYC0rpSVglmiPQSQKHBuEYjYkeXh6et9rLR5zBUV/sMhBkILIfB7c28/P+AxKqv5jBXLLMlK07R6qIIesTdRKOrYk3Pd58/XEinSsFfVyzSTBPaNUJD8DprdubaPt90jmxxY6iqoo2eK8PWUGyvfkC/liLJmZEXUKUVxbSBIbGwN99P8Ad+ZwyIE8E47Q1zzGRaWWOBoyz9wka9VhfY30X89ueMBKylzH6MzRKQzus0LNSfXWkidt2juWtyNQNxYEgWGLauafVh29m0htJN2HK3W1x4/LDceba+oWFIsejUHVmNidhfbz9cAEEDnNY5C7mAR6iert1OoCBa++23FvjgW9NmDdmZaYST/SRomQMJhqD/dF9W7XudW3hvi1tmcygELR6G+ybPYna/htv+QxPp6ukqWYQMGYDVcIRcXtyRhkkV6KKuZ85RHn6EoPRWFwSvcsSu/dN7bE+BPqQtTSZu2XV6M8dXKIV6EkAELc2II16VsAO9fe/ptZantItJVtTGjkLq2ksDZSf7xAG+IydsKfSOjRysSL6QwWy795r2Cj1Nh+NkyVErY5PbIGiMhptU0Eye0KqCN7MGtq/eUDzsTiDTUdS1NT9VVE4zEyyMZFa0QllKk94i2l029w4GxCT/tAoyxWkop62QbaaSIv+Owwpu3kETiOtoKqilY91aqEqD8QTh2IE2W1LwR+wyPTssJToS6JInHUZgG3uCeSV3sw5tYTs7yvMaqF5Gdis2XtTx6yV6cha+q/K3FvUWxIXti3ccUqsji8bqwKyD+yQbHD1P2nqZ6tIFoQNTBS66mVb+ZG23vw7A7L8omGYytVDdmgZGK2ZnRLM+42PNh6+mHKimqZcynlaFjT1MPTqIXYndSbC3iCpI94B88XbhRcjjc4ZZtIuSAPMmwxMrhRI8mnVZA8ZkvQLSq2ggtZmK39AGHyw5PldTNDTRrAC8U1LI7lTdum4Zvu+AFlxcjLHrZeql13YX3X3+WOiWLWF6iFiuoC/IwynSlw5JUxzUUnQsYcwlqGZUc3VkdQePtd9f8AKfPEzKspqKHK6elkpzII+osh0Nd0eQsb7eNxfa9/TfFrSeIsqiSMlhdbMDq92OieLb61O82kd4bny9+GRXcooqmPKjldUJCFUrC7qxChfsaiQL93SD52PicAVQ5VUVYAtWNGBpfy3C7+99yPK+L9OkNRG8Dup1gqVDWI2v8APxxTu0FPPSlEld6gcKGQEqPQ3vbbyHxtiygRVQ+z17tURzNT1RRWVm3UEne+4Fv4nBntPBBQtTClptLFGUaFufAX89r4ByzA08JJk63s4JMaCxBl8vBbAe4WxYe2ZXTSs2rQySKxTm2kGx9NsaoD0MElPmOUq5kZQQHYnulj3iAPIbf1fGgp/tDm33F/NsZ5TSrLn1JKhJ6oik33spXYeguT8TjRF2qHH/pr+bYT/o+k2YnqMb27xxnFTUSf6S51TQqpkeENGoXl1CMBf5/PGjzXMjgfvYy7PJxT9oqqeSd40glB7u2o6F29Tb5YzPat8LyPMDTVceYTRzzCcsqRLpuXJ3O58T/W2EZlUrmFeatYJvZpX3SUAaXAFzcG/AviRFRw11XFNR1hV0cN0WFg29+6DawN7/G/jvNybJek88+ZzkQwzANERqLNfbVa4tuNhfnc840yknJqityJRGdM0zByr7d0kW+IAv8AhizRxqCpKqWXhrbj3fPDVRUrE0BQLIsshTUGtaysf/5thvLqx6xH1RqAGAVlJIfa9xcD3XAsfPGKqcwW3Aw3I0UaAPoUc96wFsBO1GdPlVMEp96iRSynQW0geNgN/K3rfFOp6GqzRFlnnj1TEGI1U51yC1hsRdtj4gce61kGngrY7A3vvjg0k2UD5YoOWVlbkNYKao6t9meFiShB8VO4G9ztz428b9AVmjSSPdWFwbEE/A4lmFhYAtwMc6ac2AOHQm2EuNIH64yqn9pW9lo5oZp1dywZpCNIWxJYk+igfPbnFSy7LJM+PWnYx5cp7lMf96VOzOfPYd37vA8SZfbeqOYZkMujUM0r6nPoG7v4gn/CMT8io6mNY4lfTEY/sgbSG1iT646+RnK0UdPBTQxpEFW3dAQAYcrKSjq4mgqYUmifYq2//Q+uArSVFMIuoskoQFjoF+B44lUmaSySqklNaOVC0TKrqxI5UhgPgcYVSc4y2fs1mFqdmmy2oJZY2NyCOR6OL7MPA7+OLV2bK1dP7PDUsnVYyRTKu7cnja3jcbb35thnNS+eZZVxCjaKRAGhD3B1jw3A3tcbbb84rvZCvalrTCW7pImjB8CBuPiN/gfM31O4jWpFJhZCbkrbUfUcnEOopZ5qSOJo4gytYjWbFbW2JXY/DjEoSayrDcEbe7CgxscYXEqDU0PUabQUUsqBdrWIa538L7b+mGky1wgjDqi9Hpu6km+xA242ve/O3rjs1DTNLK8azKwa8nSkK3Jvf8/y8sQ6lcspmjjlmcCQ3F5zfcW942xXO8eM9EoaWZWhZjFtIzuFBA3vsPnhlKGWGHTHJCW6yuS4Nu6B+nuwx0aKaTTDqkDi5ZJjYceXBx6NY3jlmSGW6NpYl99hbgegxFnHje0paUisNR1Du19O9vsgccYi1lDLWySCVYxEWuLnUXFhtbw3vv77De+FZo8pyapePqiQ07FOnctqtta2974gUstQ+byMDVhQHDRy9Qq1iLEXXSoG/BJN7nFjWJFezWmqaWWV55olCMWURxgEreyixuDbYfjYXtiNJV11Z0oZqyZiyCVTKqbHe4BCXG3iPXzwd7WUtTU9FIaETo5NzrKtfkWPged/fe/iHp8vMlZFGplR440EUslgL3sDbxIPPHhtxjfpSKOUPm9HFG6yNTyskpUFAADYAKTc2Oo3/tHkb40dSDUyEcaF/NsZvlcCCPL6tges1W6kk76QAD797C/pjSLAVDFid0X8zh9n0mS260gv44zqvoo6rtPmftAHThlhdRuDrIQDfxGxvjRJxaZyOb4zTNZamPtVX6A7QEqHVjZV7qXPw2/HGZ7S+HlmZ8wmkp6Ys46PVZkBWM6ADyRvqNrb7Lf1xc8ty6OjgZWbqvK7SyMygXY+Q8B6YqWXzSTPE2sJDFUsjqDvLKFb/wCoA43vffF5D6gCPHCrCJqeKTTrjU6WLDa25uD+Z+eEwwRU66YU0jyuSPxO2HTc45bbfGRQe3JlXO0G4ieBQPtbsCwsBc33Zfu+IwRrpYnzvIp4AWpljlYsiEhAUFuBgv2iyRc5pFRJejUIfq5QL2vsQdr2tfjxxR46XPsoVoYYq+GO5bpQAOgFgdiLjbjgc+JBxudxBLtFXity/LauWJ4Kl4eq0Unc0BrEK42N9jt/ZPrizZCJI8oozIrK5iU2v+hP9fLFTyfstmGY1gqc4SSOASFyJSC7nYbXJtuAbm/kNjtoKIFQBVVVA4AsB7sTkSOiQstzhmsmEVPJIb2VGbnyGHiot+mI2ZITltSGF7xN+RxlpkOYzNLnNQdTBlOgMCRYgWP43w7QZvX0zJDNNIYHCxhkO4358N7YYq0AzSv8AKqW4/xnCvaoolVgSwjlUtpBtYHf8vxx1YW2nrSczppIHBR4dIBNgwBwdzCpnSanMNFNUoDqdorHRvxYkYpdQpoKhJqfSY7akBNxY74N02e5TmDhaoRrO2wjeLUWPptc4zVhXaPMXokhkd9CgnUCd2Fr2HrxvilxVKvncVTEmlHnuVI5BIBHxBPzxNz3MIcwqESCMLSw3EelQASeTbEBY1aanC/vraw8bjFkRrOTTMctgXc6FKXJ50mwPyGJ6tyfTELJoCtAl99yMTxEDzxjm3Fdq8zaGjkSM2lnkYE+QtucVjpy19CkkUqAFyRaN3bxsTYf1zgtnEEgVW7q3Z0JPh47ev6YH5BD16GCGSR4ghKsI1YklR422H4XHzxXzvm5bc7xpyimqaN6aoMivNJfZb7EEBlINjb+fGLblFVFPTmTYLPIRp9fHFHkjnGY+yON4i76iLMwNgNr7E2xbezEP/dwMgGpZS424BJP5Wwb/wA1u1n0PxBQgUE2A8cdupG/hhEXejVrnvC98cK2JI4xHtQ82qaampb1TMkbsF1gnunwJI438cU/M6pfboV+qdxIrh0exex31Djew3B3NxYc4uVZEtRC8LbX33F7fDGf51EYqzpgRJ0gWvrtZSSNJO22ocHGuKELO8+YUj6GSCOQmIs1g9zuQPG5J+WNM/37jSTZRz7zjNkoaZKqikgropX1C6pIGvfnSObfLw2GNMUEzOR5D8zi/YkTD65/fjLe0Ipl7UV71irJGGCxBgSA/TXc2tsPfyRjUp7iV/fjLs/RXz/NDIfqu56nWVUKLc33v7gecJ7VvheX1T1uYUaU8Rjy6AubtclnKkaj/O2NGTT0w2pdJAIIN77YoFBT1DMyUzn9kTVJZ9CIQLWA5Ow5PO5xNybOp4amMTSmWmnYAsygPG25s1rA38Da9wb3xLMpFuqZxB0rlVV5NJLG1hY/LDE1RJ7akMLxnUmqx5FwbHnzA29/Ft011W8LmLTEVMXUDSAkfaA4AJPOw8TYeOGJMxMSQMaO07A2ZkYAW1Eb27twviRa++Jhntz22piMCv026krIe7a4DAbAn3nx8NuTjsmZTrCzFotSuVJIBRe6xAuDySAPPfElszpVS7SLZiBdbNuTYDbbm/xvj1VXdGIlYJXsrOb9wKo5JJ3Hu5/HDCa39Iqa/prU6JY2ki0ELtdATY6t/Dz2wukq2lnjjkkiBenEgjGxB+d7Y9DmtO9tAvbclCr6fO+kn5nEuKoEqFo2JF7EEEEEeYPBxMLJf0zl0zzxlpU0kBdiRvdQb7H34czCaOOkkMi90jTx57Yd6jeOAnaGoEtO0cFSqSJ3tIIuSCPP5fHCRqdM1z4pSZvMDdpJbPGPFrixPxIJwOnYAsoQAbk2Fvfg52hjirdNXGp6lHcMlrERn09Dc28r+WK9GVIW7WDXU7Y7RKNdno6vMaOWnXvpTyAJflQwxcIctpOzmX1Fc7S1FR0yFO3PgFHnfxxRuz+ZPleZwy30wyERTi+xB4J9xsb+/GiUFSGgeBrSBZCRr9/64xyWM6EX7LHOFbpkEN4hCCQR+GFZYonzSmUboHDN/dXvH8BgtnUP0VmUqxMVilUShP3Cdjv6mxtiLQ3jppMwmRRLMejC24LAHvE254293uxZ4jS+z1THJQBb3dPt6eNTd4/iSPhgpqVhtio9nKmGOaoe7qXkJ6drlbk2uBx8fXywXzPNWy+WNXpXkjkHdk6gW58RbnjHPHbZ+soEqKeeBrdOY6jvYqfMYqEnZTMaKpR8vdGjTZCJCpA328wPicXLL6l6ylWoaEw6vsgsGuPO4+PyxBqs5paXN3p6ioWOOOAOQ1u85Ph6gA7euLhx5/Fx590IyzsiUqvasw0bLYQg3A95t4735xYo6SSOKaJdA6pve52xCqc4LxutOCGURO0oAdVVjvY8FgAduNxvvhVNn0cmpZ6epidW03emcKw23G23Pj43wwvx/Hx+OYgtEvSiSPnSLbYjT00kjX9qkFn1LYAbeW3hxz5YTSV0VfRmeJZEW5XTItmBHpfbAXLqurnmy7qVM6t0IzMJFssjFNwAF5vuSSLWt54mHQdAEMd5JNduXYDf5DFA7TRyTVklTY9EBhp6evcM32hyPtbEnbc4J9oMwdq+RAwNPS9xktfqOQRY+gFz58cc4g1SS5alJUBon9qBYiGJVCDb71t+eSLXG4PONyJQfKJ5JKunWS6osw6frc7r+Z/oY16LaR7+Q/jjL1DJmFHI7qQJQmy26l9w3pcXuPMY1SBQXf4b/PC+jtQfrmscZ3XRoe1NaZStjPDIBffuq1ifQXxolQD1XtzzjM+0NQ1D2iqZxHrUOqmIeRG58jx6euJPat8TuyMLiTMlYEk09thuT4D+HwwLoIj7O4Zd9KC1rm9vPz2b5HBFYIMx+spKi6sdT2JDX9V2I999+bX3wzU1EFDEYqdkkmAL7ElV33FwO8x8eLW486yuppoZY4xURxu2hQdQB4sfzAPwGOypBDTFRBrQC4jCar+gHvvikU+YVLrIZJAu9ojc77X3328r+Zwz9JVvTfUN1TV943N+B3vK2JiqusaUCd2OgK2uQBSG2/wx1hFIgXoVS6Bpt0tQsPCxuD4b/jilLmVeNpFUtr03UsQPG/2uNxv7xh0V9UaMMFQVNr6SzBbX4Pe59MMC2dGHWFMU6rf7tOqjfe9wLj8DiFN2jocvmaFzH0x9hle4b1vvfnAEVdQEkd5oTaIsqhZL3ta3PmfefLxxEL1Mk8BkiaUiUglVNjHbxv6gWGLIiyN2xylgQJCPDx/TAGtzChqZpGaaKTUQe+8t7DcbaCL+uCs2cUUeZrULSVRiWlMRpkpzu2q+33ePHEKjzaBIRS5hQVM0FtSlISGiYG4AJ5A8G249cVQp6mAVkUq1yfVqI943Y6R4G67jyv6emBVRlME0wehnp4YJGJCzSFNFjY8i9iTsOfxxY6bMOlki0b0lfJUe0dXqNTtYL1A5FwwPFxzb4Ybymplps3evmpM1qFGwZqdVd+5YnSCB+fHnvhlMK4MvppLpJUzyne/QpmI+BPPh4DFppczFFFpnhqukCCWaFgW9dht54djzZkgMKZPVyuawz66hAiope9gbne1xxbfy5dqM2Mk2ZlMsrpPbkWJVkRNEVk0kk6t/Ow+Y5wtyB/aCalzGKN5JFZZN5tJYPba6i1iGtsLeO4viNJOiVaSiWogRAqRRrRNZFsNh4fh+V8E8yqVzNKKKfKs1MdIrDSVj+tewAY/WbWt+PhhWYVLZiMvSpynMzHRq10HStIxCgN/rNrWJ+PPnMqHJU0sakr1gha4vRvdWHiDfn9MH6btMkMCR+yVEl/sloHJP4YimpmmymfL6nKa+SNzeJgYkaO1rH7e5uL+HPGHIMzrY1yy+R1kjUcZQuXiUm6aSyjXt+O22FEn/AEmnqZEhpado2ubl4Wtt4b2tvb54L/SNPcNF0ipuTrkCnVfx/HFPWmzNpquaKiqEM8xkXrOrMASDY2JHgR7sPx0OYERswq0ClgwDL3h4HY8/0cTEFrbNABsYQb2F5x/Ae/5Y8M1Qd4tTkb8Tgd35f1fFWpKXNUU9eOqYuwBXqG0QtuRZt97C2GRQ51pddFbIyodJ6pGpr+O/Fj+GGIZXb6SpLKWqIyT4Fr2Plj30nR6dXtEVuecUmLL87UlGFbJaT7esglfdq59MOPl+cGm6KxVvVK3MwY7G/G7cWwxFczqK61DJdlabUGXgjbf8vniNnVXSy5bliQVlLJNBEySpFUqxQkDkA3GJdHS5xEZFqsvqZIpGJ1EhmjG/Fzv5EcWJPmC/9EvE+uOmnIABIEBuD4WJY8efrtbFygVKLex6xpfqoORcFVsfkTbGpUdrNjMjlGd1eYLLLQtHEhURoqm0YBvzbfxHy9w02jXRqF78fxwvoVKsvWYiJiDwQR+uI7ZbE7l3pIix5JRScFsexrSGwOcqh8KKD/lL+mOjLUUALSQ28tC4L49hpDYJOWpb/Zoh/gXHRlyAd2lhv6xr+mCuPYaRNqF+wbW6EX+QY57Ew/8ALxke4YK49hpDahfsRJuYFHywv2O+5iX5DBHHsNIuwaaIkW6SfIYQaFuOklvd/LBXHsNIm1C/YXI+wvyx1aIr91SfA2wTx7DSG1DDS1BvcRH4fyx1aSQfdQe7/pglj2GkNqH+yvtsvwH8seFNIP3fkcEMew0htUEUz+JHzP6Y97M9ravzxOx7DSG1QvZ3/eH4457M/wC9idj2GkNqgmme32vzwg0kh2D2vz3Tgjj2GkNqgrSt57+446aZvMf5Tibj2LpDNQPZD+8fkcJajPI/FcEcexNIZoetM3jf/LiOk88WYz03szGFIY3Wbc62YuCLWtsFX/Ngxj2LOEhl/9k="/>
          <p:cNvSpPr>
            <a:spLocks noChangeAspect="1" noChangeArrowheads="1"/>
          </p:cNvSpPr>
          <p:nvPr/>
        </p:nvSpPr>
        <p:spPr bwMode="auto">
          <a:xfrm>
            <a:off x="63500" y="-284163"/>
            <a:ext cx="1219200" cy="5619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9468" name="Picture 12" descr="http://mexicaliblog.com.mx/wp-content/uploads/imagenes/image00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3714752"/>
            <a:ext cx="4543425" cy="1981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En una sociedad altamente alfabetizada y fragmentada, el “tiempo es dinero” y el dinero una acumulación del trabajo, tiempo y esfuerzo de terceras personas.</a:t>
            </a:r>
            <a:endParaRPr lang="es-E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“A medida que el trabajo es sustituido por el mero movimiento de información, el dinero como acumulación del trabajo se funde con el crédito y las tarjetas de crédito.”</a:t>
            </a:r>
            <a:endParaRPr lang="es-ES" dirty="0"/>
          </a:p>
        </p:txBody>
      </p:sp>
      <p:pic>
        <p:nvPicPr>
          <p:cNvPr id="21506" name="Picture 2" descr="http://t0.gstatic.com/images?q=tbn:ANd9GcQZ7uVpw6p-jFQsjqCtsGWqZ4DPFkVN3mstk1kEDR-hQESSCG7Nc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000504"/>
            <a:ext cx="2466975" cy="1847850"/>
          </a:xfrm>
          <a:prstGeom prst="rect">
            <a:avLst/>
          </a:prstGeom>
          <a:noFill/>
        </p:spPr>
      </p:pic>
      <p:pic>
        <p:nvPicPr>
          <p:cNvPr id="21508" name="Picture 4" descr="http://t3.gstatic.com/images?q=tbn:ANd9GcQl6RBd6pS44anxO0nPeCudn-Oo0UdnBotDmSDImuVLxs87PXg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4286256"/>
            <a:ext cx="2657475" cy="1724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No obstante, no existe el “trabajo” en una sociedad alfabetizada. […] En la edad eléctrica, como en la tribu, “la labor del trabajo” consiste en la dedicación y el compromiso. </a:t>
            </a:r>
            <a:endParaRPr lang="es-ES" dirty="0"/>
          </a:p>
        </p:txBody>
      </p:sp>
      <p:pic>
        <p:nvPicPr>
          <p:cNvPr id="20482" name="Picture 2" descr="http://t1.gstatic.com/images?q=tbn:ANd9GcSwK3KdPcmuSP-dLf5LE0Y9GiiXjVA9vt-bQMVde6yp_eDewuvDM3VFOd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4143380"/>
            <a:ext cx="1884094" cy="2428892"/>
          </a:xfrm>
          <a:prstGeom prst="rect">
            <a:avLst/>
          </a:prstGeom>
          <a:noFill/>
        </p:spPr>
      </p:pic>
      <p:sp>
        <p:nvSpPr>
          <p:cNvPr id="20484" name="AutoShape 4" descr="data:image/jpg;base64,/9j/4AAQSkZJRgABAQAAAQABAAD/2wBDAAkGBwgHBgkIBwgKCgkLDRYPDQwMDRsUFRAWIB0iIiAdHx8kKDQsJCYxJx8fLT0tMTU3Ojo6Iys/RD84QzQ5Ojf/2wBDAQoKCg0MDRoPDxo3JR8lNzc3Nzc3Nzc3Nzc3Nzc3Nzc3Nzc3Nzc3Nzc3Nzc3Nzc3Nzc3Nzc3Nzc3Nzc3Nzc3Nzf/wAARCACIAL8DASIAAhEBAxEB/8QAHAAAAQUBAQEAAAAAAAAAAAAABgADBAUHAgEI/8QAQRAAAgEDAgMGAwYEBAMJAAAAAQIDAAQRBSEGEjETIkFRYXEygZEHFCNCoeEVUrHBM0OS0Rbw8SQlJlNjcoKisv/EABkBAAMBAQEAAAAAAAAAAAAAAAIDBAABBf/EACMRAAICAgIDAAMBAQAAAAAAAAABAhEDIRIxBCJBEzJRYbH/2gAMAwEAAhEDEQA/AGOBdD4T1XQ7CG8s7NdRMKlzMMGQnoQem9EF99n+h24BOi2uPBlU4oR4ShA0CwkPxtDv7ZOP0xRlpusXdnCQjmSPGDG+4I8q5yQ1+O2k0zJdds7T+P3VvY2sMUKyiKIRjqQBzH60W3H2c2N1psX3NzaX6x9/IzHK3U5HVfLb6GrWHh/SptTguYcLyShzHMSD8XMTzDPMOnUA4GM0Zz6a0U45GD27AsJk7wA8fnRpoTkUodmA6vw/f6GHXULTcv3ZNijD0b/k1VBoXPJy8j+1fRckHa2zR3EQkgfIZXXKsPUVkvHOladpGqCDT7XKyxiRkZy3Ic/l8s0ekAny0WPBfDel3mmST3thBM3OERmXfYZJ+eaLNL4M4cllYyaPasoXYcvjXHDtn9w0K2i7N0Ld8huo2A/tRNo64ikbzOBTIxXEXOT5kFOBuFid9Ds/9H70puB+FUQt/A7PqPyfvV+pwa6mQSwMvmNq5xR3kwRn4V4XgnRDw/aMjnGeTp+tS7PgrhaUtnQrMgH+T96suwS62l2eM4O9TbUiNVjyM+lZqJ1NlJd8D8KRwMw0KzBHiE/eo2i8EcLTySdvotqRjbK9KJNTfltm9dqh6ScKx8zQ5KjCwsSc50Vd99mXDZ5nt9NhAG4AH70CaxwRa210Y0sokBJx3dgPCtwtZOzt2cmm57K1vrYPLGpPrU1tjJ45RejJ7H7JEvrETo8SOR3VMW1d8P8A2arYaof49YWdxbsMJ1IzWjOlxY8iWs7BM/D1FTtQErR2xlKk83UCmxd6EybS2DkPAvB4H4mhWefDKfvXGrfZ5w01qktrolkgG55U61fCMM/KxJzVtERHZKmMqBy7muzajRoNu9mP3XDXDkJdBpNqHHXKfvUA8O6FjmOmWvL1+EjFEfEc1uL+URJzAMQ7ZzvQ/c3SyuEjyAR+Y1tB20UVzoumPN/2ewjQA4ZSm3v51U8V6TZ2GkrLbxxLI0iqSg3xg/tRK0mFZg+NvHfND3F7c2mJk5btlz6bGia0a9hLwvL/AOHdPX/0RVzHIcYz3aH+Fj/3HY7dIR1ou0K3W6kZpQSijz2qWWj04yqKIYdozzYIyd/KrHTdTubV/wAOZgmdhnI+lNawqRuIlTDYJBx1zVVHOVONwAaBMbqUdhanFlobt7W7tzGgAPax7g565FB/EHD82qcQi9gCyWTyogdTnCeZ8tzjBqPLKGuXYnc7VIt7qa3YPBM6OPzKSKo5shfjxv1Dk2ksMLJLEXUKcAD4akaWmLRTjqSaH7PjC7iiMd6i3MY2yThse/jVhpuq27RZtbuNwN+wkBVselOxzTVEmXBOLui68adQ1DtryC4+EhHJ+E1LUY2NMYlMaubMu4lhblk8fI1zBC6yc0x73hyjapYNcMd612F0QNYfEKj1prT+7b58c1zrL95F+Zr3S7hLmErGQeU4OKT5DqCKvBV5G38RZNcFbUKDuTUuWTks1HoKrpUwoCkHB8KlSMWhUGpLLpJOimvtVNrOqkZGfOpcOr/fpLeNTnlySBQ5rrH73jyp3hqRXvcK6kgbgHNNxt8inyvFxPwvyfQtBZjldmI2qLxBq62umC1jkDXDjDEH4B/vVBqnErR6x9xtGHMgy7EVRX16ZHbJ5nY7k+NHkknKjxMWJ8eR5qTq6ElhzHGeU9ap7orGigIA2M+3oKmGMths7eXrUeaAyHLfLHhXbOpEB2Z3jIGQF8/H1of4pHLpaINyJgSfkatbqZ7Tm3wpGBzUL6rfNdQFD8IbI9aK9GrYZ8MtjQrHHUxKNhR7w5yxW0QIBYyZI26etZ1wtIG02zTmxiIDOKP7EmGJA/KrKm4DDAzkjf2qTIy6CuKIeuzMZh2h2D4HoCKopJfxjhsipWrXEk9wUVSctsF6kn+tVcjPHIVmVo26lXGDWgtDpSrR60g7Vs+dPhvOoERLOCNxU1PbPpTZaJ07Y4z/AIbbmpOiHnuk9Dn6ZptdNvJ4mktrd2jJyCSB/WurBZNHn7XU4ZYIyCA5Xu59xR40rQOZtQaCcE+dWFrqM0OFf8RB4N4VW20sc6honV1PipzUoptVkjyVYQW1zFcr+G3eHVTXbChsEocg4I6GrK01MjC3G4/mFDxC5EPWn5ZnJ6KlZdwtxnqcGo3Nja2r3Uk0zmIId8ZrQeKLkR2V7MDsIyQaxLgziP8A4c12PUpYTMuCHUYyQfKgzr0pD/FaUts2XhvWr1b97fiCP7rMe8qE7FfDB8aK/wCLWUrGOKVW5Rvg9Kwjj/jpOJbq2fT4prZbfoxOGOfY1B0Pia4s4nQE8z/mJJqRY3Vvstlljzr4jQ+L9Riu7iS1hlZWYhVaNiCCSMdKHtYbUtC16zNpdTu/YI0fPvy9crtgkfXqaEI9Tlh1aO6MhYCZZHB3zggmt64i0GPVLFLizK5eFGSUDPMNyBnw6imXGL0LcpZI+zACXXfvV5De3lmLJRFiV0PMrHzyN/HYGuxfW8o7WKVXVtxynPtXQ04wLL3yM9FXofDPzqpGlW91qElvFzw8mOeRQMZ67UtJSm2MfpjSL+K6ieMHmwfEf2qZCgkUuQBt0qmfSr2BAlse2RdiSMH/AK13DPdw4BicuBspGSKK6ExjyKrVp5G1JrZoe6x6qOg/5zQ5rlotvGpjTljBC5z6Zo5XvSkzq3Mwz3h+lDPF8XJZq3TmlGR8jRp2gGqdD/DRc2tosW7dmBWgW9zDptuRcHmkZWUZGe9jf9c1nHD921tBbujYYLsKK7iZXhjjkDPIF2PkTuT/AEqWe2XY16jGqSiXJRcBjvtUWG9uImHJKdhgBgGH0ORXsqGSYwxnMmT3Qc17JoupxdoWtZMp8SjDEfIHNNikqAm22dRXJmYO1nb4/MYsxk/Ldf0FdXuuQ6Swxp90E2YyzQ90HyDDI8uuOtM2gkjiLRpzSdQh8cVxfatqN5pckptLiSHlI+A8p89+h+WaGT2HhxuStOg5N5Z3FgJEuGaRgNlcVI0uaGRGWWXmY7cpO1YvpV/LFiNZ2jQDzz/WiGw1SaArM1yJ4y2Dyryn5bnNL2P4qqD294ZjJNxo0zWVz1ITeNj6rTL3dzbKsd1LiQd1j61P0jUo5olDuOYAbmntTj0rUbdk1LuqDhZlflZT4b/70Tcp6TJpQjHbQ3pGbuZ43b8ucnep0tm0ZI3Puc/rQELDX+HtSabQr5dSszv2cg74HkaKdI168+8ytq0LW6PECBjIUjrTIOeL/SeWOOVXEp/tBmFtwvekHBKhR7k4rDK1/wC0vU4rvhZlUBXaVc7YyObrWQ8p8qq/Ip00IWN49M6jAOxrrdcgGuF2Nd7muNHSTYQyXN1HDECZJGCqPU1qvDs99pFgNOOozOvV0Ddxc/lUHwrKtPeWG7ilgBZ1YEADNHWl3ty8Kx3EJRlkOGx8Yx/1qbJ1opwqL7L3UJuRGkYdDnNV/D83Z20sshy7TMCfHOaZ1q5CRBB8R8D41A4fdwskbrg9pzb+Z/3FDi0mxmaPKSQaRagvYCDPK+SWI69P2of1K6vJrhILNyqLHzyMpweuBVpavCJy0rBQB3mJ8PKq3SL6HUtRmWCMrGCykMfAEYP9aCUrG4oKPRLu7tJNEElzy/erfPM46tt5e1BWvXv3uxHe6SDbHoaJeLZkgsZhHtJJsoB+VAUqSLBmTIzjAp+K+InykuRZ6Y5xboM9Aa0OSOKS3hmchUEYztuWGcUC8O2xlkjbwRPH2om+8yJaxKmcRLzP5HwpGVXJUNwv02QbOEi+edmIYEkYboc1a6dxDJa3DLcuzAt8efPzqujkBjdh0Jqqu5M5/wDdTow5aFvLwdo0DU7Ww1Kxa4absZCv+NEM/UeNAeqa1PCv3NZEaMd3Kk+HT2pxLiaGDEMjBSN0J2NRPuLXd/EpUKz98Z6MBQSjW2Ox5E3oh/wiWTkkt43dMZZunMas9GiA1SGJoQBg4jfcCjCx0ozQhXVlAG5Vqr7uzt7K6iaCMhicM7kk4+ftS7GMv7WKNIFVAYyOgTdfof8Aen7LsZJ+yvoY7i3dhzxyKGVsEHcGoljMAmDuPEKOXHuKfLDtAyMCdtulZadi37JoJbjhLSLxDJo8lzp8nXMLkhfZWyAPbFPG11WwiCXMNtq0AGCcdnJj55H61J4avI57N1DgyRYEi+R8KkxvKbhg0rdmT8DeHtVvCOSKbPMWSWKTXYNazwponEtsFmSS1lx3YrgYI9iKxzjngi84Xv0RY5Hs5f8ADl2Iz5Zr6QkeAERzBd+mRWe/ajDFa6M07uzQLMvKjHIBO21Z4+CbRx5nPTMGmt5IWw642zTkULynCAnA3IGcVd3dxZXJHMBtTEYskcONt9iDg0j899oNQbjbC/gzRYbewW9nVWmlJMZfB5VG2fSp+pJgrIQDhqg6PeXNyoZpe4gwMdNvSrS9XtLTlO+PEVyb0P8AHjtso75e1cMOYscAY8K70y3eG9HP/mR5GemVP7/pTkYV7gd7cdQB0qwu0WG2Fz17E9p08PzfoTQdaKUk3Z5DYpel45pDH1C+ppKINMEzqVUKvKz9KlX+r6dpixy5EnKnNt5ms/1fVbjWrluUFIzvjNcSbG/rse1G9mvZ2uQSYlOEBGxHnUG9BbT1ld+Zi+F9q7cSx2nKpk2Hwnb51XdrI0DI7FlJyufCqlpUedl3K2FfCSZidsbdiKsb2VY7VkJPM5Ax6CoPCO9uV68yAYpm/YrNhn5j4n1pSjeQZzrGSVl5bRs7Gqi4fJUee9PdqeTl8/OnNP09tRllVX5ezTbb4mPQfofbanpKNtiW26SOJHZVCg7gbirG2iYxCQfEpHJn8pz+361US5ScqxII25j4GrS2VyQsCH8WQ9nzbBsDGc9KDJ+tI7B1Kwp0HVGlnFncqI3VM4ByCPMelSNcksnj5Z7qKG4BHZsxzk+WKAdS1A2uojEhV4kCqyLu/mPn/aol9ccly0/K0eQCTjJznxOwz9f9p+H9L1kXQWm8ukfs44c8iht2wpHiBncbelSL94TFDcfjSo4KsibINiRzMep2/U0IXl7d3skZghlki5WA7QHlxgZ8h4VdO8v8FtpLzt7q4cJ2cauORTkY2FEo0ZPp/wDDTuDb83BWdSghkg5X5VwqMvhnxO56eVXdtMz6jJF+VcEGst07Ttc1DTXmuLpLKyWYmaLPeUe3pt5bZo90OdfvqIZQxKjGTudhVEJPSIM+K7ki01Vm+9oB8JTpQn9sAU8HyM/QTR/1FGWpHMkeB4UH/bByngqbn6dtEf8A7CqGSUqRgpEfN1xUjS7WW6vhDajmlb4cgkD1Pl71GMcZJIbaj7hCG30/TWm/z3wTg5x4f3pckg0yVaWLWEfIJGd02dmbqT1NTGJeBVXrjciqi9uWeXMQwxfv8p9dsVKublYLbkTBkIGSDsD6VPOHJ2U4cnFNHNv+FMwDAqCQSfepF1J2tpIkbEk7ADyqqEjhWxjBc5z4ZpWz9kezLZz64NclDQyGRp0Udrpc13ObZ5GCx4wCfy+FXt3pUWm6eQnx7ZbyqUsPZzxXWACMK2P5T/scH61N1S3FysURB5DsaU3uypK1QHXl594iMNuhyF3JHyquvbeO3VVRgzEZODRBxTZPZ20TQjAx3wnUDzNB8ZcyNzjfHWnwkmiLLBqQW8MzdlGT5pjFN6g3NPnrv+lQ9PlMUKY8UAp1yZpwqnJJA96OMfawG9UNszDGCRt5Vb8MX6pNJbuwUlldCT443/t+tVFwQML5bVEhnMN2kitgq3WjcecWBfGSCLULON+JGh6QnvsQ3wrjP7fOrRrY6irNHOY+wJMYXAKDGwA8tsVDvXH3gyf5kkafQDFNWNyYp5XO4VfPz/61I5S6XwqhGP0bmj+/SstwYY7gLmO5IwV22U/ruf2qwGqWMegfc5IcPcRsoZWDsc7jbHXPj6VQXLdo08nPylEyPr0p4rZQwRyQXUbW068xIcDspBvht87429vozg2jKcW9/C8v5refTrSeC0CoNm7eTOzDBOPDr5VM0uUnRprREzPFzIGRWPTddhj06+VDy8YwWWkvZWUUT8xIBZSAqnfA2ydyeuKqbviy8MjG0mlUOgVuYAb4xtg11Y2deWNUl0E76ulvBO2qXDpHIodY3A52bGGCp0Bzjc9Kn/ZfrLapxjIkzYXsPwQTuQpOcnxJBJrKppnmdpJXZ3Y5LMckmrHhjVpdD1y01KEFnt5A3L/MMEMPmCaoxwitE+XLKdtaPpXWHmWaExA4A721DH2vqZOB5/PtItv/AJCiOW4/iFtaX1g3PbTRB1K+KkZFDn2ulk4FuD+YPH/+hTJJ2RJK1XZ8/GNsjOaJuH75lsWtpSeVCep8DQyZW2p2C8kicMuPUHoaU6KNhBJevbypIoyB0b18Pp/amoNVknJDFly2FzvVc0sdynMjBWwTyHwNcQrMGPLGWbY9DXDnQQi9DDs1bJC+P5j51K0+3MzmZxgqc5PjVLpcU0l2RcRsFB5eYA8oI8M/2oils2MUaRNkZ7yFiob3I3pE3ToqxpNWTrmWNtOnDMp/DIwDv0q/s4VmgV5BkgZoNXT4hMsVxHEu+USFeUD59TVjNxKuiIYHP3gkZRc95fRvT160lwcnUdlUcnFXLRL1y1WYF5HVVA3ZjgAUCaobBUKWRLyA7yDoR6VzqmsXmpSl7mU8udo12VflVeDnPtVUPG4RuT2TZfK5+sVosYiRDGAN+WuoJikynG4Yb0xC4ES5P5RXSspl3Oxo4vRO/g/cEgliOpqvyGbffPUVOupQYgAQSAds1BgUFjz7Cii6icnuRc21yWj55WJbpn6U3JMe1ZlfYnpUFZSsfKvXxOa9c4TunelRgk2wnN1Q5Ksk8LpE2Gb1615xFw/c6LDp9yykwX1ssqN4K35k9xsfY1GMssThlBZeXoB41qHEk2hav9mlvbPq1guo2kKzQxfeF7TnA3TlzncEjHnjyok0Lt2Y7navK6EUn8jfSuxBJ4o30o9BDYG9OKMdK6Ebfyn6V1yMvVT9KNJf0Ftk2HVL+GFEjvrqNY9kVZmAHsM0Yfxy+1f7MdYg1CZ7g2s0Ijkc5bBI7ufHpn50AMJPBG+lXOl6m9vw/rGluvcu1V1yNwyEH9Rn6UUpxao44fQeOxryuzHIT8DfSl2Un/lt/pNTWMPAd8dM1rn2NwRXkcq3Uaygkg8wztWSCOTPwN/pNan9kGp2Omh/4he29qOc/wCPKEz9a0XsCfRrd1oml3UE1vLaxdnKpDALj5++d/esgurKfTtRmspmLFGIjbG7r4GtSm4w4ZgBYa7prZ2wl0hP9ayTj7ieG6vHg0eRJlwVkuEGcZOcI3j7j5VyUFN0dwTlB76K3XdR+4v2Mbo93jEgG4h9M9Ob08KF3dnYtIxZj1ZjkmkQ2T1Pr51wVY+BqrHGMFSNOcp9iLeVJOp9qQRv5TXoBGSQQMeIrs2uLBinZC5j5n60uZvM/WlSqEaLmbzP1pczeZ+tKlWMLmPmfrS5m8z9aVKsY9DHzP1qTbwRzjIZgR1ywG/pSpVjEiGIW04cMWKgkAspHT3p4BHAZY4CCBvkeXvSpVjHAEazJEEjDKuebIIbbG5zXUxjiIJjhYscZXf+9KlWMLCA7xQe7YI8vOuZIRKmFVEGQe4yjw96VKsYYa1VQ552wnXvrv7VCLHJwzY8MmlSrGPOZvM/WkST1396VKsYQ69KXMfA4pUqxhcx8z9aXMfM/WlSrphcx8z9aXM3mfrSpVjH/9k="/>
          <p:cNvSpPr>
            <a:spLocks noChangeAspect="1" noChangeArrowheads="1"/>
          </p:cNvSpPr>
          <p:nvPr/>
        </p:nvSpPr>
        <p:spPr bwMode="auto">
          <a:xfrm>
            <a:off x="63500" y="-504825"/>
            <a:ext cx="1428750" cy="1019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486" name="AutoShape 6" descr="data:image/jpg;base64,/9j/4AAQSkZJRgABAQAAAQABAAD/2wBDAAkGBwgHBgkIBwgKCgkLDRYPDQwMDRsUFRAWIB0iIiAdHx8kKDQsJCYxJx8fLT0tMTU3Ojo6Iys/RD84QzQ5Ojf/2wBDAQoKCg0MDRoPDxo3JR8lNzc3Nzc3Nzc3Nzc3Nzc3Nzc3Nzc3Nzc3Nzc3Nzc3Nzc3Nzc3Nzc3Nzc3Nzc3Nzc3Nzf/wAARCACIAL8DASIAAhEBAxEB/8QAHAAAAQUBAQEAAAAAAAAAAAAABgADBAUHAgEI/8QAQRAAAgEDAgMGAwYEBAMJAAAAAQIDAAQRBSEGEjETIkFRYXEygZEHFCNCoeEVUrHBM0OS0Rbw8SQlJlNjcoKisv/EABkBAAMBAQEAAAAAAAAAAAAAAAIDBAABBf/EACMRAAICAgIDAAMBAQAAAAAAAAABAhEDIRIxBCJBEzJRYbH/2gAMAwEAAhEDEQA/AGOBdD4T1XQ7CG8s7NdRMKlzMMGQnoQem9EF99n+h24BOi2uPBlU4oR4ShA0CwkPxtDv7ZOP0xRlpusXdnCQjmSPGDG+4I8q5yQ1+O2k0zJdds7T+P3VvY2sMUKyiKIRjqQBzH60W3H2c2N1psX3NzaX6x9/IzHK3U5HVfLb6GrWHh/SptTguYcLyShzHMSD8XMTzDPMOnUA4GM0Zz6a0U45GD27AsJk7wA8fnRpoTkUodmA6vw/f6GHXULTcv3ZNijD0b/k1VBoXPJy8j+1fRckHa2zR3EQkgfIZXXKsPUVkvHOladpGqCDT7XKyxiRkZy3Ic/l8s0ekAny0WPBfDel3mmST3thBM3OERmXfYZJ+eaLNL4M4cllYyaPasoXYcvjXHDtn9w0K2i7N0Ld8huo2A/tRNo64ikbzOBTIxXEXOT5kFOBuFid9Ds/9H70puB+FUQt/A7PqPyfvV+pwa6mQSwMvmNq5xR3kwRn4V4XgnRDw/aMjnGeTp+tS7PgrhaUtnQrMgH+T96suwS62l2eM4O9TbUiNVjyM+lZqJ1NlJd8D8KRwMw0KzBHiE/eo2i8EcLTySdvotqRjbK9KJNTfltm9dqh6ScKx8zQ5KjCwsSc50Vd99mXDZ5nt9NhAG4AH70CaxwRa210Y0sokBJx3dgPCtwtZOzt2cmm57K1vrYPLGpPrU1tjJ45RejJ7H7JEvrETo8SOR3VMW1d8P8A2arYaof49YWdxbsMJ1IzWjOlxY8iWs7BM/D1FTtQErR2xlKk83UCmxd6EybS2DkPAvB4H4mhWefDKfvXGrfZ5w01qktrolkgG55U61fCMM/KxJzVtERHZKmMqBy7muzajRoNu9mP3XDXDkJdBpNqHHXKfvUA8O6FjmOmWvL1+EjFEfEc1uL+URJzAMQ7ZzvQ/c3SyuEjyAR+Y1tB20UVzoumPN/2ewjQA4ZSm3v51U8V6TZ2GkrLbxxLI0iqSg3xg/tRK0mFZg+NvHfND3F7c2mJk5btlz6bGia0a9hLwvL/AOHdPX/0RVzHIcYz3aH+Fj/3HY7dIR1ou0K3W6kZpQSijz2qWWj04yqKIYdozzYIyd/KrHTdTubV/wAOZgmdhnI+lNawqRuIlTDYJBx1zVVHOVONwAaBMbqUdhanFlobt7W7tzGgAPax7g565FB/EHD82qcQi9gCyWTyogdTnCeZ8tzjBqPLKGuXYnc7VIt7qa3YPBM6OPzKSKo5shfjxv1Dk2ksMLJLEXUKcAD4akaWmLRTjqSaH7PjC7iiMd6i3MY2yThse/jVhpuq27RZtbuNwN+wkBVselOxzTVEmXBOLui68adQ1DtryC4+EhHJ+E1LUY2NMYlMaubMu4lhblk8fI1zBC6yc0x73hyjapYNcMd612F0QNYfEKj1prT+7b58c1zrL95F+Zr3S7hLmErGQeU4OKT5DqCKvBV5G38RZNcFbUKDuTUuWTks1HoKrpUwoCkHB8KlSMWhUGpLLpJOimvtVNrOqkZGfOpcOr/fpLeNTnlySBQ5rrH73jyp3hqRXvcK6kgbgHNNxt8inyvFxPwvyfQtBZjldmI2qLxBq62umC1jkDXDjDEH4B/vVBqnErR6x9xtGHMgy7EVRX16ZHbJ5nY7k+NHkknKjxMWJ8eR5qTq6ElhzHGeU9ap7orGigIA2M+3oKmGMths7eXrUeaAyHLfLHhXbOpEB2Z3jIGQF8/H1of4pHLpaINyJgSfkatbqZ7Tm3wpGBzUL6rfNdQFD8IbI9aK9GrYZ8MtjQrHHUxKNhR7w5yxW0QIBYyZI26etZ1wtIG02zTmxiIDOKP7EmGJA/KrKm4DDAzkjf2qTIy6CuKIeuzMZh2h2D4HoCKopJfxjhsipWrXEk9wUVSctsF6kn+tVcjPHIVmVo26lXGDWgtDpSrR60g7Vs+dPhvOoERLOCNxU1PbPpTZaJ07Y4z/AIbbmpOiHnuk9Dn6ZptdNvJ4mktrd2jJyCSB/WurBZNHn7XU4ZYIyCA5Xu59xR40rQOZtQaCcE+dWFrqM0OFf8RB4N4VW20sc6honV1PipzUoptVkjyVYQW1zFcr+G3eHVTXbChsEocg4I6GrK01MjC3G4/mFDxC5EPWn5ZnJ6KlZdwtxnqcGo3Nja2r3Uk0zmIId8ZrQeKLkR2V7MDsIyQaxLgziP8A4c12PUpYTMuCHUYyQfKgzr0pD/FaUts2XhvWr1b97fiCP7rMe8qE7FfDB8aK/wCLWUrGOKVW5Rvg9Kwjj/jpOJbq2fT4prZbfoxOGOfY1B0Pia4s4nQE8z/mJJqRY3Vvstlljzr4jQ+L9Riu7iS1hlZWYhVaNiCCSMdKHtYbUtC16zNpdTu/YI0fPvy9crtgkfXqaEI9Tlh1aO6MhYCZZHB3zggmt64i0GPVLFLizK5eFGSUDPMNyBnw6imXGL0LcpZI+zACXXfvV5De3lmLJRFiV0PMrHzyN/HYGuxfW8o7WKVXVtxynPtXQ04wLL3yM9FXofDPzqpGlW91qElvFzw8mOeRQMZ67UtJSm2MfpjSL+K6ieMHmwfEf2qZCgkUuQBt0qmfSr2BAlse2RdiSMH/AK13DPdw4BicuBspGSKK6ExjyKrVp5G1JrZoe6x6qOg/5zQ5rlotvGpjTljBC5z6Zo5XvSkzq3Mwz3h+lDPF8XJZq3TmlGR8jRp2gGqdD/DRc2tosW7dmBWgW9zDptuRcHmkZWUZGe9jf9c1nHD921tBbujYYLsKK7iZXhjjkDPIF2PkTuT/AEqWe2XY16jGqSiXJRcBjvtUWG9uImHJKdhgBgGH0ORXsqGSYwxnMmT3Qc17JoupxdoWtZMp8SjDEfIHNNikqAm22dRXJmYO1nb4/MYsxk/Ldf0FdXuuQ6Swxp90E2YyzQ90HyDDI8uuOtM2gkjiLRpzSdQh8cVxfatqN5pckptLiSHlI+A8p89+h+WaGT2HhxuStOg5N5Z3FgJEuGaRgNlcVI0uaGRGWWXmY7cpO1YvpV/LFiNZ2jQDzz/WiGw1SaArM1yJ4y2Dyryn5bnNL2P4qqD294ZjJNxo0zWVz1ITeNj6rTL3dzbKsd1LiQd1j61P0jUo5olDuOYAbmntTj0rUbdk1LuqDhZlflZT4b/70Tcp6TJpQjHbQ3pGbuZ43b8ucnep0tm0ZI3Puc/rQELDX+HtSabQr5dSszv2cg74HkaKdI168+8ytq0LW6PECBjIUjrTIOeL/SeWOOVXEp/tBmFtwvekHBKhR7k4rDK1/wC0vU4rvhZlUBXaVc7YyObrWQ8p8qq/Ip00IWN49M6jAOxrrdcgGuF2Nd7muNHSTYQyXN1HDECZJGCqPU1qvDs99pFgNOOozOvV0Ddxc/lUHwrKtPeWG7ilgBZ1YEADNHWl3ty8Kx3EJRlkOGx8Yx/1qbJ1opwqL7L3UJuRGkYdDnNV/D83Z20sshy7TMCfHOaZ1q5CRBB8R8D41A4fdwskbrg9pzb+Z/3FDi0mxmaPKSQaRagvYCDPK+SWI69P2of1K6vJrhILNyqLHzyMpweuBVpavCJy0rBQB3mJ8PKq3SL6HUtRmWCMrGCykMfAEYP9aCUrG4oKPRLu7tJNEElzy/erfPM46tt5e1BWvXv3uxHe6SDbHoaJeLZkgsZhHtJJsoB+VAUqSLBmTIzjAp+K+InykuRZ6Y5xboM9Aa0OSOKS3hmchUEYztuWGcUC8O2xlkjbwRPH2om+8yJaxKmcRLzP5HwpGVXJUNwv02QbOEi+edmIYEkYboc1a6dxDJa3DLcuzAt8efPzqujkBjdh0Jqqu5M5/wDdTow5aFvLwdo0DU7Ww1Kxa4absZCv+NEM/UeNAeqa1PCv3NZEaMd3Kk+HT2pxLiaGDEMjBSN0J2NRPuLXd/EpUKz98Z6MBQSjW2Ox5E3oh/wiWTkkt43dMZZunMas9GiA1SGJoQBg4jfcCjCx0ozQhXVlAG5Vqr7uzt7K6iaCMhicM7kk4+ftS7GMv7WKNIFVAYyOgTdfof8Aen7LsZJ+yvoY7i3dhzxyKGVsEHcGoljMAmDuPEKOXHuKfLDtAyMCdtulZadi37JoJbjhLSLxDJo8lzp8nXMLkhfZWyAPbFPG11WwiCXMNtq0AGCcdnJj55H61J4avI57N1DgyRYEi+R8KkxvKbhg0rdmT8DeHtVvCOSKbPMWSWKTXYNazwponEtsFmSS1lx3YrgYI9iKxzjngi84Xv0RY5Hs5f8ADl2Iz5Zr6QkeAERzBd+mRWe/ajDFa6M07uzQLMvKjHIBO21Z4+CbRx5nPTMGmt5IWw642zTkULynCAnA3IGcVd3dxZXJHMBtTEYskcONt9iDg0j899oNQbjbC/gzRYbewW9nVWmlJMZfB5VG2fSp+pJgrIQDhqg6PeXNyoZpe4gwMdNvSrS9XtLTlO+PEVyb0P8AHjtso75e1cMOYscAY8K70y3eG9HP/mR5GemVP7/pTkYV7gd7cdQB0qwu0WG2Fz17E9p08PzfoTQdaKUk3Z5DYpel45pDH1C+ppKINMEzqVUKvKz9KlX+r6dpixy5EnKnNt5ms/1fVbjWrluUFIzvjNcSbG/rse1G9mvZ2uQSYlOEBGxHnUG9BbT1ld+Zi+F9q7cSx2nKpk2Hwnb51XdrI0DI7FlJyufCqlpUedl3K2FfCSZidsbdiKsb2VY7VkJPM5Ax6CoPCO9uV68yAYpm/YrNhn5j4n1pSjeQZzrGSVl5bRs7Gqi4fJUee9PdqeTl8/OnNP09tRllVX5ezTbb4mPQfofbanpKNtiW26SOJHZVCg7gbirG2iYxCQfEpHJn8pz+361US5ScqxII25j4GrS2VyQsCH8WQ9nzbBsDGc9KDJ+tI7B1Kwp0HVGlnFncqI3VM4ByCPMelSNcksnj5Z7qKG4BHZsxzk+WKAdS1A2uojEhV4kCqyLu/mPn/aol9ccly0/K0eQCTjJznxOwz9f9p+H9L1kXQWm8ukfs44c8iht2wpHiBncbelSL94TFDcfjSo4KsibINiRzMep2/U0IXl7d3skZghlki5WA7QHlxgZ8h4VdO8v8FtpLzt7q4cJ2cauORTkY2FEo0ZPp/wDDTuDb83BWdSghkg5X5VwqMvhnxO56eVXdtMz6jJF+VcEGst07Ttc1DTXmuLpLKyWYmaLPeUe3pt5bZo90OdfvqIZQxKjGTudhVEJPSIM+K7ki01Vm+9oB8JTpQn9sAU8HyM/QTR/1FGWpHMkeB4UH/bByngqbn6dtEf8A7CqGSUqRgpEfN1xUjS7WW6vhDajmlb4cgkD1Pl71GMcZJIbaj7hCG30/TWm/z3wTg5x4f3pckg0yVaWLWEfIJGd02dmbqT1NTGJeBVXrjciqi9uWeXMQwxfv8p9dsVKublYLbkTBkIGSDsD6VPOHJ2U4cnFNHNv+FMwDAqCQSfepF1J2tpIkbEk7ADyqqEjhWxjBc5z4ZpWz9kezLZz64NclDQyGRp0Udrpc13ObZ5GCx4wCfy+FXt3pUWm6eQnx7ZbyqUsPZzxXWACMK2P5T/scH61N1S3FysURB5DsaU3uypK1QHXl594iMNuhyF3JHyquvbeO3VVRgzEZODRBxTZPZ20TQjAx3wnUDzNB8ZcyNzjfHWnwkmiLLBqQW8MzdlGT5pjFN6g3NPnrv+lQ9PlMUKY8UAp1yZpwqnJJA96OMfawG9UNszDGCRt5Vb8MX6pNJbuwUlldCT443/t+tVFwQML5bVEhnMN2kitgq3WjcecWBfGSCLULON+JGh6QnvsQ3wrjP7fOrRrY6irNHOY+wJMYXAKDGwA8tsVDvXH3gyf5kkafQDFNWNyYp5XO4VfPz/61I5S6XwqhGP0bmj+/SstwYY7gLmO5IwV22U/ruf2qwGqWMegfc5IcPcRsoZWDsc7jbHXPj6VQXLdo08nPylEyPr0p4rZQwRyQXUbW068xIcDspBvht87429vozg2jKcW9/C8v5refTrSeC0CoNm7eTOzDBOPDr5VM0uUnRprREzPFzIGRWPTddhj06+VDy8YwWWkvZWUUT8xIBZSAqnfA2ydyeuKqbviy8MjG0mlUOgVuYAb4xtg11Y2deWNUl0E76ulvBO2qXDpHIodY3A52bGGCp0Bzjc9Kn/ZfrLapxjIkzYXsPwQTuQpOcnxJBJrKppnmdpJXZ3Y5LMckmrHhjVpdD1y01KEFnt5A3L/MMEMPmCaoxwitE+XLKdtaPpXWHmWaExA4A721DH2vqZOB5/PtItv/AJCiOW4/iFtaX1g3PbTRB1K+KkZFDn2ulk4FuD+YPH/+hTJJ2RJK1XZ8/GNsjOaJuH75lsWtpSeVCep8DQyZW2p2C8kicMuPUHoaU6KNhBJevbypIoyB0b18Pp/amoNVknJDFly2FzvVc0sdynMjBWwTyHwNcQrMGPLGWbY9DXDnQQi9DDs1bJC+P5j51K0+3MzmZxgqc5PjVLpcU0l2RcRsFB5eYA8oI8M/2oils2MUaRNkZ7yFiob3I3pE3ToqxpNWTrmWNtOnDMp/DIwDv0q/s4VmgV5BkgZoNXT4hMsVxHEu+USFeUD59TVjNxKuiIYHP3gkZRc95fRvT160lwcnUdlUcnFXLRL1y1WYF5HVVA3ZjgAUCaobBUKWRLyA7yDoR6VzqmsXmpSl7mU8udo12VflVeDnPtVUPG4RuT2TZfK5+sVosYiRDGAN+WuoJikynG4Yb0xC4ES5P5RXSspl3Oxo4vRO/g/cEgliOpqvyGbffPUVOupQYgAQSAds1BgUFjz7Cii6icnuRc21yWj55WJbpn6U3JMe1ZlfYnpUFZSsfKvXxOa9c4TunelRgk2wnN1Q5Ksk8LpE2Gb1615xFw/c6LDp9yykwX1ssqN4K35k9xsfY1GMssThlBZeXoB41qHEk2hav9mlvbPq1guo2kKzQxfeF7TnA3TlzncEjHnjyok0Lt2Y7navK6EUn8jfSuxBJ4o30o9BDYG9OKMdK6Ebfyn6V1yMvVT9KNJf0Ftk2HVL+GFEjvrqNY9kVZmAHsM0Yfxy+1f7MdYg1CZ7g2s0Ijkc5bBI7ufHpn50AMJPBG+lXOl6m9vw/rGluvcu1V1yNwyEH9Rn6UUpxao44fQeOxryuzHIT8DfSl2Un/lt/pNTWMPAd8dM1rn2NwRXkcq3Uaygkg8wztWSCOTPwN/pNan9kGp2Omh/4he29qOc/wCPKEz9a0XsCfRrd1oml3UE1vLaxdnKpDALj5++d/esgurKfTtRmspmLFGIjbG7r4GtSm4w4ZgBYa7prZ2wl0hP9ayTj7ieG6vHg0eRJlwVkuEGcZOcI3j7j5VyUFN0dwTlB76K3XdR+4v2Mbo93jEgG4h9M9Ob08KF3dnYtIxZj1ZjkmkQ2T1Pr51wVY+BqrHGMFSNOcp9iLeVJOp9qQRv5TXoBGSQQMeIrs2uLBinZC5j5n60uZvM/WlSqEaLmbzP1pczeZ+tKlWMLmPmfrS5m8z9aVKsY9DHzP1qTbwRzjIZgR1ywG/pSpVjEiGIW04cMWKgkAspHT3p4BHAZY4CCBvkeXvSpVjHAEazJEEjDKuebIIbbG5zXUxjiIJjhYscZXf+9KlWMLCA7xQe7YI8vOuZIRKmFVEGQe4yjw96VKsYYa1VQ552wnXvrv7VCLHJwzY8MmlSrGPOZvM/WkST1396VKsYQ69KXMfA4pUqxhcx8z9aXMfM/WlSrphcx8z9aXM3mfrSpVjH/9k="/>
          <p:cNvSpPr>
            <a:spLocks noChangeAspect="1" noChangeArrowheads="1"/>
          </p:cNvSpPr>
          <p:nvPr/>
        </p:nvSpPr>
        <p:spPr bwMode="auto">
          <a:xfrm>
            <a:off x="63500" y="-504825"/>
            <a:ext cx="1428750" cy="1019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488" name="AutoShape 8" descr="data:image/jpg;base64,/9j/4AAQSkZJRgABAQAAAQABAAD/2wBDAAkGBwgHBgkIBwgKCgkLDRYPDQwMDRsUFRAWIB0iIiAdHx8kKDQsJCYxJx8fLT0tMTU3Ojo6Iys/RD84QzQ5Ojf/2wBDAQoKCg0MDRoPDxo3JR8lNzc3Nzc3Nzc3Nzc3Nzc3Nzc3Nzc3Nzc3Nzc3Nzc3Nzc3Nzc3Nzc3Nzc3Nzc3Nzc3Nzf/wAARCACIAL8DASIAAhEBAxEB/8QAHAAAAQUBAQEAAAAAAAAAAAAABgADBAUHAgEI/8QAQRAAAgEDAgMGAwYEBAMJAAAAAQIDAAQRBSEGEjETIkFRYXEygZEHFCNCoeEVUrHBM0OS0Rbw8SQlJlNjcoKisv/EABkBAAMBAQEAAAAAAAAAAAAAAAIDBAABBf/EACMRAAICAgIDAAMBAQAAAAAAAAABAhEDIRIxBCJBEzJRYbH/2gAMAwEAAhEDEQA/AGOBdD4T1XQ7CG8s7NdRMKlzMMGQnoQem9EF99n+h24BOi2uPBlU4oR4ShA0CwkPxtDv7ZOP0xRlpusXdnCQjmSPGDG+4I8q5yQ1+O2k0zJdds7T+P3VvY2sMUKyiKIRjqQBzH60W3H2c2N1psX3NzaX6x9/IzHK3U5HVfLb6GrWHh/SptTguYcLyShzHMSD8XMTzDPMOnUA4GM0Zz6a0U45GD27AsJk7wA8fnRpoTkUodmA6vw/f6GHXULTcv3ZNijD0b/k1VBoXPJy8j+1fRckHa2zR3EQkgfIZXXKsPUVkvHOladpGqCDT7XKyxiRkZy3Ic/l8s0ekAny0WPBfDel3mmST3thBM3OERmXfYZJ+eaLNL4M4cllYyaPasoXYcvjXHDtn9w0K2i7N0Ld8huo2A/tRNo64ikbzOBTIxXEXOT5kFOBuFid9Ds/9H70puB+FUQt/A7PqPyfvV+pwa6mQSwMvmNq5xR3kwRn4V4XgnRDw/aMjnGeTp+tS7PgrhaUtnQrMgH+T96suwS62l2eM4O9TbUiNVjyM+lZqJ1NlJd8D8KRwMw0KzBHiE/eo2i8EcLTySdvotqRjbK9KJNTfltm9dqh6ScKx8zQ5KjCwsSc50Vd99mXDZ5nt9NhAG4AH70CaxwRa210Y0sokBJx3dgPCtwtZOzt2cmm57K1vrYPLGpPrU1tjJ45RejJ7H7JEvrETo8SOR3VMW1d8P8A2arYaof49YWdxbsMJ1IzWjOlxY8iWs7BM/D1FTtQErR2xlKk83UCmxd6EybS2DkPAvB4H4mhWefDKfvXGrfZ5w01qktrolkgG55U61fCMM/KxJzVtERHZKmMqBy7muzajRoNu9mP3XDXDkJdBpNqHHXKfvUA8O6FjmOmWvL1+EjFEfEc1uL+URJzAMQ7ZzvQ/c3SyuEjyAR+Y1tB20UVzoumPN/2ewjQA4ZSm3v51U8V6TZ2GkrLbxxLI0iqSg3xg/tRK0mFZg+NvHfND3F7c2mJk5btlz6bGia0a9hLwvL/AOHdPX/0RVzHIcYz3aH+Fj/3HY7dIR1ou0K3W6kZpQSijz2qWWj04yqKIYdozzYIyd/KrHTdTubV/wAOZgmdhnI+lNawqRuIlTDYJBx1zVVHOVONwAaBMbqUdhanFlobt7W7tzGgAPax7g565FB/EHD82qcQi9gCyWTyogdTnCeZ8tzjBqPLKGuXYnc7VIt7qa3YPBM6OPzKSKo5shfjxv1Dk2ksMLJLEXUKcAD4akaWmLRTjqSaH7PjC7iiMd6i3MY2yThse/jVhpuq27RZtbuNwN+wkBVselOxzTVEmXBOLui68adQ1DtryC4+EhHJ+E1LUY2NMYlMaubMu4lhblk8fI1zBC6yc0x73hyjapYNcMd612F0QNYfEKj1prT+7b58c1zrL95F+Zr3S7hLmErGQeU4OKT5DqCKvBV5G38RZNcFbUKDuTUuWTks1HoKrpUwoCkHB8KlSMWhUGpLLpJOimvtVNrOqkZGfOpcOr/fpLeNTnlySBQ5rrH73jyp3hqRXvcK6kgbgHNNxt8inyvFxPwvyfQtBZjldmI2qLxBq62umC1jkDXDjDEH4B/vVBqnErR6x9xtGHMgy7EVRX16ZHbJ5nY7k+NHkknKjxMWJ8eR5qTq6ElhzHGeU9ap7orGigIA2M+3oKmGMths7eXrUeaAyHLfLHhXbOpEB2Z3jIGQF8/H1of4pHLpaINyJgSfkatbqZ7Tm3wpGBzUL6rfNdQFD8IbI9aK9GrYZ8MtjQrHHUxKNhR7w5yxW0QIBYyZI26etZ1wtIG02zTmxiIDOKP7EmGJA/KrKm4DDAzkjf2qTIy6CuKIeuzMZh2h2D4HoCKopJfxjhsipWrXEk9wUVSctsF6kn+tVcjPHIVmVo26lXGDWgtDpSrR60g7Vs+dPhvOoERLOCNxU1PbPpTZaJ07Y4z/AIbbmpOiHnuk9Dn6ZptdNvJ4mktrd2jJyCSB/WurBZNHn7XU4ZYIyCA5Xu59xR40rQOZtQaCcE+dWFrqM0OFf8RB4N4VW20sc6honV1PipzUoptVkjyVYQW1zFcr+G3eHVTXbChsEocg4I6GrK01MjC3G4/mFDxC5EPWn5ZnJ6KlZdwtxnqcGo3Nja2r3Uk0zmIId8ZrQeKLkR2V7MDsIyQaxLgziP8A4c12PUpYTMuCHUYyQfKgzr0pD/FaUts2XhvWr1b97fiCP7rMe8qE7FfDB8aK/wCLWUrGOKVW5Rvg9Kwjj/jpOJbq2fT4prZbfoxOGOfY1B0Pia4s4nQE8z/mJJqRY3Vvstlljzr4jQ+L9Riu7iS1hlZWYhVaNiCCSMdKHtYbUtC16zNpdTu/YI0fPvy9crtgkfXqaEI9Tlh1aO6MhYCZZHB3zggmt64i0GPVLFLizK5eFGSUDPMNyBnw6imXGL0LcpZI+zACXXfvV5De3lmLJRFiV0PMrHzyN/HYGuxfW8o7WKVXVtxynPtXQ04wLL3yM9FXofDPzqpGlW91qElvFzw8mOeRQMZ67UtJSm2MfpjSL+K6ieMHmwfEf2qZCgkUuQBt0qmfSr2BAlse2RdiSMH/AK13DPdw4BicuBspGSKK6ExjyKrVp5G1JrZoe6x6qOg/5zQ5rlotvGpjTljBC5z6Zo5XvSkzq3Mwz3h+lDPF8XJZq3TmlGR8jRp2gGqdD/DRc2tosW7dmBWgW9zDptuRcHmkZWUZGe9jf9c1nHD921tBbujYYLsKK7iZXhjjkDPIF2PkTuT/AEqWe2XY16jGqSiXJRcBjvtUWG9uImHJKdhgBgGH0ORXsqGSYwxnMmT3Qc17JoupxdoWtZMp8SjDEfIHNNikqAm22dRXJmYO1nb4/MYsxk/Ldf0FdXuuQ6Swxp90E2YyzQ90HyDDI8uuOtM2gkjiLRpzSdQh8cVxfatqN5pckptLiSHlI+A8p89+h+WaGT2HhxuStOg5N5Z3FgJEuGaRgNlcVI0uaGRGWWXmY7cpO1YvpV/LFiNZ2jQDzz/WiGw1SaArM1yJ4y2Dyryn5bnNL2P4qqD294ZjJNxo0zWVz1ITeNj6rTL3dzbKsd1LiQd1j61P0jUo5olDuOYAbmntTj0rUbdk1LuqDhZlflZT4b/70Tcp6TJpQjHbQ3pGbuZ43b8ucnep0tm0ZI3Puc/rQELDX+HtSabQr5dSszv2cg74HkaKdI168+8ytq0LW6PECBjIUjrTIOeL/SeWOOVXEp/tBmFtwvekHBKhR7k4rDK1/wC0vU4rvhZlUBXaVc7YyObrWQ8p8qq/Ip00IWN49M6jAOxrrdcgGuF2Nd7muNHSTYQyXN1HDECZJGCqPU1qvDs99pFgNOOozOvV0Ddxc/lUHwrKtPeWG7ilgBZ1YEADNHWl3ty8Kx3EJRlkOGx8Yx/1qbJ1opwqL7L3UJuRGkYdDnNV/D83Z20sshy7TMCfHOaZ1q5CRBB8R8D41A4fdwskbrg9pzb+Z/3FDi0mxmaPKSQaRagvYCDPK+SWI69P2of1K6vJrhILNyqLHzyMpweuBVpavCJy0rBQB3mJ8PKq3SL6HUtRmWCMrGCykMfAEYP9aCUrG4oKPRLu7tJNEElzy/erfPM46tt5e1BWvXv3uxHe6SDbHoaJeLZkgsZhHtJJsoB+VAUqSLBmTIzjAp+K+InykuRZ6Y5xboM9Aa0OSOKS3hmchUEYztuWGcUC8O2xlkjbwRPH2om+8yJaxKmcRLzP5HwpGVXJUNwv02QbOEi+edmIYEkYboc1a6dxDJa3DLcuzAt8efPzqujkBjdh0Jqqu5M5/wDdTow5aFvLwdo0DU7Ww1Kxa4absZCv+NEM/UeNAeqa1PCv3NZEaMd3Kk+HT2pxLiaGDEMjBSN0J2NRPuLXd/EpUKz98Z6MBQSjW2Ox5E3oh/wiWTkkt43dMZZunMas9GiA1SGJoQBg4jfcCjCx0ozQhXVlAG5Vqr7uzt7K6iaCMhicM7kk4+ftS7GMv7WKNIFVAYyOgTdfof8Aen7LsZJ+yvoY7i3dhzxyKGVsEHcGoljMAmDuPEKOXHuKfLDtAyMCdtulZadi37JoJbjhLSLxDJo8lzp8nXMLkhfZWyAPbFPG11WwiCXMNtq0AGCcdnJj55H61J4avI57N1DgyRYEi+R8KkxvKbhg0rdmT8DeHtVvCOSKbPMWSWKTXYNazwponEtsFmSS1lx3YrgYI9iKxzjngi84Xv0RY5Hs5f8ADl2Iz5Zr6QkeAERzBd+mRWe/ajDFa6M07uzQLMvKjHIBO21Z4+CbRx5nPTMGmt5IWw642zTkULynCAnA3IGcVd3dxZXJHMBtTEYskcONt9iDg0j899oNQbjbC/gzRYbewW9nVWmlJMZfB5VG2fSp+pJgrIQDhqg6PeXNyoZpe4gwMdNvSrS9XtLTlO+PEVyb0P8AHjtso75e1cMOYscAY8K70y3eG9HP/mR5GemVP7/pTkYV7gd7cdQB0qwu0WG2Fz17E9p08PzfoTQdaKUk3Z5DYpel45pDH1C+ppKINMEzqVUKvKz9KlX+r6dpixy5EnKnNt5ms/1fVbjWrluUFIzvjNcSbG/rse1G9mvZ2uQSYlOEBGxHnUG9BbT1ld+Zi+F9q7cSx2nKpk2Hwnb51XdrI0DI7FlJyufCqlpUedl3K2FfCSZidsbdiKsb2VY7VkJPM5Ax6CoPCO9uV68yAYpm/YrNhn5j4n1pSjeQZzrGSVl5bRs7Gqi4fJUee9PdqeTl8/OnNP09tRllVX5ezTbb4mPQfofbanpKNtiW26SOJHZVCg7gbirG2iYxCQfEpHJn8pz+361US5ScqxII25j4GrS2VyQsCH8WQ9nzbBsDGc9KDJ+tI7B1Kwp0HVGlnFncqI3VM4ByCPMelSNcksnj5Z7qKG4BHZsxzk+WKAdS1A2uojEhV4kCqyLu/mPn/aol9ccly0/K0eQCTjJznxOwz9f9p+H9L1kXQWm8ukfs44c8iht2wpHiBncbelSL94TFDcfjSo4KsibINiRzMep2/U0IXl7d3skZghlki5WA7QHlxgZ8h4VdO8v8FtpLzt7q4cJ2cauORTkY2FEo0ZPp/wDDTuDb83BWdSghkg5X5VwqMvhnxO56eVXdtMz6jJF+VcEGst07Ttc1DTXmuLpLKyWYmaLPeUe3pt5bZo90OdfvqIZQxKjGTudhVEJPSIM+K7ki01Vm+9oB8JTpQn9sAU8HyM/QTR/1FGWpHMkeB4UH/bByngqbn6dtEf8A7CqGSUqRgpEfN1xUjS7WW6vhDajmlb4cgkD1Pl71GMcZJIbaj7hCG30/TWm/z3wTg5x4f3pckg0yVaWLWEfIJGd02dmbqT1NTGJeBVXrjciqi9uWeXMQwxfv8p9dsVKublYLbkTBkIGSDsD6VPOHJ2U4cnFNHNv+FMwDAqCQSfepF1J2tpIkbEk7ADyqqEjhWxjBc5z4ZpWz9kezLZz64NclDQyGRp0Udrpc13ObZ5GCx4wCfy+FXt3pUWm6eQnx7ZbyqUsPZzxXWACMK2P5T/scH61N1S3FysURB5DsaU3uypK1QHXl594iMNuhyF3JHyquvbeO3VVRgzEZODRBxTZPZ20TQjAx3wnUDzNB8ZcyNzjfHWnwkmiLLBqQW8MzdlGT5pjFN6g3NPnrv+lQ9PlMUKY8UAp1yZpwqnJJA96OMfawG9UNszDGCRt5Vb8MX6pNJbuwUlldCT443/t+tVFwQML5bVEhnMN2kitgq3WjcecWBfGSCLULON+JGh6QnvsQ3wrjP7fOrRrY6irNHOY+wJMYXAKDGwA8tsVDvXH3gyf5kkafQDFNWNyYp5XO4VfPz/61I5S6XwqhGP0bmj+/SstwYY7gLmO5IwV22U/ruf2qwGqWMegfc5IcPcRsoZWDsc7jbHXPj6VQXLdo08nPylEyPr0p4rZQwRyQXUbW068xIcDspBvht87429vozg2jKcW9/C8v5refTrSeC0CoNm7eTOzDBOPDr5VM0uUnRprREzPFzIGRWPTddhj06+VDy8YwWWkvZWUUT8xIBZSAqnfA2ydyeuKqbviy8MjG0mlUOgVuYAb4xtg11Y2deWNUl0E76ulvBO2qXDpHIodY3A52bGGCp0Bzjc9Kn/ZfrLapxjIkzYXsPwQTuQpOcnxJBJrKppnmdpJXZ3Y5LMckmrHhjVpdD1y01KEFnt5A3L/MMEMPmCaoxwitE+XLKdtaPpXWHmWaExA4A721DH2vqZOB5/PtItv/AJCiOW4/iFtaX1g3PbTRB1K+KkZFDn2ulk4FuD+YPH/+hTJJ2RJK1XZ8/GNsjOaJuH75lsWtpSeVCep8DQyZW2p2C8kicMuPUHoaU6KNhBJevbypIoyB0b18Pp/amoNVknJDFly2FzvVc0sdynMjBWwTyHwNcQrMGPLGWbY9DXDnQQi9DDs1bJC+P5j51K0+3MzmZxgqc5PjVLpcU0l2RcRsFB5eYA8oI8M/2oils2MUaRNkZ7yFiob3I3pE3ToqxpNWTrmWNtOnDMp/DIwDv0q/s4VmgV5BkgZoNXT4hMsVxHEu+USFeUD59TVjNxKuiIYHP3gkZRc95fRvT160lwcnUdlUcnFXLRL1y1WYF5HVVA3ZjgAUCaobBUKWRLyA7yDoR6VzqmsXmpSl7mU8udo12VflVeDnPtVUPG4RuT2TZfK5+sVosYiRDGAN+WuoJikynG4Yb0xC4ES5P5RXSspl3Oxo4vRO/g/cEgliOpqvyGbffPUVOupQYgAQSAds1BgUFjz7Cii6icnuRc21yWj55WJbpn6U3JMe1ZlfYnpUFZSsfKvXxOa9c4TunelRgk2wnN1Q5Ksk8LpE2Gb1615xFw/c6LDp9yykwX1ssqN4K35k9xsfY1GMssThlBZeXoB41qHEk2hav9mlvbPq1guo2kKzQxfeF7TnA3TlzncEjHnjyok0Lt2Y7navK6EUn8jfSuxBJ4o30o9BDYG9OKMdK6Ebfyn6V1yMvVT9KNJf0Ftk2HVL+GFEjvrqNY9kVZmAHsM0Yfxy+1f7MdYg1CZ7g2s0Ijkc5bBI7ufHpn50AMJPBG+lXOl6m9vw/rGluvcu1V1yNwyEH9Rn6UUpxao44fQeOxryuzHIT8DfSl2Un/lt/pNTWMPAd8dM1rn2NwRXkcq3Uaygkg8wztWSCOTPwN/pNan9kGp2Omh/4he29qOc/wCPKEz9a0XsCfRrd1oml3UE1vLaxdnKpDALj5++d/esgurKfTtRmspmLFGIjbG7r4GtSm4w4ZgBYa7prZ2wl0hP9ayTj7ieG6vHg0eRJlwVkuEGcZOcI3j7j5VyUFN0dwTlB76K3XdR+4v2Mbo93jEgG4h9M9Ob08KF3dnYtIxZj1ZjkmkQ2T1Pr51wVY+BqrHGMFSNOcp9iLeVJOp9qQRv5TXoBGSQQMeIrs2uLBinZC5j5n60uZvM/WlSqEaLmbzP1pczeZ+tKlWMLmPmfrS5m8z9aVKsY9DHzP1qTbwRzjIZgR1ywG/pSpVjEiGIW04cMWKgkAspHT3p4BHAZY4CCBvkeXvSpVjHAEazJEEjDKuebIIbbG5zXUxjiIJjhYscZXf+9KlWMLCA7xQe7YI8vOuZIRKmFVEGQe4yjw96VKsYYa1VQ552wnXvrv7VCLHJwzY8MmlSrGPOZvM/WkST1396VKsYQ69KXMfA4pUqxhcx8z9aXMfM/WlSrphcx8z9aXM3mfrSpVjH/9k="/>
          <p:cNvSpPr>
            <a:spLocks noChangeAspect="1" noChangeArrowheads="1"/>
          </p:cNvSpPr>
          <p:nvPr/>
        </p:nvSpPr>
        <p:spPr bwMode="auto">
          <a:xfrm>
            <a:off x="63500" y="-504825"/>
            <a:ext cx="1428750" cy="1019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490" name="Picture 10" descr="http://www.elpais.com/recorte/20071222elpepucul_7/XLCO/Ies/pintor_modelo_196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605528"/>
            <a:ext cx="4038596" cy="29705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La tecnología eléctrica pone en entredicho el concepto mismo de dinero a medida que la nueva dinámica de interdependencia humana se traslada de los medios fragmentarios, como la imprenta, a medios inclusivos de comunicación de masas, como el telégrafo.</a:t>
            </a:r>
            <a:endParaRPr lang="es-E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Del mismo modo en que el papel propagó  el poder del alfabeto hasta reducir de cultura oral a la uniformidad y civilización romanas, el dinero permitió a la cultura occidental acaparar el mundo.</a:t>
            </a:r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320</Words>
  <Application>Microsoft Macintosh PowerPoint</Application>
  <PresentationFormat>Presentación en pantalla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El dinero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dinero</dc:title>
  <dc:creator>Your User Name</dc:creator>
  <cp:lastModifiedBy>Octavio Islas</cp:lastModifiedBy>
  <cp:revision>3</cp:revision>
  <dcterms:created xsi:type="dcterms:W3CDTF">2011-09-26T17:21:02Z</dcterms:created>
  <dcterms:modified xsi:type="dcterms:W3CDTF">2011-10-04T17:59:14Z</dcterms:modified>
</cp:coreProperties>
</file>