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856" y="-3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CDC58-1B55-4830-A362-15A598EC63FC}" type="datetimeFigureOut">
              <a:rPr lang="es-ES" smtClean="0"/>
              <a:pPr/>
              <a:t>04/10/11</a:t>
            </a:fld>
            <a:endParaRPr lang="es-E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A38211-F56F-4039-A6CF-2C4442C9C1C5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81CDC58-1B55-4830-A362-15A598EC63FC}" type="datetimeFigureOut">
              <a:rPr lang="es-ES" smtClean="0"/>
              <a:pPr/>
              <a:t>04/10/11</a:t>
            </a:fld>
            <a:endParaRPr lang="es-E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DA38211-F56F-4039-A6CF-2C4442C9C1C5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CDC58-1B55-4830-A362-15A598EC63FC}" type="datetimeFigureOut">
              <a:rPr lang="es-ES" smtClean="0"/>
              <a:pPr/>
              <a:t>04/10/11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38211-F56F-4039-A6CF-2C4442C9C1C5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CDC58-1B55-4830-A362-15A598EC63FC}" type="datetimeFigureOut">
              <a:rPr lang="es-ES" smtClean="0"/>
              <a:pPr/>
              <a:t>04/10/11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38211-F56F-4039-A6CF-2C4442C9C1C5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38211-F56F-4039-A6CF-2C4442C9C1C5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CDC58-1B55-4830-A362-15A598EC63FC}" type="datetimeFigureOut">
              <a:rPr lang="es-ES" smtClean="0"/>
              <a:pPr/>
              <a:t>04/10/11</a:t>
            </a:fld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CDC58-1B55-4830-A362-15A598EC63FC}" type="datetimeFigureOut">
              <a:rPr lang="es-ES" smtClean="0"/>
              <a:pPr/>
              <a:t>04/10/11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38211-F56F-4039-A6CF-2C4442C9C1C5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CDC58-1B55-4830-A362-15A598EC63FC}" type="datetimeFigureOut">
              <a:rPr lang="es-ES" smtClean="0"/>
              <a:pPr/>
              <a:t>04/10/11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38211-F56F-4039-A6CF-2C4442C9C1C5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81CDC58-1B55-4830-A362-15A598EC63FC}" type="datetimeFigureOut">
              <a:rPr lang="es-ES" smtClean="0"/>
              <a:pPr/>
              <a:t>04/10/11</a:t>
            </a:fld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DA38211-F56F-4039-A6CF-2C4442C9C1C5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CDC58-1B55-4830-A362-15A598EC63FC}" type="datetimeFigureOut">
              <a:rPr lang="es-ES" smtClean="0"/>
              <a:pPr/>
              <a:t>04/10/11</a:t>
            </a:fld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A38211-F56F-4039-A6CF-2C4442C9C1C5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CDC58-1B55-4830-A362-15A598EC63FC}" type="datetimeFigureOut">
              <a:rPr lang="es-ES" smtClean="0"/>
              <a:pPr/>
              <a:t>04/10/11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38211-F56F-4039-A6CF-2C4442C9C1C5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CDC58-1B55-4830-A362-15A598EC63FC}" type="datetimeFigureOut">
              <a:rPr lang="es-ES" smtClean="0"/>
              <a:pPr/>
              <a:t>04/10/11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38211-F56F-4039-A6CF-2C4442C9C1C5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81CDC58-1B55-4830-A362-15A598EC63FC}" type="datetimeFigureOut">
              <a:rPr lang="es-ES" smtClean="0"/>
              <a:pPr/>
              <a:t>04/10/11</a:t>
            </a:fld>
            <a:endParaRPr lang="es-E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DA38211-F56F-4039-A6CF-2C4442C9C1C5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sz="4000" dirty="0" smtClean="0"/>
              <a:t>Nuestra piel extendida</a:t>
            </a:r>
            <a:endParaRPr lang="es-ES" sz="40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sz="8000" dirty="0" smtClean="0"/>
              <a:t>La ropa</a:t>
            </a:r>
            <a:endParaRPr lang="es-ES" sz="8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smtClean="0"/>
              <a:t>La ropa</a:t>
            </a:r>
            <a:endParaRPr lang="es-ES" sz="4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2464296"/>
            <a:ext cx="2057400" cy="2188840"/>
          </a:xfrm>
        </p:spPr>
        <p:txBody>
          <a:bodyPr>
            <a:normAutofit/>
          </a:bodyPr>
          <a:lstStyle/>
          <a:p>
            <a:pPr algn="ctr"/>
            <a:r>
              <a:rPr lang="es-MX" sz="2400" dirty="0" smtClean="0"/>
              <a:t>Contribuye a almacenar y a   canalizar la energía.</a:t>
            </a:r>
            <a:endParaRPr lang="es-ES" sz="2400" dirty="0"/>
          </a:p>
        </p:txBody>
      </p:sp>
      <p:pic>
        <p:nvPicPr>
          <p:cNvPr id="11" name="Picture 10" descr="Ch4C3-men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4885" y="1340768"/>
            <a:ext cx="5865307" cy="4176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parisfwmaisonmartinmarghr9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91204" y="457200"/>
            <a:ext cx="4980392" cy="571500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300192" y="457200"/>
            <a:ext cx="2462808" cy="3403848"/>
          </a:xfrm>
        </p:spPr>
        <p:txBody>
          <a:bodyPr>
            <a:normAutofit/>
          </a:bodyPr>
          <a:lstStyle/>
          <a:p>
            <a:r>
              <a:rPr lang="es-MX" dirty="0" smtClean="0"/>
              <a:t>Extensión de la superficie externa del cuerpo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SC_0131-497x7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737320"/>
            <a:ext cx="3246120" cy="4572000"/>
          </a:xfrm>
        </p:spPr>
      </p:pic>
      <p:sp>
        <p:nvSpPr>
          <p:cNvPr id="4" name="Text Placeholder 5"/>
          <p:cNvSpPr>
            <a:spLocks noGrp="1"/>
          </p:cNvSpPr>
          <p:nvPr>
            <p:ph type="title"/>
          </p:nvPr>
        </p:nvSpPr>
        <p:spPr>
          <a:xfrm>
            <a:off x="457200" y="265584"/>
            <a:ext cx="8229600" cy="1219200"/>
          </a:xfrm>
        </p:spPr>
        <p:txBody>
          <a:bodyPr>
            <a:noAutofit/>
          </a:bodyPr>
          <a:lstStyle/>
          <a:p>
            <a:r>
              <a:rPr lang="es-ES" sz="4000" dirty="0" smtClean="0"/>
              <a:t/>
            </a:r>
            <a:br>
              <a:rPr lang="es-ES" sz="4000" dirty="0" smtClean="0"/>
            </a:br>
            <a:r>
              <a:rPr lang="es-ES" sz="3600" dirty="0" smtClean="0"/>
              <a:t> Mecanismo de control térmico y un medio de definirse socialmente</a:t>
            </a:r>
            <a:endParaRPr lang="es-ES" sz="3800" dirty="0"/>
          </a:p>
        </p:txBody>
      </p:sp>
      <p:pic>
        <p:nvPicPr>
          <p:cNvPr id="6" name="Picture 5" descr="ladygagad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1772816"/>
            <a:ext cx="3542928" cy="4589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3750856"/>
            <a:ext cx="8305800" cy="1143000"/>
          </a:xfrm>
        </p:spPr>
        <p:txBody>
          <a:bodyPr/>
          <a:lstStyle/>
          <a:p>
            <a:r>
              <a:rPr lang="es-MX" sz="3600" dirty="0" smtClean="0"/>
              <a:t>El industrialismo como una novedad</a:t>
            </a:r>
            <a:endParaRPr lang="es-ES" sz="36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57200" y="1484784"/>
            <a:ext cx="8305800" cy="1981200"/>
          </a:xfrm>
        </p:spPr>
        <p:txBody>
          <a:bodyPr/>
          <a:lstStyle/>
          <a:p>
            <a:r>
              <a:rPr lang="es-MX" sz="6000" dirty="0" smtClean="0"/>
              <a:t>El siglo XVIII</a:t>
            </a:r>
            <a:endParaRPr lang="es-ES" sz="6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rc18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51756" y="488876"/>
            <a:ext cx="5892452" cy="5892452"/>
          </a:xfrm>
        </p:spPr>
      </p:pic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2215480"/>
            <a:ext cx="1984248" cy="3733800"/>
          </a:xfrm>
        </p:spPr>
        <p:txBody>
          <a:bodyPr>
            <a:normAutofit/>
          </a:bodyPr>
          <a:lstStyle/>
          <a:p>
            <a:r>
              <a:rPr lang="es-MX" sz="2000" dirty="0" smtClean="0"/>
              <a:t>En el sistema feudal las clases altas vestían y hablaban con un estilo cortesano totalmente ajeno al pueblo.</a:t>
            </a:r>
            <a:endParaRPr lang="es-ES" sz="2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sz="2400" dirty="0" smtClean="0"/>
              <a:t>La vestimenta ostentosa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rc19e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451892"/>
            <a:ext cx="5929436" cy="5929436"/>
          </a:xfrm>
        </p:spPr>
      </p:pic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855440"/>
            <a:ext cx="1984248" cy="3733800"/>
          </a:xfrm>
        </p:spPr>
        <p:txBody>
          <a:bodyPr>
            <a:noAutofit/>
          </a:bodyPr>
          <a:lstStyle/>
          <a:p>
            <a:r>
              <a:rPr lang="es-MX" sz="2000" dirty="0" smtClean="0"/>
              <a:t>En un gesto  de integración social se </a:t>
            </a:r>
            <a:r>
              <a:rPr lang="es-MX" sz="2000" dirty="0" smtClean="0"/>
              <a:t>puso </a:t>
            </a:r>
            <a:r>
              <a:rPr lang="es-MX" sz="2000" dirty="0" smtClean="0"/>
              <a:t>de moda en las clases altas abandonar los ricos atuendos de la corte por telas más sencillas.</a:t>
            </a:r>
            <a:endParaRPr lang="es-ES" sz="2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2400" dirty="0" smtClean="0"/>
              <a:t>El Atuendo sencillo 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MX" sz="5400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  <a:cs typeface="+mj-cs"/>
              </a:rPr>
              <a:t>El mensaje del atuendo sencillo era una expresión no verbal de agitación política.</a:t>
            </a:r>
            <a:endParaRPr lang="es-ES" sz="5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80112" y="1524000"/>
            <a:ext cx="3106688" cy="4572000"/>
          </a:xfrm>
        </p:spPr>
        <p:txBody>
          <a:bodyPr/>
          <a:lstStyle/>
          <a:p>
            <a:r>
              <a:rPr lang="es-MX" dirty="0" smtClean="0"/>
              <a:t>Prendas con formas esculturales  y el regreso a un equilibrio sensorial.</a:t>
            </a:r>
          </a:p>
          <a:p>
            <a:endParaRPr lang="es-MX" dirty="0" smtClean="0"/>
          </a:p>
          <a:p>
            <a:endParaRPr lang="es-E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La moda actual</a:t>
            </a:r>
            <a:endParaRPr lang="es-ES" dirty="0"/>
          </a:p>
        </p:txBody>
      </p:sp>
      <p:pic>
        <p:nvPicPr>
          <p:cNvPr id="4" name="Picture 3" descr="parisfwgarethpughss09yy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724496"/>
            <a:ext cx="5080000" cy="436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SC_00291-463x7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10993" y="1556792"/>
            <a:ext cx="2238524" cy="3384376"/>
          </a:xfrm>
          <a:prstGeom prst="rect">
            <a:avLst/>
          </a:prstGeom>
        </p:spPr>
      </p:pic>
      <p:pic>
        <p:nvPicPr>
          <p:cNvPr id="5" name="Picture 4" descr="DSC_0031-467x7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3648" y="1556792"/>
            <a:ext cx="2272333" cy="34060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96144"/>
          </a:xfrm>
        </p:spPr>
        <p:txBody>
          <a:bodyPr>
            <a:normAutofit/>
          </a:bodyPr>
          <a:lstStyle/>
          <a:p>
            <a:r>
              <a:rPr lang="es-MX" sz="3600" dirty="0" smtClean="0"/>
              <a:t>La sensibilidad unificada retoza en los nuevos atuendos y en las nuevas viviendas </a:t>
            </a:r>
            <a:endParaRPr lang="es-E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6588224" y="1700808"/>
            <a:ext cx="22322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Conciencia de materiales y colores</a:t>
            </a:r>
          </a:p>
          <a:p>
            <a:endParaRPr lang="es-MX" dirty="0" smtClean="0"/>
          </a:p>
          <a:p>
            <a:r>
              <a:rPr lang="es-MX" dirty="0" smtClean="0"/>
              <a:t>Uno de los más grandes períodos de la música, de la poesía, de la pintura y de la arquitectura.</a:t>
            </a:r>
          </a:p>
          <a:p>
            <a:endParaRPr lang="es-MX" dirty="0" smtClean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 smtClean="0"/>
          </a:p>
          <a:p>
            <a:endParaRPr lang="es-ES" dirty="0"/>
          </a:p>
        </p:txBody>
      </p:sp>
      <p:pic>
        <p:nvPicPr>
          <p:cNvPr id="4" name="Picture 3" descr="urban-shirt-apartment-buildin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4658642"/>
            <a:ext cx="2592288" cy="1794694"/>
          </a:xfrm>
          <a:prstGeom prst="rect">
            <a:avLst/>
          </a:prstGeom>
        </p:spPr>
      </p:pic>
      <p:pic>
        <p:nvPicPr>
          <p:cNvPr id="7" name="Picture 6" descr="urban-shirt-brick-wal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25405" y="4498429"/>
            <a:ext cx="2098923" cy="20989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330</TotalTime>
  <Words>151</Words>
  <Application>Microsoft Macintosh PowerPoint</Application>
  <PresentationFormat>Presentación en pantalla (4:3)</PresentationFormat>
  <Paragraphs>23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Paper</vt:lpstr>
      <vt:lpstr>La ropa</vt:lpstr>
      <vt:lpstr>La ropa</vt:lpstr>
      <vt:lpstr>Extensión de la superficie externa del cuerpo </vt:lpstr>
      <vt:lpstr>  Mecanismo de control térmico y un medio de definirse socialmente</vt:lpstr>
      <vt:lpstr>El siglo XVIII</vt:lpstr>
      <vt:lpstr>La vestimenta ostentosa</vt:lpstr>
      <vt:lpstr>El Atuendo sencillo </vt:lpstr>
      <vt:lpstr>Presentación de PowerPoint</vt:lpstr>
      <vt:lpstr>La moda actual</vt:lpstr>
      <vt:lpstr>La sensibilidad unificada retoza en los nuevos atuendos y en las nuevas viviendas </vt:lpstr>
    </vt:vector>
  </TitlesOfParts>
  <Company>Your Company 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ropa</dc:title>
  <dc:creator>Your User Name</dc:creator>
  <cp:lastModifiedBy>Octavio Islas</cp:lastModifiedBy>
  <cp:revision>7</cp:revision>
  <dcterms:created xsi:type="dcterms:W3CDTF">2011-09-25T18:22:59Z</dcterms:created>
  <dcterms:modified xsi:type="dcterms:W3CDTF">2011-10-04T17:36:12Z</dcterms:modified>
</cp:coreProperties>
</file>