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diagrams/colors1.xml" ContentType="application/vnd.openxmlformats-officedocument.drawingml.diagramColors+xml"/>
  <Override PartName="/docProps/app.xml" ContentType="application/vnd.openxmlformats-officedocument.extended-properties+xml"/>
  <Override PartName="/ppt/diagrams/drawing4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diagrams/colors4.xml" ContentType="application/vnd.openxmlformats-officedocument.drawingml.diagramColors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diagrams/quickStyle3.xml" ContentType="application/vnd.openxmlformats-officedocument.drawingml.diagramStyle+xml"/>
  <Override PartName="/ppt/slides/slide25.xml" ContentType="application/vnd.openxmlformats-officedocument.presentationml.slide+xml"/>
  <Override PartName="/ppt/diagrams/layout4.xml" ContentType="application/vnd.openxmlformats-officedocument.drawingml.diagramLayout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diagrams/quickStyle4.xml" ContentType="application/vnd.openxmlformats-officedocument.drawingml.diagramStyle+xml"/>
  <Override PartName="/ppt/diagrams/drawing3.xml" ContentType="application/vnd.ms-office.drawingml.diagramDrawing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diagrams/colors3.xml" ContentType="application/vnd.openxmlformats-officedocument.drawingml.diagramColors+xml"/>
  <Override PartName="/ppt/slideLayouts/slideLayout4.xml" ContentType="application/vnd.openxmlformats-officedocument.presentationml.slideLayout+xml"/>
  <Override PartName="/ppt/diagrams/data4.xml" ContentType="application/vnd.openxmlformats-officedocument.drawingml.diagramData+xml"/>
  <Override PartName="/ppt/slideLayouts/slideLayout2.xml" ContentType="application/vnd.openxmlformats-officedocument.presentationml.slideLayout+xml"/>
  <Override PartName="/ppt/diagrams/data3.xml" ContentType="application/vnd.openxmlformats-officedocument.drawingml.diagramData+xml"/>
  <Override PartName="/ppt/slideLayouts/slideLayout1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diagrams/layout3.xml" ContentType="application/vnd.openxmlformats-officedocument.drawingml.diagramLayout+xml"/>
  <Override PartName="/ppt/diagrams/colors2.xml" ContentType="application/vnd.openxmlformats-officedocument.drawingml.diagramColors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60" r:id="rId1"/>
  </p:sldMasterIdLst>
  <p:notesMasterIdLst>
    <p:notesMasterId r:id="rId30"/>
  </p:notesMasterIdLst>
  <p:sldIdLst>
    <p:sldId id="264" r:id="rId2"/>
    <p:sldId id="276" r:id="rId3"/>
    <p:sldId id="277" r:id="rId4"/>
    <p:sldId id="274" r:id="rId5"/>
    <p:sldId id="278" r:id="rId6"/>
    <p:sldId id="275" r:id="rId7"/>
    <p:sldId id="279" r:id="rId8"/>
    <p:sldId id="272" r:id="rId9"/>
    <p:sldId id="273" r:id="rId10"/>
    <p:sldId id="287" r:id="rId11"/>
    <p:sldId id="267" r:id="rId12"/>
    <p:sldId id="268" r:id="rId13"/>
    <p:sldId id="270" r:id="rId14"/>
    <p:sldId id="271" r:id="rId15"/>
    <p:sldId id="266" r:id="rId16"/>
    <p:sldId id="257" r:id="rId17"/>
    <p:sldId id="258" r:id="rId18"/>
    <p:sldId id="259" r:id="rId19"/>
    <p:sldId id="260" r:id="rId20"/>
    <p:sldId id="261" r:id="rId21"/>
    <p:sldId id="262" r:id="rId22"/>
    <p:sldId id="285" r:id="rId23"/>
    <p:sldId id="286" r:id="rId24"/>
    <p:sldId id="280" r:id="rId25"/>
    <p:sldId id="281" r:id="rId26"/>
    <p:sldId id="282" r:id="rId27"/>
    <p:sldId id="283" r:id="rId28"/>
    <p:sldId id="26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>
      <p:cViewPr>
        <p:scale>
          <a:sx n="81" d="100"/>
          <a:sy n="81" d="100"/>
        </p:scale>
        <p:origin x="-1136" y="-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tableStyles" Target="tableStyles.xml"/><Relationship Id="rId31" Type="http://schemas.openxmlformats.org/officeDocument/2006/relationships/printerSettings" Target="printerSettings/printerSettings1.bin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B1705D-B134-440D-BF57-B8A8150A5434}" type="doc">
      <dgm:prSet loTypeId="urn:microsoft.com/office/officeart/2005/8/layout/hList9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2D2E76-7977-426D-85C7-9C7D25D14B6F}">
      <dgm:prSet phldrT="[Texto]"/>
      <dgm:spPr/>
      <dgm:t>
        <a:bodyPr/>
        <a:lstStyle/>
        <a:p>
          <a:r>
            <a:rPr lang="es-MX" dirty="0" smtClean="0"/>
            <a:t>% sobre la cifra de ventas</a:t>
          </a:r>
          <a:endParaRPr lang="en-US" dirty="0"/>
        </a:p>
      </dgm:t>
    </dgm:pt>
    <dgm:pt modelId="{D8818E9E-67B3-48A4-89AE-3F75A9FC526E}" type="parTrans" cxnId="{F7752AFD-DCC8-4984-9970-3E1B84834D99}">
      <dgm:prSet/>
      <dgm:spPr/>
      <dgm:t>
        <a:bodyPr/>
        <a:lstStyle/>
        <a:p>
          <a:endParaRPr lang="en-US"/>
        </a:p>
      </dgm:t>
    </dgm:pt>
    <dgm:pt modelId="{3137F383-A563-40D2-8D7E-F0F8127C0A60}" type="sibTrans" cxnId="{F7752AFD-DCC8-4984-9970-3E1B84834D99}">
      <dgm:prSet/>
      <dgm:spPr/>
      <dgm:t>
        <a:bodyPr/>
        <a:lstStyle/>
        <a:p>
          <a:endParaRPr lang="en-US"/>
        </a:p>
      </dgm:t>
    </dgm:pt>
    <dgm:pt modelId="{C950061B-B693-4BE2-8976-23BB1E5162BD}">
      <dgm:prSet phldrT="[Texto]"/>
      <dgm:spPr/>
      <dgm:t>
        <a:bodyPr/>
        <a:lstStyle/>
        <a:p>
          <a:r>
            <a:rPr lang="es-MX" dirty="0" smtClean="0"/>
            <a:t>% en función de la coyuntura</a:t>
          </a:r>
          <a:endParaRPr lang="en-US" dirty="0"/>
        </a:p>
      </dgm:t>
    </dgm:pt>
    <dgm:pt modelId="{98F5E065-0556-49A2-881C-6D839196A1B5}" type="parTrans" cxnId="{599AEBB6-66FC-41D2-8CBB-87831205B9F9}">
      <dgm:prSet/>
      <dgm:spPr/>
      <dgm:t>
        <a:bodyPr/>
        <a:lstStyle/>
        <a:p>
          <a:endParaRPr lang="en-US"/>
        </a:p>
      </dgm:t>
    </dgm:pt>
    <dgm:pt modelId="{881E7B10-A166-4AF5-A578-EE199AF8EA7B}" type="sibTrans" cxnId="{599AEBB6-66FC-41D2-8CBB-87831205B9F9}">
      <dgm:prSet/>
      <dgm:spPr/>
      <dgm:t>
        <a:bodyPr/>
        <a:lstStyle/>
        <a:p>
          <a:endParaRPr lang="en-US"/>
        </a:p>
      </dgm:t>
    </dgm:pt>
    <dgm:pt modelId="{17D73AFA-D202-4F6B-824B-33D7AF432786}">
      <dgm:prSet phldrT="[Texto]"/>
      <dgm:spPr/>
      <dgm:t>
        <a:bodyPr/>
        <a:lstStyle/>
        <a:p>
          <a:r>
            <a:rPr lang="es-ES" i="1" dirty="0" smtClean="0"/>
            <a:t>Coyuntura económica o del ciclo de vida del producto</a:t>
          </a:r>
          <a:endParaRPr lang="en-US" dirty="0"/>
        </a:p>
      </dgm:t>
    </dgm:pt>
    <dgm:pt modelId="{B96222F4-D6B2-41BD-9AFA-FC5FA9ECEB1F}" type="parTrans" cxnId="{23FF5EBB-6C74-49F7-9C7D-DC5495EF86C7}">
      <dgm:prSet/>
      <dgm:spPr/>
      <dgm:t>
        <a:bodyPr/>
        <a:lstStyle/>
        <a:p>
          <a:endParaRPr lang="en-US"/>
        </a:p>
      </dgm:t>
    </dgm:pt>
    <dgm:pt modelId="{ACE1D7D0-33C3-4C5E-9C34-27CA1151F126}" type="sibTrans" cxnId="{23FF5EBB-6C74-49F7-9C7D-DC5495EF86C7}">
      <dgm:prSet/>
      <dgm:spPr/>
      <dgm:t>
        <a:bodyPr/>
        <a:lstStyle/>
        <a:p>
          <a:endParaRPr lang="en-US"/>
        </a:p>
      </dgm:t>
    </dgm:pt>
    <dgm:pt modelId="{9F3CDD19-D1A5-4D78-9876-9867CA4640AE}">
      <dgm:prSet phldrT="[Texto]"/>
      <dgm:spPr/>
      <dgm:t>
        <a:bodyPr/>
        <a:lstStyle/>
        <a:p>
          <a:r>
            <a:rPr lang="es-ES" i="1" dirty="0" smtClean="0"/>
            <a:t>Percepción cíclica de las ventas esperadas</a:t>
          </a:r>
          <a:endParaRPr lang="en-US" dirty="0"/>
        </a:p>
      </dgm:t>
    </dgm:pt>
    <dgm:pt modelId="{9D7C4D94-13BC-4B1E-98CA-57D4C027281E}" type="parTrans" cxnId="{204FA35B-04D3-4AD2-8A84-17D1399BEC0C}">
      <dgm:prSet/>
      <dgm:spPr/>
      <dgm:t>
        <a:bodyPr/>
        <a:lstStyle/>
        <a:p>
          <a:endParaRPr lang="en-US"/>
        </a:p>
      </dgm:t>
    </dgm:pt>
    <dgm:pt modelId="{F6097846-B2C3-4A4A-BAF1-150C6D8FAA99}" type="sibTrans" cxnId="{204FA35B-04D3-4AD2-8A84-17D1399BEC0C}">
      <dgm:prSet/>
      <dgm:spPr/>
      <dgm:t>
        <a:bodyPr/>
        <a:lstStyle/>
        <a:p>
          <a:endParaRPr lang="en-US"/>
        </a:p>
      </dgm:t>
    </dgm:pt>
    <dgm:pt modelId="{5B8AF3E0-D10A-4D1E-AA4E-5011666B50E4}">
      <dgm:prSet/>
      <dgm:spPr/>
      <dgm:t>
        <a:bodyPr/>
        <a:lstStyle/>
        <a:p>
          <a:r>
            <a:rPr lang="es-ES" i="1" dirty="0" smtClean="0"/>
            <a:t>Dependiendo del estado general de la demanda se asignan los respectivos fondos publicitarios </a:t>
          </a:r>
          <a:endParaRPr lang="en-US" dirty="0"/>
        </a:p>
      </dgm:t>
    </dgm:pt>
    <dgm:pt modelId="{0C39D00B-D9AA-4880-B5BD-98F62E92E014}" type="parTrans" cxnId="{0D42D5FB-D3DC-49FB-B09C-00C4BE2CE013}">
      <dgm:prSet/>
      <dgm:spPr/>
      <dgm:t>
        <a:bodyPr/>
        <a:lstStyle/>
        <a:p>
          <a:endParaRPr lang="en-US"/>
        </a:p>
      </dgm:t>
    </dgm:pt>
    <dgm:pt modelId="{20AB817B-9121-4FE1-A546-633A8BC616B8}" type="sibTrans" cxnId="{0D42D5FB-D3DC-49FB-B09C-00C4BE2CE013}">
      <dgm:prSet/>
      <dgm:spPr/>
      <dgm:t>
        <a:bodyPr/>
        <a:lstStyle/>
        <a:p>
          <a:endParaRPr lang="en-US"/>
        </a:p>
      </dgm:t>
    </dgm:pt>
    <dgm:pt modelId="{8F3D6D14-D46E-4728-A13A-27F7EF9DCF46}">
      <dgm:prSet/>
      <dgm:spPr/>
      <dgm:t>
        <a:bodyPr/>
        <a:lstStyle/>
        <a:p>
          <a:r>
            <a:rPr lang="es-ES" i="1" dirty="0" smtClean="0"/>
            <a:t>Estima las cantidades máxima y mínima que se venderán del producto en un periodo de tiempo definido</a:t>
          </a:r>
          <a:endParaRPr lang="en-US" dirty="0"/>
        </a:p>
      </dgm:t>
    </dgm:pt>
    <dgm:pt modelId="{F2E1FCFE-594C-4E2B-8192-56F1A99A95FA}" type="parTrans" cxnId="{ABBAD668-5BD7-47E3-ACDD-A20546084E6E}">
      <dgm:prSet/>
      <dgm:spPr/>
      <dgm:t>
        <a:bodyPr/>
        <a:lstStyle/>
        <a:p>
          <a:endParaRPr lang="en-US"/>
        </a:p>
      </dgm:t>
    </dgm:pt>
    <dgm:pt modelId="{A2F85584-194D-4E26-8C7A-49E52683D8FE}" type="sibTrans" cxnId="{ABBAD668-5BD7-47E3-ACDD-A20546084E6E}">
      <dgm:prSet/>
      <dgm:spPr/>
      <dgm:t>
        <a:bodyPr/>
        <a:lstStyle/>
        <a:p>
          <a:endParaRPr lang="en-US"/>
        </a:p>
      </dgm:t>
    </dgm:pt>
    <dgm:pt modelId="{ED315391-3140-4928-A6D5-909C59E727AC}" type="pres">
      <dgm:prSet presAssocID="{FAB1705D-B134-440D-BF57-B8A8150A5434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s-ES_tradnl"/>
        </a:p>
      </dgm:t>
    </dgm:pt>
    <dgm:pt modelId="{771FFDF5-ED15-47DE-A96D-D17507586418}" type="pres">
      <dgm:prSet presAssocID="{1C2D2E76-7977-426D-85C7-9C7D25D14B6F}" presName="posSpace" presStyleCnt="0"/>
      <dgm:spPr/>
    </dgm:pt>
    <dgm:pt modelId="{6885725D-6B95-4372-B626-83C218F83475}" type="pres">
      <dgm:prSet presAssocID="{1C2D2E76-7977-426D-85C7-9C7D25D14B6F}" presName="vertFlow" presStyleCnt="0"/>
      <dgm:spPr/>
    </dgm:pt>
    <dgm:pt modelId="{7B2DFB31-ED6F-4CFB-9DDE-6297705B8A9B}" type="pres">
      <dgm:prSet presAssocID="{1C2D2E76-7977-426D-85C7-9C7D25D14B6F}" presName="topSpace" presStyleCnt="0"/>
      <dgm:spPr/>
    </dgm:pt>
    <dgm:pt modelId="{4AEF25AE-0872-4E1D-A28B-12154261F2FF}" type="pres">
      <dgm:prSet presAssocID="{1C2D2E76-7977-426D-85C7-9C7D25D14B6F}" presName="firstComp" presStyleCnt="0"/>
      <dgm:spPr/>
    </dgm:pt>
    <dgm:pt modelId="{338414EB-03DA-4634-8BA3-49FB12AEBF84}" type="pres">
      <dgm:prSet presAssocID="{1C2D2E76-7977-426D-85C7-9C7D25D14B6F}" presName="firstChild" presStyleLbl="bgAccFollowNode1" presStyleIdx="0" presStyleCnt="4"/>
      <dgm:spPr/>
      <dgm:t>
        <a:bodyPr/>
        <a:lstStyle/>
        <a:p>
          <a:endParaRPr lang="en-US"/>
        </a:p>
      </dgm:t>
    </dgm:pt>
    <dgm:pt modelId="{56F358EF-9BE0-4F9D-9D7D-9D04B9A452B7}" type="pres">
      <dgm:prSet presAssocID="{1C2D2E76-7977-426D-85C7-9C7D25D14B6F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D8A853-FB4A-4CF3-8531-C8D4082D5ADE}" type="pres">
      <dgm:prSet presAssocID="{8F3D6D14-D46E-4728-A13A-27F7EF9DCF46}" presName="comp" presStyleCnt="0"/>
      <dgm:spPr/>
    </dgm:pt>
    <dgm:pt modelId="{6467C967-0A27-4190-A615-7FA42B5B1027}" type="pres">
      <dgm:prSet presAssocID="{8F3D6D14-D46E-4728-A13A-27F7EF9DCF46}" presName="child" presStyleLbl="bgAccFollowNode1" presStyleIdx="1" presStyleCnt="4"/>
      <dgm:spPr/>
      <dgm:t>
        <a:bodyPr/>
        <a:lstStyle/>
        <a:p>
          <a:endParaRPr lang="en-US"/>
        </a:p>
      </dgm:t>
    </dgm:pt>
    <dgm:pt modelId="{48C70022-91C4-46E2-8382-07CC3EB7CE57}" type="pres">
      <dgm:prSet presAssocID="{8F3D6D14-D46E-4728-A13A-27F7EF9DCF46}" presName="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34DF70-6962-47A8-B921-2C5E1A5D7819}" type="pres">
      <dgm:prSet presAssocID="{1C2D2E76-7977-426D-85C7-9C7D25D14B6F}" presName="negSpace" presStyleCnt="0"/>
      <dgm:spPr/>
    </dgm:pt>
    <dgm:pt modelId="{5B2D1E22-F688-4FB4-8EFA-2CBCBBDC7422}" type="pres">
      <dgm:prSet presAssocID="{1C2D2E76-7977-426D-85C7-9C7D25D14B6F}" presName="circle" presStyleLbl="node1" presStyleIdx="0" presStyleCnt="2" custLinFactNeighborX="-62" custLinFactNeighborY="1169"/>
      <dgm:spPr/>
      <dgm:t>
        <a:bodyPr/>
        <a:lstStyle/>
        <a:p>
          <a:endParaRPr lang="es-ES_tradnl"/>
        </a:p>
      </dgm:t>
    </dgm:pt>
    <dgm:pt modelId="{65EF14D5-77CC-477F-A3A7-F09A6BC64BDF}" type="pres">
      <dgm:prSet presAssocID="{3137F383-A563-40D2-8D7E-F0F8127C0A60}" presName="transSpace" presStyleCnt="0"/>
      <dgm:spPr/>
    </dgm:pt>
    <dgm:pt modelId="{E266DF55-7A86-4986-9110-2934DBD1CC4C}" type="pres">
      <dgm:prSet presAssocID="{C950061B-B693-4BE2-8976-23BB1E5162BD}" presName="posSpace" presStyleCnt="0"/>
      <dgm:spPr/>
    </dgm:pt>
    <dgm:pt modelId="{DC93EEE2-1653-455A-BE99-18053A14CD91}" type="pres">
      <dgm:prSet presAssocID="{C950061B-B693-4BE2-8976-23BB1E5162BD}" presName="vertFlow" presStyleCnt="0"/>
      <dgm:spPr/>
    </dgm:pt>
    <dgm:pt modelId="{D04E4EA0-E1A6-47FE-8097-C155D6B36050}" type="pres">
      <dgm:prSet presAssocID="{C950061B-B693-4BE2-8976-23BB1E5162BD}" presName="topSpace" presStyleCnt="0"/>
      <dgm:spPr/>
    </dgm:pt>
    <dgm:pt modelId="{37CF6961-75A7-4076-A7C8-30248EBCC4C4}" type="pres">
      <dgm:prSet presAssocID="{C950061B-B693-4BE2-8976-23BB1E5162BD}" presName="firstComp" presStyleCnt="0"/>
      <dgm:spPr/>
    </dgm:pt>
    <dgm:pt modelId="{52B092EA-DD09-4F32-AED8-E4D1CE9A73AB}" type="pres">
      <dgm:prSet presAssocID="{C950061B-B693-4BE2-8976-23BB1E5162BD}" presName="firstChild" presStyleLbl="bgAccFollowNode1" presStyleIdx="2" presStyleCnt="4" custLinFactNeighborX="2247" custLinFactNeighborY="1361"/>
      <dgm:spPr/>
      <dgm:t>
        <a:bodyPr/>
        <a:lstStyle/>
        <a:p>
          <a:endParaRPr lang="en-US"/>
        </a:p>
      </dgm:t>
    </dgm:pt>
    <dgm:pt modelId="{D96C0189-7C2C-4418-BD34-C7DE696D95E2}" type="pres">
      <dgm:prSet presAssocID="{C950061B-B693-4BE2-8976-23BB1E5162BD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D4028E-0151-47C8-8E94-ECB5D922BF4C}" type="pres">
      <dgm:prSet presAssocID="{9F3CDD19-D1A5-4D78-9876-9867CA4640AE}" presName="comp" presStyleCnt="0"/>
      <dgm:spPr/>
    </dgm:pt>
    <dgm:pt modelId="{9968FC5E-0660-42A0-9811-8EB7569F65FD}" type="pres">
      <dgm:prSet presAssocID="{9F3CDD19-D1A5-4D78-9876-9867CA4640AE}" presName="child" presStyleLbl="bgAccFollowNode1" presStyleIdx="3" presStyleCnt="4"/>
      <dgm:spPr/>
      <dgm:t>
        <a:bodyPr/>
        <a:lstStyle/>
        <a:p>
          <a:endParaRPr lang="en-US"/>
        </a:p>
      </dgm:t>
    </dgm:pt>
    <dgm:pt modelId="{F3B5A813-D2C8-46F8-B513-B10D5F3D01FE}" type="pres">
      <dgm:prSet presAssocID="{9F3CDD19-D1A5-4D78-9876-9867CA4640AE}" presName="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1B5533-0053-4196-AA6A-1BA4C7C3483E}" type="pres">
      <dgm:prSet presAssocID="{C950061B-B693-4BE2-8976-23BB1E5162BD}" presName="negSpace" presStyleCnt="0"/>
      <dgm:spPr/>
    </dgm:pt>
    <dgm:pt modelId="{7DDEB4C2-AA03-43D3-94B9-510FC023C203}" type="pres">
      <dgm:prSet presAssocID="{C950061B-B693-4BE2-8976-23BB1E5162BD}" presName="circle" presStyleLbl="node1" presStyleIdx="1" presStyleCnt="2"/>
      <dgm:spPr/>
      <dgm:t>
        <a:bodyPr/>
        <a:lstStyle/>
        <a:p>
          <a:endParaRPr lang="en-US"/>
        </a:p>
      </dgm:t>
    </dgm:pt>
  </dgm:ptLst>
  <dgm:cxnLst>
    <dgm:cxn modelId="{23FF5EBB-6C74-49F7-9C7D-DC5495EF86C7}" srcId="{C950061B-B693-4BE2-8976-23BB1E5162BD}" destId="{17D73AFA-D202-4F6B-824B-33D7AF432786}" srcOrd="0" destOrd="0" parTransId="{B96222F4-D6B2-41BD-9AFA-FC5FA9ECEB1F}" sibTransId="{ACE1D7D0-33C3-4C5E-9C34-27CA1151F126}"/>
    <dgm:cxn modelId="{599AEBB6-66FC-41D2-8CBB-87831205B9F9}" srcId="{FAB1705D-B134-440D-BF57-B8A8150A5434}" destId="{C950061B-B693-4BE2-8976-23BB1E5162BD}" srcOrd="1" destOrd="0" parTransId="{98F5E065-0556-49A2-881C-6D839196A1B5}" sibTransId="{881E7B10-A166-4AF5-A578-EE199AF8EA7B}"/>
    <dgm:cxn modelId="{0D42D5FB-D3DC-49FB-B09C-00C4BE2CE013}" srcId="{1C2D2E76-7977-426D-85C7-9C7D25D14B6F}" destId="{5B8AF3E0-D10A-4D1E-AA4E-5011666B50E4}" srcOrd="0" destOrd="0" parTransId="{0C39D00B-D9AA-4880-B5BD-98F62E92E014}" sibTransId="{20AB817B-9121-4FE1-A546-633A8BC616B8}"/>
    <dgm:cxn modelId="{ABBAD668-5BD7-47E3-ACDD-A20546084E6E}" srcId="{1C2D2E76-7977-426D-85C7-9C7D25D14B6F}" destId="{8F3D6D14-D46E-4728-A13A-27F7EF9DCF46}" srcOrd="1" destOrd="0" parTransId="{F2E1FCFE-594C-4E2B-8192-56F1A99A95FA}" sibTransId="{A2F85584-194D-4E26-8C7A-49E52683D8FE}"/>
    <dgm:cxn modelId="{204FA35B-04D3-4AD2-8A84-17D1399BEC0C}" srcId="{C950061B-B693-4BE2-8976-23BB1E5162BD}" destId="{9F3CDD19-D1A5-4D78-9876-9867CA4640AE}" srcOrd="1" destOrd="0" parTransId="{9D7C4D94-13BC-4B1E-98CA-57D4C027281E}" sibTransId="{F6097846-B2C3-4A4A-BAF1-150C6D8FAA99}"/>
    <dgm:cxn modelId="{F7752AFD-DCC8-4984-9970-3E1B84834D99}" srcId="{FAB1705D-B134-440D-BF57-B8A8150A5434}" destId="{1C2D2E76-7977-426D-85C7-9C7D25D14B6F}" srcOrd="0" destOrd="0" parTransId="{D8818E9E-67B3-48A4-89AE-3F75A9FC526E}" sibTransId="{3137F383-A563-40D2-8D7E-F0F8127C0A60}"/>
    <dgm:cxn modelId="{D322CB8B-FC40-40A8-BA59-7B309F91D0A7}" type="presOf" srcId="{1C2D2E76-7977-426D-85C7-9C7D25D14B6F}" destId="{5B2D1E22-F688-4FB4-8EFA-2CBCBBDC7422}" srcOrd="0" destOrd="0" presId="urn:microsoft.com/office/officeart/2005/8/layout/hList9"/>
    <dgm:cxn modelId="{171F5AA1-BE83-4C1B-BE30-FCACCDB4656F}" type="presOf" srcId="{C950061B-B693-4BE2-8976-23BB1E5162BD}" destId="{7DDEB4C2-AA03-43D3-94B9-510FC023C203}" srcOrd="0" destOrd="0" presId="urn:microsoft.com/office/officeart/2005/8/layout/hList9"/>
    <dgm:cxn modelId="{645E99F2-B8E2-4E05-8AEC-1FDEEE71AF39}" type="presOf" srcId="{FAB1705D-B134-440D-BF57-B8A8150A5434}" destId="{ED315391-3140-4928-A6D5-909C59E727AC}" srcOrd="0" destOrd="0" presId="urn:microsoft.com/office/officeart/2005/8/layout/hList9"/>
    <dgm:cxn modelId="{AD4D5B7D-9A81-4FF9-BA74-0FBB93D4D566}" type="presOf" srcId="{5B8AF3E0-D10A-4D1E-AA4E-5011666B50E4}" destId="{56F358EF-9BE0-4F9D-9D7D-9D04B9A452B7}" srcOrd="1" destOrd="0" presId="urn:microsoft.com/office/officeart/2005/8/layout/hList9"/>
    <dgm:cxn modelId="{C6CDD040-AC76-45A2-B46F-368F561563D1}" type="presOf" srcId="{9F3CDD19-D1A5-4D78-9876-9867CA4640AE}" destId="{F3B5A813-D2C8-46F8-B513-B10D5F3D01FE}" srcOrd="1" destOrd="0" presId="urn:microsoft.com/office/officeart/2005/8/layout/hList9"/>
    <dgm:cxn modelId="{A490C418-C2E3-452C-BBEE-1077504BBD83}" type="presOf" srcId="{8F3D6D14-D46E-4728-A13A-27F7EF9DCF46}" destId="{48C70022-91C4-46E2-8382-07CC3EB7CE57}" srcOrd="1" destOrd="0" presId="urn:microsoft.com/office/officeart/2005/8/layout/hList9"/>
    <dgm:cxn modelId="{B073C282-76DB-477B-9F3B-F1DDEBD9A835}" type="presOf" srcId="{17D73AFA-D202-4F6B-824B-33D7AF432786}" destId="{52B092EA-DD09-4F32-AED8-E4D1CE9A73AB}" srcOrd="0" destOrd="0" presId="urn:microsoft.com/office/officeart/2005/8/layout/hList9"/>
    <dgm:cxn modelId="{7C1715A7-4AEA-4A60-A606-694D0142B4C2}" type="presOf" srcId="{5B8AF3E0-D10A-4D1E-AA4E-5011666B50E4}" destId="{338414EB-03DA-4634-8BA3-49FB12AEBF84}" srcOrd="0" destOrd="0" presId="urn:microsoft.com/office/officeart/2005/8/layout/hList9"/>
    <dgm:cxn modelId="{EE3E1EB0-03B4-441C-AD4C-AF6D92ED03D3}" type="presOf" srcId="{9F3CDD19-D1A5-4D78-9876-9867CA4640AE}" destId="{9968FC5E-0660-42A0-9811-8EB7569F65FD}" srcOrd="0" destOrd="0" presId="urn:microsoft.com/office/officeart/2005/8/layout/hList9"/>
    <dgm:cxn modelId="{52934419-BCAE-4676-B339-EAD50D1EC8B0}" type="presOf" srcId="{8F3D6D14-D46E-4728-A13A-27F7EF9DCF46}" destId="{6467C967-0A27-4190-A615-7FA42B5B1027}" srcOrd="0" destOrd="0" presId="urn:microsoft.com/office/officeart/2005/8/layout/hList9"/>
    <dgm:cxn modelId="{137FA379-5C6C-4BA1-8513-AFC27B8F5109}" type="presOf" srcId="{17D73AFA-D202-4F6B-824B-33D7AF432786}" destId="{D96C0189-7C2C-4418-BD34-C7DE696D95E2}" srcOrd="1" destOrd="0" presId="urn:microsoft.com/office/officeart/2005/8/layout/hList9"/>
    <dgm:cxn modelId="{34D5FC91-8B8B-4008-9DC0-11283E2F4AD7}" type="presParOf" srcId="{ED315391-3140-4928-A6D5-909C59E727AC}" destId="{771FFDF5-ED15-47DE-A96D-D17507586418}" srcOrd="0" destOrd="0" presId="urn:microsoft.com/office/officeart/2005/8/layout/hList9"/>
    <dgm:cxn modelId="{B0A50DA9-10E9-4CA9-BCE7-D527EC85CC23}" type="presParOf" srcId="{ED315391-3140-4928-A6D5-909C59E727AC}" destId="{6885725D-6B95-4372-B626-83C218F83475}" srcOrd="1" destOrd="0" presId="urn:microsoft.com/office/officeart/2005/8/layout/hList9"/>
    <dgm:cxn modelId="{7663F0CF-7DD7-407C-A4A4-A85B14A0BAAA}" type="presParOf" srcId="{6885725D-6B95-4372-B626-83C218F83475}" destId="{7B2DFB31-ED6F-4CFB-9DDE-6297705B8A9B}" srcOrd="0" destOrd="0" presId="urn:microsoft.com/office/officeart/2005/8/layout/hList9"/>
    <dgm:cxn modelId="{5743E56E-41E9-4529-9BE3-15173E5EBBDD}" type="presParOf" srcId="{6885725D-6B95-4372-B626-83C218F83475}" destId="{4AEF25AE-0872-4E1D-A28B-12154261F2FF}" srcOrd="1" destOrd="0" presId="urn:microsoft.com/office/officeart/2005/8/layout/hList9"/>
    <dgm:cxn modelId="{645FC891-57F3-4341-9BCC-618F175C157B}" type="presParOf" srcId="{4AEF25AE-0872-4E1D-A28B-12154261F2FF}" destId="{338414EB-03DA-4634-8BA3-49FB12AEBF84}" srcOrd="0" destOrd="0" presId="urn:microsoft.com/office/officeart/2005/8/layout/hList9"/>
    <dgm:cxn modelId="{EB87C4B0-450B-4D02-90F1-B0264D38519D}" type="presParOf" srcId="{4AEF25AE-0872-4E1D-A28B-12154261F2FF}" destId="{56F358EF-9BE0-4F9D-9D7D-9D04B9A452B7}" srcOrd="1" destOrd="0" presId="urn:microsoft.com/office/officeart/2005/8/layout/hList9"/>
    <dgm:cxn modelId="{8FE4C7DA-96A9-4132-ACF9-EE52D58C092E}" type="presParOf" srcId="{6885725D-6B95-4372-B626-83C218F83475}" destId="{E9D8A853-FB4A-4CF3-8531-C8D4082D5ADE}" srcOrd="2" destOrd="0" presId="urn:microsoft.com/office/officeart/2005/8/layout/hList9"/>
    <dgm:cxn modelId="{FE108A9D-4530-4B6D-BD54-BB699A907155}" type="presParOf" srcId="{E9D8A853-FB4A-4CF3-8531-C8D4082D5ADE}" destId="{6467C967-0A27-4190-A615-7FA42B5B1027}" srcOrd="0" destOrd="0" presId="urn:microsoft.com/office/officeart/2005/8/layout/hList9"/>
    <dgm:cxn modelId="{CF8389A6-64FF-453A-8C8D-2C935819DAA5}" type="presParOf" srcId="{E9D8A853-FB4A-4CF3-8531-C8D4082D5ADE}" destId="{48C70022-91C4-46E2-8382-07CC3EB7CE57}" srcOrd="1" destOrd="0" presId="urn:microsoft.com/office/officeart/2005/8/layout/hList9"/>
    <dgm:cxn modelId="{AB831D48-C380-4BA4-B4FE-0FF85949DF13}" type="presParOf" srcId="{ED315391-3140-4928-A6D5-909C59E727AC}" destId="{6134DF70-6962-47A8-B921-2C5E1A5D7819}" srcOrd="2" destOrd="0" presId="urn:microsoft.com/office/officeart/2005/8/layout/hList9"/>
    <dgm:cxn modelId="{CDEF982D-6052-4749-A6A1-A393CEDC2F68}" type="presParOf" srcId="{ED315391-3140-4928-A6D5-909C59E727AC}" destId="{5B2D1E22-F688-4FB4-8EFA-2CBCBBDC7422}" srcOrd="3" destOrd="0" presId="urn:microsoft.com/office/officeart/2005/8/layout/hList9"/>
    <dgm:cxn modelId="{75B9E4A8-CF5A-4605-899E-80F2A5902008}" type="presParOf" srcId="{ED315391-3140-4928-A6D5-909C59E727AC}" destId="{65EF14D5-77CC-477F-A3A7-F09A6BC64BDF}" srcOrd="4" destOrd="0" presId="urn:microsoft.com/office/officeart/2005/8/layout/hList9"/>
    <dgm:cxn modelId="{EC42933F-0E15-4936-87C6-5838E50C160F}" type="presParOf" srcId="{ED315391-3140-4928-A6D5-909C59E727AC}" destId="{E266DF55-7A86-4986-9110-2934DBD1CC4C}" srcOrd="5" destOrd="0" presId="urn:microsoft.com/office/officeart/2005/8/layout/hList9"/>
    <dgm:cxn modelId="{A523203E-E593-4BA8-9CB7-3030F3E45F44}" type="presParOf" srcId="{ED315391-3140-4928-A6D5-909C59E727AC}" destId="{DC93EEE2-1653-455A-BE99-18053A14CD91}" srcOrd="6" destOrd="0" presId="urn:microsoft.com/office/officeart/2005/8/layout/hList9"/>
    <dgm:cxn modelId="{0844AA35-CBBB-4228-8B87-466610A5F24F}" type="presParOf" srcId="{DC93EEE2-1653-455A-BE99-18053A14CD91}" destId="{D04E4EA0-E1A6-47FE-8097-C155D6B36050}" srcOrd="0" destOrd="0" presId="urn:microsoft.com/office/officeart/2005/8/layout/hList9"/>
    <dgm:cxn modelId="{48234D10-753C-4D7B-BE9C-116786619AF3}" type="presParOf" srcId="{DC93EEE2-1653-455A-BE99-18053A14CD91}" destId="{37CF6961-75A7-4076-A7C8-30248EBCC4C4}" srcOrd="1" destOrd="0" presId="urn:microsoft.com/office/officeart/2005/8/layout/hList9"/>
    <dgm:cxn modelId="{56003963-2A70-4E8D-BE5F-3A9720840945}" type="presParOf" srcId="{37CF6961-75A7-4076-A7C8-30248EBCC4C4}" destId="{52B092EA-DD09-4F32-AED8-E4D1CE9A73AB}" srcOrd="0" destOrd="0" presId="urn:microsoft.com/office/officeart/2005/8/layout/hList9"/>
    <dgm:cxn modelId="{F53B2B91-9DDA-4726-93D8-3C15AEBE82BE}" type="presParOf" srcId="{37CF6961-75A7-4076-A7C8-30248EBCC4C4}" destId="{D96C0189-7C2C-4418-BD34-C7DE696D95E2}" srcOrd="1" destOrd="0" presId="urn:microsoft.com/office/officeart/2005/8/layout/hList9"/>
    <dgm:cxn modelId="{F9FCC9A8-BF52-49BD-BDD6-1FDF8D999CE2}" type="presParOf" srcId="{DC93EEE2-1653-455A-BE99-18053A14CD91}" destId="{53D4028E-0151-47C8-8E94-ECB5D922BF4C}" srcOrd="2" destOrd="0" presId="urn:microsoft.com/office/officeart/2005/8/layout/hList9"/>
    <dgm:cxn modelId="{A6105451-C54D-441E-ACF0-02C7EE67CA33}" type="presParOf" srcId="{53D4028E-0151-47C8-8E94-ECB5D922BF4C}" destId="{9968FC5E-0660-42A0-9811-8EB7569F65FD}" srcOrd="0" destOrd="0" presId="urn:microsoft.com/office/officeart/2005/8/layout/hList9"/>
    <dgm:cxn modelId="{AD628A53-6369-4D69-8043-95D9E2A0FD25}" type="presParOf" srcId="{53D4028E-0151-47C8-8E94-ECB5D922BF4C}" destId="{F3B5A813-D2C8-46F8-B513-B10D5F3D01FE}" srcOrd="1" destOrd="0" presId="urn:microsoft.com/office/officeart/2005/8/layout/hList9"/>
    <dgm:cxn modelId="{FF995C1B-AB95-448C-AAA1-E8AEF81025C8}" type="presParOf" srcId="{ED315391-3140-4928-A6D5-909C59E727AC}" destId="{721B5533-0053-4196-AA6A-1BA4C7C3483E}" srcOrd="7" destOrd="0" presId="urn:microsoft.com/office/officeart/2005/8/layout/hList9"/>
    <dgm:cxn modelId="{94B478FB-8779-474A-BF44-0E28835D3F73}" type="presParOf" srcId="{ED315391-3140-4928-A6D5-909C59E727AC}" destId="{7DDEB4C2-AA03-43D3-94B9-510FC023C203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:a="http://schemas.openxmlformats.org/drawingml/2006/main" xmlns:dgm="http://schemas.openxmlformats.org/drawingml/2006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2194F9-B2C7-4C3B-B49C-DC75DADF4890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9CDBC8D-F833-42AA-BB97-34D0214B899A}">
      <dgm:prSet phldrT="[Texto]"/>
      <dgm:spPr/>
      <dgm:t>
        <a:bodyPr/>
        <a:lstStyle/>
        <a:p>
          <a:r>
            <a:rPr lang="es-MX" dirty="0" smtClean="0"/>
            <a:t>Identificación del público meta</a:t>
          </a:r>
          <a:endParaRPr lang="en-US" dirty="0"/>
        </a:p>
      </dgm:t>
    </dgm:pt>
    <dgm:pt modelId="{724C389D-6A12-492E-96E0-DE869343CE10}" type="parTrans" cxnId="{5E65F080-CDDE-4F45-AE7D-611C1AD2E026}">
      <dgm:prSet/>
      <dgm:spPr/>
      <dgm:t>
        <a:bodyPr/>
        <a:lstStyle/>
        <a:p>
          <a:endParaRPr lang="en-US"/>
        </a:p>
      </dgm:t>
    </dgm:pt>
    <dgm:pt modelId="{5C964859-2715-4673-A337-0979ECD0E219}" type="sibTrans" cxnId="{5E65F080-CDDE-4F45-AE7D-611C1AD2E026}">
      <dgm:prSet/>
      <dgm:spPr/>
      <dgm:t>
        <a:bodyPr/>
        <a:lstStyle/>
        <a:p>
          <a:endParaRPr lang="en-US"/>
        </a:p>
      </dgm:t>
    </dgm:pt>
    <dgm:pt modelId="{72DFDC82-69B5-4B7C-8DAB-AF84BFE0EADE}">
      <dgm:prSet phldrT="[Texto]"/>
      <dgm:spPr/>
      <dgm:t>
        <a:bodyPr/>
        <a:lstStyle/>
        <a:p>
          <a:r>
            <a:rPr lang="es-MX" dirty="0" smtClean="0"/>
            <a:t>Determinación de objetivos</a:t>
          </a:r>
          <a:endParaRPr lang="en-US" dirty="0"/>
        </a:p>
      </dgm:t>
    </dgm:pt>
    <dgm:pt modelId="{3E820310-74AF-4751-BDBB-7AB1CD47898C}" type="parTrans" cxnId="{476884F2-8EB3-473D-89B6-A65AE0ED3B25}">
      <dgm:prSet/>
      <dgm:spPr/>
      <dgm:t>
        <a:bodyPr/>
        <a:lstStyle/>
        <a:p>
          <a:endParaRPr lang="en-US"/>
        </a:p>
      </dgm:t>
    </dgm:pt>
    <dgm:pt modelId="{4CBA65E1-5DCF-427C-8FA6-576F4FB26BEA}" type="sibTrans" cxnId="{476884F2-8EB3-473D-89B6-A65AE0ED3B25}">
      <dgm:prSet/>
      <dgm:spPr/>
      <dgm:t>
        <a:bodyPr/>
        <a:lstStyle/>
        <a:p>
          <a:endParaRPr lang="en-US"/>
        </a:p>
      </dgm:t>
    </dgm:pt>
    <dgm:pt modelId="{1A05A2D4-20FA-442B-AFC6-36AA2F680E39}">
      <dgm:prSet phldrT="[Texto]"/>
      <dgm:spPr/>
      <dgm:t>
        <a:bodyPr/>
        <a:lstStyle/>
        <a:p>
          <a:r>
            <a:rPr lang="es-MX" dirty="0" smtClean="0"/>
            <a:t>Selección de los medios de difusión</a:t>
          </a:r>
          <a:endParaRPr lang="en-US" dirty="0"/>
        </a:p>
      </dgm:t>
    </dgm:pt>
    <dgm:pt modelId="{F3028349-5804-41C1-8A95-4D7A34B3A526}" type="parTrans" cxnId="{6A63DA6B-5B7C-408C-8B97-D18094EB4E7D}">
      <dgm:prSet/>
      <dgm:spPr/>
      <dgm:t>
        <a:bodyPr/>
        <a:lstStyle/>
        <a:p>
          <a:endParaRPr lang="en-US"/>
        </a:p>
      </dgm:t>
    </dgm:pt>
    <dgm:pt modelId="{603F8B3D-F538-4978-AA0D-6986926622D6}" type="sibTrans" cxnId="{6A63DA6B-5B7C-408C-8B97-D18094EB4E7D}">
      <dgm:prSet/>
      <dgm:spPr/>
      <dgm:t>
        <a:bodyPr/>
        <a:lstStyle/>
        <a:p>
          <a:endParaRPr lang="en-US"/>
        </a:p>
      </dgm:t>
    </dgm:pt>
    <dgm:pt modelId="{C9B9B837-7052-47E2-8A88-B5CF607D06FE}">
      <dgm:prSet phldrT="[Texto]"/>
      <dgm:spPr/>
      <dgm:t>
        <a:bodyPr/>
        <a:lstStyle/>
        <a:p>
          <a:r>
            <a:rPr lang="es-MX" dirty="0" smtClean="0"/>
            <a:t>Selección del origen del mensaje</a:t>
          </a:r>
          <a:endParaRPr lang="en-US" dirty="0"/>
        </a:p>
      </dgm:t>
    </dgm:pt>
    <dgm:pt modelId="{BA439DD8-8C48-4E9D-8C67-8B3B31345A2B}" type="parTrans" cxnId="{2C30D0BA-14FD-4803-9FBF-F0A5A4653619}">
      <dgm:prSet/>
      <dgm:spPr/>
      <dgm:t>
        <a:bodyPr/>
        <a:lstStyle/>
        <a:p>
          <a:endParaRPr lang="en-US"/>
        </a:p>
      </dgm:t>
    </dgm:pt>
    <dgm:pt modelId="{60CCB693-03A9-4017-9F0B-6C8B58B6713D}" type="sibTrans" cxnId="{2C30D0BA-14FD-4803-9FBF-F0A5A4653619}">
      <dgm:prSet/>
      <dgm:spPr/>
      <dgm:t>
        <a:bodyPr/>
        <a:lstStyle/>
        <a:p>
          <a:endParaRPr lang="en-US"/>
        </a:p>
      </dgm:t>
    </dgm:pt>
    <dgm:pt modelId="{8D4FCBDC-D483-4669-BC19-23BD2A53F34E}">
      <dgm:prSet phldrT="[Texto]"/>
      <dgm:spPr/>
      <dgm:t>
        <a:bodyPr/>
        <a:lstStyle/>
        <a:p>
          <a:r>
            <a:rPr lang="es-MX" dirty="0" smtClean="0"/>
            <a:t>Diseño de  mensaje</a:t>
          </a:r>
          <a:endParaRPr lang="en-US" dirty="0"/>
        </a:p>
      </dgm:t>
    </dgm:pt>
    <dgm:pt modelId="{109553BE-F4BE-4E60-BB6B-11C0D4CD5D2E}" type="parTrans" cxnId="{0B2E2948-725A-4AD7-BDDE-1213BE09D020}">
      <dgm:prSet/>
      <dgm:spPr/>
      <dgm:t>
        <a:bodyPr/>
        <a:lstStyle/>
        <a:p>
          <a:endParaRPr lang="en-US"/>
        </a:p>
      </dgm:t>
    </dgm:pt>
    <dgm:pt modelId="{7FC4AAEF-C9B9-4DEC-B2FB-118381CF2B43}" type="sibTrans" cxnId="{0B2E2948-725A-4AD7-BDDE-1213BE09D020}">
      <dgm:prSet/>
      <dgm:spPr/>
      <dgm:t>
        <a:bodyPr/>
        <a:lstStyle/>
        <a:p>
          <a:endParaRPr lang="en-US"/>
        </a:p>
      </dgm:t>
    </dgm:pt>
    <dgm:pt modelId="{06C7C9E4-8F4F-4F31-B12B-88F5CC6E9F0C}">
      <dgm:prSet phldrT="[Texto]"/>
      <dgm:spPr/>
      <dgm:t>
        <a:bodyPr/>
        <a:lstStyle/>
        <a:p>
          <a:r>
            <a:rPr lang="es-MX" dirty="0" smtClean="0"/>
            <a:t>Obtención de realimentación</a:t>
          </a:r>
        </a:p>
        <a:p>
          <a:endParaRPr lang="en-US" dirty="0"/>
        </a:p>
      </dgm:t>
    </dgm:pt>
    <dgm:pt modelId="{1CB49954-05F6-437B-A42F-5656FBBCA88D}" type="parTrans" cxnId="{B0D43AD5-C65F-4F58-A420-BA575246F632}">
      <dgm:prSet/>
      <dgm:spPr/>
      <dgm:t>
        <a:bodyPr/>
        <a:lstStyle/>
        <a:p>
          <a:endParaRPr lang="en-US"/>
        </a:p>
      </dgm:t>
    </dgm:pt>
    <dgm:pt modelId="{105362F6-2D41-4B90-BEFB-E87472BE460E}" type="sibTrans" cxnId="{B0D43AD5-C65F-4F58-A420-BA575246F632}">
      <dgm:prSet/>
      <dgm:spPr/>
      <dgm:t>
        <a:bodyPr/>
        <a:lstStyle/>
        <a:p>
          <a:endParaRPr lang="en-US"/>
        </a:p>
      </dgm:t>
    </dgm:pt>
    <dgm:pt modelId="{7F1489D5-C3C7-4FF4-A064-88FA4BC7B358}" type="pres">
      <dgm:prSet presAssocID="{F52194F9-B2C7-4C3B-B49C-DC75DADF489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3DCFF10B-3D62-47FD-8F32-6078E558F1FB}" type="pres">
      <dgm:prSet presAssocID="{49CDBC8D-F833-42AA-BB97-34D0214B899A}" presName="root1" presStyleCnt="0"/>
      <dgm:spPr/>
    </dgm:pt>
    <dgm:pt modelId="{5631AE3F-F04D-411A-9D59-871618183CFD}" type="pres">
      <dgm:prSet presAssocID="{49CDBC8D-F833-42AA-BB97-34D0214B899A}" presName="LevelOneTextNode" presStyleLbl="node0" presStyleIdx="0" presStyleCnt="1" custLinFactNeighborX="-4851" custLinFactNeighborY="-7265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2AB68746-D404-4428-A32A-5748A99A08D1}" type="pres">
      <dgm:prSet presAssocID="{49CDBC8D-F833-42AA-BB97-34D0214B899A}" presName="level2hierChild" presStyleCnt="0"/>
      <dgm:spPr/>
    </dgm:pt>
    <dgm:pt modelId="{4B239980-90CA-496F-A14A-A9B14260D746}" type="pres">
      <dgm:prSet presAssocID="{3E820310-74AF-4751-BDBB-7AB1CD47898C}" presName="conn2-1" presStyleLbl="parChTrans1D2" presStyleIdx="0" presStyleCnt="2"/>
      <dgm:spPr/>
      <dgm:t>
        <a:bodyPr/>
        <a:lstStyle/>
        <a:p>
          <a:endParaRPr lang="es-ES_tradnl"/>
        </a:p>
      </dgm:t>
    </dgm:pt>
    <dgm:pt modelId="{D259F8A9-6C1E-4922-83E4-40D53E0CF783}" type="pres">
      <dgm:prSet presAssocID="{3E820310-74AF-4751-BDBB-7AB1CD47898C}" presName="connTx" presStyleLbl="parChTrans1D2" presStyleIdx="0" presStyleCnt="2"/>
      <dgm:spPr/>
      <dgm:t>
        <a:bodyPr/>
        <a:lstStyle/>
        <a:p>
          <a:endParaRPr lang="es-ES_tradnl"/>
        </a:p>
      </dgm:t>
    </dgm:pt>
    <dgm:pt modelId="{DE652C02-3707-4FD1-897D-08FAAE1BC022}" type="pres">
      <dgm:prSet presAssocID="{72DFDC82-69B5-4B7C-8DAB-AF84BFE0EADE}" presName="root2" presStyleCnt="0"/>
      <dgm:spPr/>
    </dgm:pt>
    <dgm:pt modelId="{398F43A3-C8FC-4400-B3A7-F834A4B743BE}" type="pres">
      <dgm:prSet presAssocID="{72DFDC82-69B5-4B7C-8DAB-AF84BFE0EADE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E79FAE35-F313-4B26-A81A-3AA5B84DACC8}" type="pres">
      <dgm:prSet presAssocID="{72DFDC82-69B5-4B7C-8DAB-AF84BFE0EADE}" presName="level3hierChild" presStyleCnt="0"/>
      <dgm:spPr/>
    </dgm:pt>
    <dgm:pt modelId="{E2D7319C-5716-4DC0-AF0D-3995618D5474}" type="pres">
      <dgm:prSet presAssocID="{F3028349-5804-41C1-8A95-4D7A34B3A526}" presName="conn2-1" presStyleLbl="parChTrans1D3" presStyleIdx="0" presStyleCnt="3"/>
      <dgm:spPr/>
      <dgm:t>
        <a:bodyPr/>
        <a:lstStyle/>
        <a:p>
          <a:endParaRPr lang="es-ES_tradnl"/>
        </a:p>
      </dgm:t>
    </dgm:pt>
    <dgm:pt modelId="{85F8932F-B29E-432F-B724-9CD04B05C74D}" type="pres">
      <dgm:prSet presAssocID="{F3028349-5804-41C1-8A95-4D7A34B3A526}" presName="connTx" presStyleLbl="parChTrans1D3" presStyleIdx="0" presStyleCnt="3"/>
      <dgm:spPr/>
      <dgm:t>
        <a:bodyPr/>
        <a:lstStyle/>
        <a:p>
          <a:endParaRPr lang="es-ES_tradnl"/>
        </a:p>
      </dgm:t>
    </dgm:pt>
    <dgm:pt modelId="{1E7ABA70-4FEB-464B-A230-40C9579D083C}" type="pres">
      <dgm:prSet presAssocID="{1A05A2D4-20FA-442B-AFC6-36AA2F680E39}" presName="root2" presStyleCnt="0"/>
      <dgm:spPr/>
    </dgm:pt>
    <dgm:pt modelId="{9F1C278A-7738-4F44-9A90-3A5D74ABF016}" type="pres">
      <dgm:prSet presAssocID="{1A05A2D4-20FA-442B-AFC6-36AA2F680E39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F21DC34-F80B-4A47-927A-CCF47894F2EE}" type="pres">
      <dgm:prSet presAssocID="{1A05A2D4-20FA-442B-AFC6-36AA2F680E39}" presName="level3hierChild" presStyleCnt="0"/>
      <dgm:spPr/>
    </dgm:pt>
    <dgm:pt modelId="{ADF3778F-2E64-42AA-A90C-5E872273A8DA}" type="pres">
      <dgm:prSet presAssocID="{BA439DD8-8C48-4E9D-8C67-8B3B31345A2B}" presName="conn2-1" presStyleLbl="parChTrans1D3" presStyleIdx="1" presStyleCnt="3"/>
      <dgm:spPr/>
      <dgm:t>
        <a:bodyPr/>
        <a:lstStyle/>
        <a:p>
          <a:endParaRPr lang="es-ES_tradnl"/>
        </a:p>
      </dgm:t>
    </dgm:pt>
    <dgm:pt modelId="{D5F346F6-BD96-4FEB-BE94-051BD2B3D1C4}" type="pres">
      <dgm:prSet presAssocID="{BA439DD8-8C48-4E9D-8C67-8B3B31345A2B}" presName="connTx" presStyleLbl="parChTrans1D3" presStyleIdx="1" presStyleCnt="3"/>
      <dgm:spPr/>
      <dgm:t>
        <a:bodyPr/>
        <a:lstStyle/>
        <a:p>
          <a:endParaRPr lang="es-ES_tradnl"/>
        </a:p>
      </dgm:t>
    </dgm:pt>
    <dgm:pt modelId="{05C062AC-EEBB-4AFF-B501-2DDEFB4ED73D}" type="pres">
      <dgm:prSet presAssocID="{C9B9B837-7052-47E2-8A88-B5CF607D06FE}" presName="root2" presStyleCnt="0"/>
      <dgm:spPr/>
    </dgm:pt>
    <dgm:pt modelId="{67F124DC-51E4-4B6B-A87E-88C1782700BA}" type="pres">
      <dgm:prSet presAssocID="{C9B9B837-7052-47E2-8A88-B5CF607D06FE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8B5A3BCE-5725-4C83-B824-BECFFE1FF2F7}" type="pres">
      <dgm:prSet presAssocID="{C9B9B837-7052-47E2-8A88-B5CF607D06FE}" presName="level3hierChild" presStyleCnt="0"/>
      <dgm:spPr/>
    </dgm:pt>
    <dgm:pt modelId="{39934361-0617-4C79-84D3-90247C39AD38}" type="pres">
      <dgm:prSet presAssocID="{109553BE-F4BE-4E60-BB6B-11C0D4CD5D2E}" presName="conn2-1" presStyleLbl="parChTrans1D2" presStyleIdx="1" presStyleCnt="2"/>
      <dgm:spPr/>
      <dgm:t>
        <a:bodyPr/>
        <a:lstStyle/>
        <a:p>
          <a:endParaRPr lang="es-ES_tradnl"/>
        </a:p>
      </dgm:t>
    </dgm:pt>
    <dgm:pt modelId="{DE331B1D-00D0-48BF-BF3A-8A8CB70B35EB}" type="pres">
      <dgm:prSet presAssocID="{109553BE-F4BE-4E60-BB6B-11C0D4CD5D2E}" presName="connTx" presStyleLbl="parChTrans1D2" presStyleIdx="1" presStyleCnt="2"/>
      <dgm:spPr/>
      <dgm:t>
        <a:bodyPr/>
        <a:lstStyle/>
        <a:p>
          <a:endParaRPr lang="es-ES_tradnl"/>
        </a:p>
      </dgm:t>
    </dgm:pt>
    <dgm:pt modelId="{D0C64E5F-4728-4705-BD0A-AC25CDCB4B5C}" type="pres">
      <dgm:prSet presAssocID="{8D4FCBDC-D483-4669-BC19-23BD2A53F34E}" presName="root2" presStyleCnt="0"/>
      <dgm:spPr/>
    </dgm:pt>
    <dgm:pt modelId="{C5274415-417D-4AC3-A6FB-F8D5D0DF1AD7}" type="pres">
      <dgm:prSet presAssocID="{8D4FCBDC-D483-4669-BC19-23BD2A53F34E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035CA3-6B64-418D-8554-E3C4CCAE6768}" type="pres">
      <dgm:prSet presAssocID="{8D4FCBDC-D483-4669-BC19-23BD2A53F34E}" presName="level3hierChild" presStyleCnt="0"/>
      <dgm:spPr/>
    </dgm:pt>
    <dgm:pt modelId="{94880C15-958C-43A3-9034-C96D00C67419}" type="pres">
      <dgm:prSet presAssocID="{1CB49954-05F6-437B-A42F-5656FBBCA88D}" presName="conn2-1" presStyleLbl="parChTrans1D3" presStyleIdx="2" presStyleCnt="3"/>
      <dgm:spPr/>
      <dgm:t>
        <a:bodyPr/>
        <a:lstStyle/>
        <a:p>
          <a:endParaRPr lang="es-ES_tradnl"/>
        </a:p>
      </dgm:t>
    </dgm:pt>
    <dgm:pt modelId="{C6FC503D-4146-4145-9F46-D9AE1162F1F2}" type="pres">
      <dgm:prSet presAssocID="{1CB49954-05F6-437B-A42F-5656FBBCA88D}" presName="connTx" presStyleLbl="parChTrans1D3" presStyleIdx="2" presStyleCnt="3"/>
      <dgm:spPr/>
      <dgm:t>
        <a:bodyPr/>
        <a:lstStyle/>
        <a:p>
          <a:endParaRPr lang="es-ES_tradnl"/>
        </a:p>
      </dgm:t>
    </dgm:pt>
    <dgm:pt modelId="{BB134BBF-048F-4551-9495-CAE3F7403331}" type="pres">
      <dgm:prSet presAssocID="{06C7C9E4-8F4F-4F31-B12B-88F5CC6E9F0C}" presName="root2" presStyleCnt="0"/>
      <dgm:spPr/>
    </dgm:pt>
    <dgm:pt modelId="{0774C567-92A9-4CD6-BB57-8AFE39BB568C}" type="pres">
      <dgm:prSet presAssocID="{06C7C9E4-8F4F-4F31-B12B-88F5CC6E9F0C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D5B0FF-A48C-4359-B9E4-ED5480222928}" type="pres">
      <dgm:prSet presAssocID="{06C7C9E4-8F4F-4F31-B12B-88F5CC6E9F0C}" presName="level3hierChild" presStyleCnt="0"/>
      <dgm:spPr/>
    </dgm:pt>
  </dgm:ptLst>
  <dgm:cxnLst>
    <dgm:cxn modelId="{AF4D8F63-632B-476D-81FA-CE9C6A4D0BE5}" type="presOf" srcId="{F52194F9-B2C7-4C3B-B49C-DC75DADF4890}" destId="{7F1489D5-C3C7-4FF4-A064-88FA4BC7B358}" srcOrd="0" destOrd="0" presId="urn:microsoft.com/office/officeart/2005/8/layout/hierarchy2"/>
    <dgm:cxn modelId="{1B036D64-4B83-434D-A70C-2EDD2757EDC5}" type="presOf" srcId="{BA439DD8-8C48-4E9D-8C67-8B3B31345A2B}" destId="{D5F346F6-BD96-4FEB-BE94-051BD2B3D1C4}" srcOrd="1" destOrd="0" presId="urn:microsoft.com/office/officeart/2005/8/layout/hierarchy2"/>
    <dgm:cxn modelId="{5E65F080-CDDE-4F45-AE7D-611C1AD2E026}" srcId="{F52194F9-B2C7-4C3B-B49C-DC75DADF4890}" destId="{49CDBC8D-F833-42AA-BB97-34D0214B899A}" srcOrd="0" destOrd="0" parTransId="{724C389D-6A12-492E-96E0-DE869343CE10}" sibTransId="{5C964859-2715-4673-A337-0979ECD0E219}"/>
    <dgm:cxn modelId="{6078DC74-FD20-4FCD-B6E1-B2160B2F97C2}" type="presOf" srcId="{1A05A2D4-20FA-442B-AFC6-36AA2F680E39}" destId="{9F1C278A-7738-4F44-9A90-3A5D74ABF016}" srcOrd="0" destOrd="0" presId="urn:microsoft.com/office/officeart/2005/8/layout/hierarchy2"/>
    <dgm:cxn modelId="{476884F2-8EB3-473D-89B6-A65AE0ED3B25}" srcId="{49CDBC8D-F833-42AA-BB97-34D0214B899A}" destId="{72DFDC82-69B5-4B7C-8DAB-AF84BFE0EADE}" srcOrd="0" destOrd="0" parTransId="{3E820310-74AF-4751-BDBB-7AB1CD47898C}" sibTransId="{4CBA65E1-5DCF-427C-8FA6-576F4FB26BEA}"/>
    <dgm:cxn modelId="{3500F8D4-FCE5-4519-92A1-197781360884}" type="presOf" srcId="{F3028349-5804-41C1-8A95-4D7A34B3A526}" destId="{85F8932F-B29E-432F-B724-9CD04B05C74D}" srcOrd="1" destOrd="0" presId="urn:microsoft.com/office/officeart/2005/8/layout/hierarchy2"/>
    <dgm:cxn modelId="{E158AF2D-D4FF-4A56-9527-F632158168E0}" type="presOf" srcId="{109553BE-F4BE-4E60-BB6B-11C0D4CD5D2E}" destId="{39934361-0617-4C79-84D3-90247C39AD38}" srcOrd="0" destOrd="0" presId="urn:microsoft.com/office/officeart/2005/8/layout/hierarchy2"/>
    <dgm:cxn modelId="{A6D85C7D-07CA-44C1-AE2E-ABB4EE9C5E7F}" type="presOf" srcId="{109553BE-F4BE-4E60-BB6B-11C0D4CD5D2E}" destId="{DE331B1D-00D0-48BF-BF3A-8A8CB70B35EB}" srcOrd="1" destOrd="0" presId="urn:microsoft.com/office/officeart/2005/8/layout/hierarchy2"/>
    <dgm:cxn modelId="{2C30D0BA-14FD-4803-9FBF-F0A5A4653619}" srcId="{72DFDC82-69B5-4B7C-8DAB-AF84BFE0EADE}" destId="{C9B9B837-7052-47E2-8A88-B5CF607D06FE}" srcOrd="1" destOrd="0" parTransId="{BA439DD8-8C48-4E9D-8C67-8B3B31345A2B}" sibTransId="{60CCB693-03A9-4017-9F0B-6C8B58B6713D}"/>
    <dgm:cxn modelId="{B481AE36-9EC0-415A-B318-27771014A4D5}" type="presOf" srcId="{C9B9B837-7052-47E2-8A88-B5CF607D06FE}" destId="{67F124DC-51E4-4B6B-A87E-88C1782700BA}" srcOrd="0" destOrd="0" presId="urn:microsoft.com/office/officeart/2005/8/layout/hierarchy2"/>
    <dgm:cxn modelId="{0B2E2948-725A-4AD7-BDDE-1213BE09D020}" srcId="{49CDBC8D-F833-42AA-BB97-34D0214B899A}" destId="{8D4FCBDC-D483-4669-BC19-23BD2A53F34E}" srcOrd="1" destOrd="0" parTransId="{109553BE-F4BE-4E60-BB6B-11C0D4CD5D2E}" sibTransId="{7FC4AAEF-C9B9-4DEC-B2FB-118381CF2B43}"/>
    <dgm:cxn modelId="{8A1D53E7-80F0-4B65-B4F8-39B6CCBCEEB3}" type="presOf" srcId="{BA439DD8-8C48-4E9D-8C67-8B3B31345A2B}" destId="{ADF3778F-2E64-42AA-A90C-5E872273A8DA}" srcOrd="0" destOrd="0" presId="urn:microsoft.com/office/officeart/2005/8/layout/hierarchy2"/>
    <dgm:cxn modelId="{EA97E5CA-7837-4257-9469-F37E03A956C2}" type="presOf" srcId="{F3028349-5804-41C1-8A95-4D7A34B3A526}" destId="{E2D7319C-5716-4DC0-AF0D-3995618D5474}" srcOrd="0" destOrd="0" presId="urn:microsoft.com/office/officeart/2005/8/layout/hierarchy2"/>
    <dgm:cxn modelId="{82765A75-D27C-49B3-AEFD-CDAB2C48F86B}" type="presOf" srcId="{8D4FCBDC-D483-4669-BC19-23BD2A53F34E}" destId="{C5274415-417D-4AC3-A6FB-F8D5D0DF1AD7}" srcOrd="0" destOrd="0" presId="urn:microsoft.com/office/officeart/2005/8/layout/hierarchy2"/>
    <dgm:cxn modelId="{1BBAD07C-4651-4735-9D80-BF30A6829C4C}" type="presOf" srcId="{3E820310-74AF-4751-BDBB-7AB1CD47898C}" destId="{4B239980-90CA-496F-A14A-A9B14260D746}" srcOrd="0" destOrd="0" presId="urn:microsoft.com/office/officeart/2005/8/layout/hierarchy2"/>
    <dgm:cxn modelId="{8ADD5AB4-0FBB-4D72-8E04-B8F3C54F7447}" type="presOf" srcId="{1CB49954-05F6-437B-A42F-5656FBBCA88D}" destId="{C6FC503D-4146-4145-9F46-D9AE1162F1F2}" srcOrd="1" destOrd="0" presId="urn:microsoft.com/office/officeart/2005/8/layout/hierarchy2"/>
    <dgm:cxn modelId="{0021536E-E47C-4325-9617-3407D17E849B}" type="presOf" srcId="{49CDBC8D-F833-42AA-BB97-34D0214B899A}" destId="{5631AE3F-F04D-411A-9D59-871618183CFD}" srcOrd="0" destOrd="0" presId="urn:microsoft.com/office/officeart/2005/8/layout/hierarchy2"/>
    <dgm:cxn modelId="{9F9D6CCB-FC0C-4AD9-AD8E-B6DF95C24B94}" type="presOf" srcId="{06C7C9E4-8F4F-4F31-B12B-88F5CC6E9F0C}" destId="{0774C567-92A9-4CD6-BB57-8AFE39BB568C}" srcOrd="0" destOrd="0" presId="urn:microsoft.com/office/officeart/2005/8/layout/hierarchy2"/>
    <dgm:cxn modelId="{6A63DA6B-5B7C-408C-8B97-D18094EB4E7D}" srcId="{72DFDC82-69B5-4B7C-8DAB-AF84BFE0EADE}" destId="{1A05A2D4-20FA-442B-AFC6-36AA2F680E39}" srcOrd="0" destOrd="0" parTransId="{F3028349-5804-41C1-8A95-4D7A34B3A526}" sibTransId="{603F8B3D-F538-4978-AA0D-6986926622D6}"/>
    <dgm:cxn modelId="{093E1E38-4D66-4281-8E8B-4A780D82F150}" type="presOf" srcId="{72DFDC82-69B5-4B7C-8DAB-AF84BFE0EADE}" destId="{398F43A3-C8FC-4400-B3A7-F834A4B743BE}" srcOrd="0" destOrd="0" presId="urn:microsoft.com/office/officeart/2005/8/layout/hierarchy2"/>
    <dgm:cxn modelId="{B8A653F9-22A5-4A72-8338-63760BD73032}" type="presOf" srcId="{3E820310-74AF-4751-BDBB-7AB1CD47898C}" destId="{D259F8A9-6C1E-4922-83E4-40D53E0CF783}" srcOrd="1" destOrd="0" presId="urn:microsoft.com/office/officeart/2005/8/layout/hierarchy2"/>
    <dgm:cxn modelId="{B0D43AD5-C65F-4F58-A420-BA575246F632}" srcId="{8D4FCBDC-D483-4669-BC19-23BD2A53F34E}" destId="{06C7C9E4-8F4F-4F31-B12B-88F5CC6E9F0C}" srcOrd="0" destOrd="0" parTransId="{1CB49954-05F6-437B-A42F-5656FBBCA88D}" sibTransId="{105362F6-2D41-4B90-BEFB-E87472BE460E}"/>
    <dgm:cxn modelId="{FC67FACB-4855-4076-B9B2-F74576318420}" type="presOf" srcId="{1CB49954-05F6-437B-A42F-5656FBBCA88D}" destId="{94880C15-958C-43A3-9034-C96D00C67419}" srcOrd="0" destOrd="0" presId="urn:microsoft.com/office/officeart/2005/8/layout/hierarchy2"/>
    <dgm:cxn modelId="{04AD0BE4-AE50-4AA7-BF5C-5B9B8436C592}" type="presParOf" srcId="{7F1489D5-C3C7-4FF4-A064-88FA4BC7B358}" destId="{3DCFF10B-3D62-47FD-8F32-6078E558F1FB}" srcOrd="0" destOrd="0" presId="urn:microsoft.com/office/officeart/2005/8/layout/hierarchy2"/>
    <dgm:cxn modelId="{277E5267-E04A-43A8-9CB5-23D80DB4B97B}" type="presParOf" srcId="{3DCFF10B-3D62-47FD-8F32-6078E558F1FB}" destId="{5631AE3F-F04D-411A-9D59-871618183CFD}" srcOrd="0" destOrd="0" presId="urn:microsoft.com/office/officeart/2005/8/layout/hierarchy2"/>
    <dgm:cxn modelId="{4DB8C7E3-17BF-4342-9133-8A738DBAACF8}" type="presParOf" srcId="{3DCFF10B-3D62-47FD-8F32-6078E558F1FB}" destId="{2AB68746-D404-4428-A32A-5748A99A08D1}" srcOrd="1" destOrd="0" presId="urn:microsoft.com/office/officeart/2005/8/layout/hierarchy2"/>
    <dgm:cxn modelId="{47E5392F-F3E3-4ED6-B0A2-3B965B726C52}" type="presParOf" srcId="{2AB68746-D404-4428-A32A-5748A99A08D1}" destId="{4B239980-90CA-496F-A14A-A9B14260D746}" srcOrd="0" destOrd="0" presId="urn:microsoft.com/office/officeart/2005/8/layout/hierarchy2"/>
    <dgm:cxn modelId="{072443A4-B25F-4DFF-95BD-1C1CB9D5B0CF}" type="presParOf" srcId="{4B239980-90CA-496F-A14A-A9B14260D746}" destId="{D259F8A9-6C1E-4922-83E4-40D53E0CF783}" srcOrd="0" destOrd="0" presId="urn:microsoft.com/office/officeart/2005/8/layout/hierarchy2"/>
    <dgm:cxn modelId="{00B8202D-0460-4751-8828-12BF63B8523C}" type="presParOf" srcId="{2AB68746-D404-4428-A32A-5748A99A08D1}" destId="{DE652C02-3707-4FD1-897D-08FAAE1BC022}" srcOrd="1" destOrd="0" presId="urn:microsoft.com/office/officeart/2005/8/layout/hierarchy2"/>
    <dgm:cxn modelId="{2E37AEFD-3669-4B92-AF14-2F37B23D2376}" type="presParOf" srcId="{DE652C02-3707-4FD1-897D-08FAAE1BC022}" destId="{398F43A3-C8FC-4400-B3A7-F834A4B743BE}" srcOrd="0" destOrd="0" presId="urn:microsoft.com/office/officeart/2005/8/layout/hierarchy2"/>
    <dgm:cxn modelId="{41062D7C-3CDC-46D0-BE69-F31C532D819C}" type="presParOf" srcId="{DE652C02-3707-4FD1-897D-08FAAE1BC022}" destId="{E79FAE35-F313-4B26-A81A-3AA5B84DACC8}" srcOrd="1" destOrd="0" presId="urn:microsoft.com/office/officeart/2005/8/layout/hierarchy2"/>
    <dgm:cxn modelId="{A7E0BCA5-2E45-4516-B069-2367B8FFF32E}" type="presParOf" srcId="{E79FAE35-F313-4B26-A81A-3AA5B84DACC8}" destId="{E2D7319C-5716-4DC0-AF0D-3995618D5474}" srcOrd="0" destOrd="0" presId="urn:microsoft.com/office/officeart/2005/8/layout/hierarchy2"/>
    <dgm:cxn modelId="{FE0AF354-801F-4B37-A3E2-B646127D20AA}" type="presParOf" srcId="{E2D7319C-5716-4DC0-AF0D-3995618D5474}" destId="{85F8932F-B29E-432F-B724-9CD04B05C74D}" srcOrd="0" destOrd="0" presId="urn:microsoft.com/office/officeart/2005/8/layout/hierarchy2"/>
    <dgm:cxn modelId="{7FF16E7B-9B33-4130-96CB-AD3F47130854}" type="presParOf" srcId="{E79FAE35-F313-4B26-A81A-3AA5B84DACC8}" destId="{1E7ABA70-4FEB-464B-A230-40C9579D083C}" srcOrd="1" destOrd="0" presId="urn:microsoft.com/office/officeart/2005/8/layout/hierarchy2"/>
    <dgm:cxn modelId="{063B1C4E-6C84-4C39-8833-2317177D17E9}" type="presParOf" srcId="{1E7ABA70-4FEB-464B-A230-40C9579D083C}" destId="{9F1C278A-7738-4F44-9A90-3A5D74ABF016}" srcOrd="0" destOrd="0" presId="urn:microsoft.com/office/officeart/2005/8/layout/hierarchy2"/>
    <dgm:cxn modelId="{489550DF-91B4-4226-91A1-630983A5D318}" type="presParOf" srcId="{1E7ABA70-4FEB-464B-A230-40C9579D083C}" destId="{9F21DC34-F80B-4A47-927A-CCF47894F2EE}" srcOrd="1" destOrd="0" presId="urn:microsoft.com/office/officeart/2005/8/layout/hierarchy2"/>
    <dgm:cxn modelId="{AB0F7E0F-4BBD-442F-91B0-C9ACC957D1D7}" type="presParOf" srcId="{E79FAE35-F313-4B26-A81A-3AA5B84DACC8}" destId="{ADF3778F-2E64-42AA-A90C-5E872273A8DA}" srcOrd="2" destOrd="0" presId="urn:microsoft.com/office/officeart/2005/8/layout/hierarchy2"/>
    <dgm:cxn modelId="{22214303-4118-4A61-A582-50CE5F779C18}" type="presParOf" srcId="{ADF3778F-2E64-42AA-A90C-5E872273A8DA}" destId="{D5F346F6-BD96-4FEB-BE94-051BD2B3D1C4}" srcOrd="0" destOrd="0" presId="urn:microsoft.com/office/officeart/2005/8/layout/hierarchy2"/>
    <dgm:cxn modelId="{41A20651-6047-41A2-AC89-5A9B5A661C70}" type="presParOf" srcId="{E79FAE35-F313-4B26-A81A-3AA5B84DACC8}" destId="{05C062AC-EEBB-4AFF-B501-2DDEFB4ED73D}" srcOrd="3" destOrd="0" presId="urn:microsoft.com/office/officeart/2005/8/layout/hierarchy2"/>
    <dgm:cxn modelId="{937AF2EE-B2BD-4A8D-A5D5-A133DBF56C80}" type="presParOf" srcId="{05C062AC-EEBB-4AFF-B501-2DDEFB4ED73D}" destId="{67F124DC-51E4-4B6B-A87E-88C1782700BA}" srcOrd="0" destOrd="0" presId="urn:microsoft.com/office/officeart/2005/8/layout/hierarchy2"/>
    <dgm:cxn modelId="{7F76753E-8B09-46BA-9903-BA6A92FE09CE}" type="presParOf" srcId="{05C062AC-EEBB-4AFF-B501-2DDEFB4ED73D}" destId="{8B5A3BCE-5725-4C83-B824-BECFFE1FF2F7}" srcOrd="1" destOrd="0" presId="urn:microsoft.com/office/officeart/2005/8/layout/hierarchy2"/>
    <dgm:cxn modelId="{8B3AEE0A-E69D-4A9B-804A-2EE840C99B3C}" type="presParOf" srcId="{2AB68746-D404-4428-A32A-5748A99A08D1}" destId="{39934361-0617-4C79-84D3-90247C39AD38}" srcOrd="2" destOrd="0" presId="urn:microsoft.com/office/officeart/2005/8/layout/hierarchy2"/>
    <dgm:cxn modelId="{95F6DBED-ADB9-4FDA-B0C7-F3097FD48326}" type="presParOf" srcId="{39934361-0617-4C79-84D3-90247C39AD38}" destId="{DE331B1D-00D0-48BF-BF3A-8A8CB70B35EB}" srcOrd="0" destOrd="0" presId="urn:microsoft.com/office/officeart/2005/8/layout/hierarchy2"/>
    <dgm:cxn modelId="{A649E8EB-0BD5-409F-8492-FC2A47735791}" type="presParOf" srcId="{2AB68746-D404-4428-A32A-5748A99A08D1}" destId="{D0C64E5F-4728-4705-BD0A-AC25CDCB4B5C}" srcOrd="3" destOrd="0" presId="urn:microsoft.com/office/officeart/2005/8/layout/hierarchy2"/>
    <dgm:cxn modelId="{748CE5CD-2CA2-45F9-8490-37C569390DAF}" type="presParOf" srcId="{D0C64E5F-4728-4705-BD0A-AC25CDCB4B5C}" destId="{C5274415-417D-4AC3-A6FB-F8D5D0DF1AD7}" srcOrd="0" destOrd="0" presId="urn:microsoft.com/office/officeart/2005/8/layout/hierarchy2"/>
    <dgm:cxn modelId="{700F7053-80DB-4F2C-BB20-3DF82422914D}" type="presParOf" srcId="{D0C64E5F-4728-4705-BD0A-AC25CDCB4B5C}" destId="{7C035CA3-6B64-418D-8554-E3C4CCAE6768}" srcOrd="1" destOrd="0" presId="urn:microsoft.com/office/officeart/2005/8/layout/hierarchy2"/>
    <dgm:cxn modelId="{1B96423C-E47D-434C-96A4-7B0957F90529}" type="presParOf" srcId="{7C035CA3-6B64-418D-8554-E3C4CCAE6768}" destId="{94880C15-958C-43A3-9034-C96D00C67419}" srcOrd="0" destOrd="0" presId="urn:microsoft.com/office/officeart/2005/8/layout/hierarchy2"/>
    <dgm:cxn modelId="{8087DA12-484A-45EB-B5F2-823AED48ED49}" type="presParOf" srcId="{94880C15-958C-43A3-9034-C96D00C67419}" destId="{C6FC503D-4146-4145-9F46-D9AE1162F1F2}" srcOrd="0" destOrd="0" presId="urn:microsoft.com/office/officeart/2005/8/layout/hierarchy2"/>
    <dgm:cxn modelId="{20E46D11-AD34-4414-9E33-D1CBFB93A20F}" type="presParOf" srcId="{7C035CA3-6B64-418D-8554-E3C4CCAE6768}" destId="{BB134BBF-048F-4551-9495-CAE3F7403331}" srcOrd="1" destOrd="0" presId="urn:microsoft.com/office/officeart/2005/8/layout/hierarchy2"/>
    <dgm:cxn modelId="{1D9A1846-42E8-49C8-861C-699B0BC60586}" type="presParOf" srcId="{BB134BBF-048F-4551-9495-CAE3F7403331}" destId="{0774C567-92A9-4CD6-BB57-8AFE39BB568C}" srcOrd="0" destOrd="0" presId="urn:microsoft.com/office/officeart/2005/8/layout/hierarchy2"/>
    <dgm:cxn modelId="{26C0B38C-1D97-4BCF-9FBE-1EB7BD2386F3}" type="presParOf" srcId="{BB134BBF-048F-4551-9495-CAE3F7403331}" destId="{50D5B0FF-A48C-4359-B9E4-ED548022292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:a="http://schemas.openxmlformats.org/drawingml/2006/main" xmlns:dgm="http://schemas.openxmlformats.org/drawingml/2006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B51B51-7DD5-4BC9-B43E-37FC8B965E1D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1355933-721E-4CA8-8752-108DA7772FE7}">
      <dgm:prSet phldrT="[Texto]"/>
      <dgm:spPr/>
      <dgm:t>
        <a:bodyPr/>
        <a:lstStyle/>
        <a:p>
          <a:r>
            <a:rPr lang="es-MX" dirty="0" smtClean="0"/>
            <a:t>Conciencia</a:t>
          </a:r>
          <a:endParaRPr lang="en-US" dirty="0"/>
        </a:p>
      </dgm:t>
    </dgm:pt>
    <dgm:pt modelId="{BA0D1A37-DC40-4E32-A7F0-4F639490D036}" type="parTrans" cxnId="{4056E5D3-390A-4364-9B44-05A2595A1116}">
      <dgm:prSet/>
      <dgm:spPr/>
      <dgm:t>
        <a:bodyPr/>
        <a:lstStyle/>
        <a:p>
          <a:endParaRPr lang="en-US"/>
        </a:p>
      </dgm:t>
    </dgm:pt>
    <dgm:pt modelId="{DA378B90-986A-497A-9E1E-182839FCB82F}" type="sibTrans" cxnId="{4056E5D3-390A-4364-9B44-05A2595A1116}">
      <dgm:prSet/>
      <dgm:spPr/>
      <dgm:t>
        <a:bodyPr/>
        <a:lstStyle/>
        <a:p>
          <a:endParaRPr lang="en-US"/>
        </a:p>
      </dgm:t>
    </dgm:pt>
    <dgm:pt modelId="{1B0020BF-1825-4327-A2F1-1C72570BA49A}">
      <dgm:prSet phldrT="[Texto]"/>
      <dgm:spPr/>
      <dgm:t>
        <a:bodyPr/>
        <a:lstStyle/>
        <a:p>
          <a:r>
            <a:rPr lang="es-MX" dirty="0" smtClean="0"/>
            <a:t>Conocimiento</a:t>
          </a:r>
          <a:endParaRPr lang="en-US" dirty="0"/>
        </a:p>
      </dgm:t>
    </dgm:pt>
    <dgm:pt modelId="{B044FB3F-6227-408B-B6B7-3C50057E14DD}" type="parTrans" cxnId="{4655A950-6D9C-4437-8CC2-015189E852EE}">
      <dgm:prSet/>
      <dgm:spPr/>
      <dgm:t>
        <a:bodyPr/>
        <a:lstStyle/>
        <a:p>
          <a:endParaRPr lang="en-US"/>
        </a:p>
      </dgm:t>
    </dgm:pt>
    <dgm:pt modelId="{51EA8FBD-CE21-4EE0-999B-F17C0036D74A}" type="sibTrans" cxnId="{4655A950-6D9C-4437-8CC2-015189E852EE}">
      <dgm:prSet/>
      <dgm:spPr/>
      <dgm:t>
        <a:bodyPr/>
        <a:lstStyle/>
        <a:p>
          <a:endParaRPr lang="en-US"/>
        </a:p>
      </dgm:t>
    </dgm:pt>
    <dgm:pt modelId="{1F29BAE8-B950-4F52-A346-CF9FB93481D3}">
      <dgm:prSet phldrT="[Texto]"/>
      <dgm:spPr/>
      <dgm:t>
        <a:bodyPr/>
        <a:lstStyle/>
        <a:p>
          <a:r>
            <a:rPr lang="es-MX" dirty="0" smtClean="0"/>
            <a:t>Agrado-Preferencia</a:t>
          </a:r>
          <a:endParaRPr lang="en-US" dirty="0"/>
        </a:p>
      </dgm:t>
    </dgm:pt>
    <dgm:pt modelId="{42679352-911A-4738-99D1-5C35329DBF56}" type="parTrans" cxnId="{1CE2D5C4-804D-4AE2-8CC3-364AF49E3929}">
      <dgm:prSet/>
      <dgm:spPr/>
      <dgm:t>
        <a:bodyPr/>
        <a:lstStyle/>
        <a:p>
          <a:endParaRPr lang="en-US"/>
        </a:p>
      </dgm:t>
    </dgm:pt>
    <dgm:pt modelId="{2F9AFAAB-4177-4C2E-8B19-7CE962060D7F}" type="sibTrans" cxnId="{1CE2D5C4-804D-4AE2-8CC3-364AF49E3929}">
      <dgm:prSet/>
      <dgm:spPr/>
      <dgm:t>
        <a:bodyPr/>
        <a:lstStyle/>
        <a:p>
          <a:endParaRPr lang="en-US"/>
        </a:p>
      </dgm:t>
    </dgm:pt>
    <dgm:pt modelId="{C7D0941C-DCD0-49FC-8772-88A8BD3B91F2}">
      <dgm:prSet phldrT="[Texto]"/>
      <dgm:spPr/>
      <dgm:t>
        <a:bodyPr/>
        <a:lstStyle/>
        <a:p>
          <a:r>
            <a:rPr lang="es-MX" dirty="0" smtClean="0"/>
            <a:t>Compra</a:t>
          </a:r>
          <a:endParaRPr lang="en-US" dirty="0"/>
        </a:p>
      </dgm:t>
    </dgm:pt>
    <dgm:pt modelId="{8A13AE6A-137B-428D-AC3F-4FD5A197CBA9}" type="parTrans" cxnId="{38F3EE11-4ADF-4524-BB4C-57C547DAFE58}">
      <dgm:prSet/>
      <dgm:spPr/>
      <dgm:t>
        <a:bodyPr/>
        <a:lstStyle/>
        <a:p>
          <a:endParaRPr lang="en-US"/>
        </a:p>
      </dgm:t>
    </dgm:pt>
    <dgm:pt modelId="{1AC95C98-A78C-4C36-A405-9B1895B65713}" type="sibTrans" cxnId="{38F3EE11-4ADF-4524-BB4C-57C547DAFE58}">
      <dgm:prSet/>
      <dgm:spPr/>
      <dgm:t>
        <a:bodyPr/>
        <a:lstStyle/>
        <a:p>
          <a:endParaRPr lang="en-US"/>
        </a:p>
      </dgm:t>
    </dgm:pt>
    <dgm:pt modelId="{98FDE8EF-2A19-4869-B4D1-5ABBC6FAEBC8}">
      <dgm:prSet phldrT="[Texto]"/>
      <dgm:spPr/>
      <dgm:t>
        <a:bodyPr/>
        <a:lstStyle/>
        <a:p>
          <a:r>
            <a:rPr lang="es-MX" dirty="0" smtClean="0"/>
            <a:t>Convicción</a:t>
          </a:r>
          <a:endParaRPr lang="en-US" dirty="0"/>
        </a:p>
      </dgm:t>
    </dgm:pt>
    <dgm:pt modelId="{4B4FD78A-323D-4582-89C8-B4A4B6D20A2C}" type="parTrans" cxnId="{7CC19EB3-8656-477F-87CA-FE8A5716688E}">
      <dgm:prSet/>
      <dgm:spPr/>
      <dgm:t>
        <a:bodyPr/>
        <a:lstStyle/>
        <a:p>
          <a:endParaRPr lang="en-US"/>
        </a:p>
      </dgm:t>
    </dgm:pt>
    <dgm:pt modelId="{FE5CC775-BAF9-4796-9FBC-13AB55E1D887}" type="sibTrans" cxnId="{7CC19EB3-8656-477F-87CA-FE8A5716688E}">
      <dgm:prSet/>
      <dgm:spPr/>
      <dgm:t>
        <a:bodyPr/>
        <a:lstStyle/>
        <a:p>
          <a:endParaRPr lang="en-US"/>
        </a:p>
      </dgm:t>
    </dgm:pt>
    <dgm:pt modelId="{3699F7B1-FF4D-49C3-BD8D-A844E248A6DC}" type="pres">
      <dgm:prSet presAssocID="{7CB51B51-7DD5-4BC9-B43E-37FC8B965E1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CC606F92-7AF6-44C1-BA80-43471C6A4167}" type="pres">
      <dgm:prSet presAssocID="{A1355933-721E-4CA8-8752-108DA7772FE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B1878F48-EF58-44D1-8500-6EF556443EB5}" type="pres">
      <dgm:prSet presAssocID="{DA378B90-986A-497A-9E1E-182839FCB82F}" presName="sibTrans" presStyleLbl="sibTrans2D1" presStyleIdx="0" presStyleCnt="4"/>
      <dgm:spPr/>
      <dgm:t>
        <a:bodyPr/>
        <a:lstStyle/>
        <a:p>
          <a:endParaRPr lang="es-ES_tradnl"/>
        </a:p>
      </dgm:t>
    </dgm:pt>
    <dgm:pt modelId="{962C3EDE-CD68-4EEF-9C4B-40FFDF372B63}" type="pres">
      <dgm:prSet presAssocID="{DA378B90-986A-497A-9E1E-182839FCB82F}" presName="connectorText" presStyleLbl="sibTrans2D1" presStyleIdx="0" presStyleCnt="4"/>
      <dgm:spPr/>
      <dgm:t>
        <a:bodyPr/>
        <a:lstStyle/>
        <a:p>
          <a:endParaRPr lang="es-ES_tradnl"/>
        </a:p>
      </dgm:t>
    </dgm:pt>
    <dgm:pt modelId="{8C812D68-7231-445E-9936-347CB5131471}" type="pres">
      <dgm:prSet presAssocID="{1B0020BF-1825-4327-A2F1-1C72570BA49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F2EEEE5-EFF6-456E-9F4F-2D1F7BDEBB45}" type="pres">
      <dgm:prSet presAssocID="{51EA8FBD-CE21-4EE0-999B-F17C0036D74A}" presName="sibTrans" presStyleLbl="sibTrans2D1" presStyleIdx="1" presStyleCnt="4"/>
      <dgm:spPr/>
      <dgm:t>
        <a:bodyPr/>
        <a:lstStyle/>
        <a:p>
          <a:endParaRPr lang="es-ES_tradnl"/>
        </a:p>
      </dgm:t>
    </dgm:pt>
    <dgm:pt modelId="{C9837901-95A4-44A7-8079-3F24784594FD}" type="pres">
      <dgm:prSet presAssocID="{51EA8FBD-CE21-4EE0-999B-F17C0036D74A}" presName="connectorText" presStyleLbl="sibTrans2D1" presStyleIdx="1" presStyleCnt="4"/>
      <dgm:spPr/>
      <dgm:t>
        <a:bodyPr/>
        <a:lstStyle/>
        <a:p>
          <a:endParaRPr lang="es-ES_tradnl"/>
        </a:p>
      </dgm:t>
    </dgm:pt>
    <dgm:pt modelId="{6F66CF90-8396-4ED9-BB15-2FA0AFFA7C6A}" type="pres">
      <dgm:prSet presAssocID="{1F29BAE8-B950-4F52-A346-CF9FB93481D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0F4665DB-7160-43E7-9728-17A3FE6F4572}" type="pres">
      <dgm:prSet presAssocID="{2F9AFAAB-4177-4C2E-8B19-7CE962060D7F}" presName="sibTrans" presStyleLbl="sibTrans2D1" presStyleIdx="2" presStyleCnt="4"/>
      <dgm:spPr/>
      <dgm:t>
        <a:bodyPr/>
        <a:lstStyle/>
        <a:p>
          <a:endParaRPr lang="es-ES_tradnl"/>
        </a:p>
      </dgm:t>
    </dgm:pt>
    <dgm:pt modelId="{0203DB8B-EF8D-47C8-9D72-8621835B8562}" type="pres">
      <dgm:prSet presAssocID="{2F9AFAAB-4177-4C2E-8B19-7CE962060D7F}" presName="connectorText" presStyleLbl="sibTrans2D1" presStyleIdx="2" presStyleCnt="4"/>
      <dgm:spPr/>
      <dgm:t>
        <a:bodyPr/>
        <a:lstStyle/>
        <a:p>
          <a:endParaRPr lang="es-ES_tradnl"/>
        </a:p>
      </dgm:t>
    </dgm:pt>
    <dgm:pt modelId="{1B2125E6-666C-49AE-B5B2-89EC1CDB42A2}" type="pres">
      <dgm:prSet presAssocID="{C7D0941C-DCD0-49FC-8772-88A8BD3B91F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073B90BF-5379-4A29-9CF4-F5C07F4034EF}" type="pres">
      <dgm:prSet presAssocID="{1AC95C98-A78C-4C36-A405-9B1895B65713}" presName="sibTrans" presStyleLbl="sibTrans2D1" presStyleIdx="3" presStyleCnt="4"/>
      <dgm:spPr/>
      <dgm:t>
        <a:bodyPr/>
        <a:lstStyle/>
        <a:p>
          <a:endParaRPr lang="es-ES_tradnl"/>
        </a:p>
      </dgm:t>
    </dgm:pt>
    <dgm:pt modelId="{B8216277-3FB4-4393-9594-AC43714F3FC6}" type="pres">
      <dgm:prSet presAssocID="{1AC95C98-A78C-4C36-A405-9B1895B65713}" presName="connectorText" presStyleLbl="sibTrans2D1" presStyleIdx="3" presStyleCnt="4"/>
      <dgm:spPr/>
      <dgm:t>
        <a:bodyPr/>
        <a:lstStyle/>
        <a:p>
          <a:endParaRPr lang="es-ES_tradnl"/>
        </a:p>
      </dgm:t>
    </dgm:pt>
    <dgm:pt modelId="{A5372DA1-B759-44A8-8F69-E16B48832EE4}" type="pres">
      <dgm:prSet presAssocID="{98FDE8EF-2A19-4869-B4D1-5ABBC6FAEBC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F3EE11-4ADF-4524-BB4C-57C547DAFE58}" srcId="{7CB51B51-7DD5-4BC9-B43E-37FC8B965E1D}" destId="{C7D0941C-DCD0-49FC-8772-88A8BD3B91F2}" srcOrd="3" destOrd="0" parTransId="{8A13AE6A-137B-428D-AC3F-4FD5A197CBA9}" sibTransId="{1AC95C98-A78C-4C36-A405-9B1895B65713}"/>
    <dgm:cxn modelId="{48357088-67C2-4F0E-A00D-8C8C2CB18DA8}" type="presOf" srcId="{1AC95C98-A78C-4C36-A405-9B1895B65713}" destId="{073B90BF-5379-4A29-9CF4-F5C07F4034EF}" srcOrd="0" destOrd="0" presId="urn:microsoft.com/office/officeart/2005/8/layout/process5"/>
    <dgm:cxn modelId="{7CC19EB3-8656-477F-87CA-FE8A5716688E}" srcId="{7CB51B51-7DD5-4BC9-B43E-37FC8B965E1D}" destId="{98FDE8EF-2A19-4869-B4D1-5ABBC6FAEBC8}" srcOrd="4" destOrd="0" parTransId="{4B4FD78A-323D-4582-89C8-B4A4B6D20A2C}" sibTransId="{FE5CC775-BAF9-4796-9FBC-13AB55E1D887}"/>
    <dgm:cxn modelId="{2B993130-A980-425C-B719-4B0F471E1AD4}" type="presOf" srcId="{A1355933-721E-4CA8-8752-108DA7772FE7}" destId="{CC606F92-7AF6-44C1-BA80-43471C6A4167}" srcOrd="0" destOrd="0" presId="urn:microsoft.com/office/officeart/2005/8/layout/process5"/>
    <dgm:cxn modelId="{01437D4A-D59E-4589-A92B-74AFE212CF04}" type="presOf" srcId="{98FDE8EF-2A19-4869-B4D1-5ABBC6FAEBC8}" destId="{A5372DA1-B759-44A8-8F69-E16B48832EE4}" srcOrd="0" destOrd="0" presId="urn:microsoft.com/office/officeart/2005/8/layout/process5"/>
    <dgm:cxn modelId="{A7B663A4-02D3-411A-9C78-64F511B95BC4}" type="presOf" srcId="{51EA8FBD-CE21-4EE0-999B-F17C0036D74A}" destId="{3F2EEEE5-EFF6-456E-9F4F-2D1F7BDEBB45}" srcOrd="0" destOrd="0" presId="urn:microsoft.com/office/officeart/2005/8/layout/process5"/>
    <dgm:cxn modelId="{61CD544D-4D79-4E70-827A-EFB9E20CBDFA}" type="presOf" srcId="{DA378B90-986A-497A-9E1E-182839FCB82F}" destId="{B1878F48-EF58-44D1-8500-6EF556443EB5}" srcOrd="0" destOrd="0" presId="urn:microsoft.com/office/officeart/2005/8/layout/process5"/>
    <dgm:cxn modelId="{9CB41D87-32E8-41C4-94EB-74C962C38B23}" type="presOf" srcId="{1F29BAE8-B950-4F52-A346-CF9FB93481D3}" destId="{6F66CF90-8396-4ED9-BB15-2FA0AFFA7C6A}" srcOrd="0" destOrd="0" presId="urn:microsoft.com/office/officeart/2005/8/layout/process5"/>
    <dgm:cxn modelId="{2349CE19-0628-48DC-8B30-9364204A8342}" type="presOf" srcId="{51EA8FBD-CE21-4EE0-999B-F17C0036D74A}" destId="{C9837901-95A4-44A7-8079-3F24784594FD}" srcOrd="1" destOrd="0" presId="urn:microsoft.com/office/officeart/2005/8/layout/process5"/>
    <dgm:cxn modelId="{7FC78133-0B2F-4543-8CF8-6BE70EE8AB78}" type="presOf" srcId="{2F9AFAAB-4177-4C2E-8B19-7CE962060D7F}" destId="{0F4665DB-7160-43E7-9728-17A3FE6F4572}" srcOrd="0" destOrd="0" presId="urn:microsoft.com/office/officeart/2005/8/layout/process5"/>
    <dgm:cxn modelId="{B85631FD-3BB4-4156-8CC8-994C69C9C32A}" type="presOf" srcId="{1AC95C98-A78C-4C36-A405-9B1895B65713}" destId="{B8216277-3FB4-4393-9594-AC43714F3FC6}" srcOrd="1" destOrd="0" presId="urn:microsoft.com/office/officeart/2005/8/layout/process5"/>
    <dgm:cxn modelId="{B31D30B5-79C2-40C3-A3FB-7CD06F0F0406}" type="presOf" srcId="{2F9AFAAB-4177-4C2E-8B19-7CE962060D7F}" destId="{0203DB8B-EF8D-47C8-9D72-8621835B8562}" srcOrd="1" destOrd="0" presId="urn:microsoft.com/office/officeart/2005/8/layout/process5"/>
    <dgm:cxn modelId="{4056E5D3-390A-4364-9B44-05A2595A1116}" srcId="{7CB51B51-7DD5-4BC9-B43E-37FC8B965E1D}" destId="{A1355933-721E-4CA8-8752-108DA7772FE7}" srcOrd="0" destOrd="0" parTransId="{BA0D1A37-DC40-4E32-A7F0-4F639490D036}" sibTransId="{DA378B90-986A-497A-9E1E-182839FCB82F}"/>
    <dgm:cxn modelId="{4D57372E-9879-43CF-9082-9575D24982D5}" type="presOf" srcId="{DA378B90-986A-497A-9E1E-182839FCB82F}" destId="{962C3EDE-CD68-4EEF-9C4B-40FFDF372B63}" srcOrd="1" destOrd="0" presId="urn:microsoft.com/office/officeart/2005/8/layout/process5"/>
    <dgm:cxn modelId="{4655A950-6D9C-4437-8CC2-015189E852EE}" srcId="{7CB51B51-7DD5-4BC9-B43E-37FC8B965E1D}" destId="{1B0020BF-1825-4327-A2F1-1C72570BA49A}" srcOrd="1" destOrd="0" parTransId="{B044FB3F-6227-408B-B6B7-3C50057E14DD}" sibTransId="{51EA8FBD-CE21-4EE0-999B-F17C0036D74A}"/>
    <dgm:cxn modelId="{DC64DC12-8511-469A-B910-0BFB1A84FA6F}" type="presOf" srcId="{C7D0941C-DCD0-49FC-8772-88A8BD3B91F2}" destId="{1B2125E6-666C-49AE-B5B2-89EC1CDB42A2}" srcOrd="0" destOrd="0" presId="urn:microsoft.com/office/officeart/2005/8/layout/process5"/>
    <dgm:cxn modelId="{1CE2D5C4-804D-4AE2-8CC3-364AF49E3929}" srcId="{7CB51B51-7DD5-4BC9-B43E-37FC8B965E1D}" destId="{1F29BAE8-B950-4F52-A346-CF9FB93481D3}" srcOrd="2" destOrd="0" parTransId="{42679352-911A-4738-99D1-5C35329DBF56}" sibTransId="{2F9AFAAB-4177-4C2E-8B19-7CE962060D7F}"/>
    <dgm:cxn modelId="{FE047752-4BC7-4962-8CDE-5718F3F86932}" type="presOf" srcId="{1B0020BF-1825-4327-A2F1-1C72570BA49A}" destId="{8C812D68-7231-445E-9936-347CB5131471}" srcOrd="0" destOrd="0" presId="urn:microsoft.com/office/officeart/2005/8/layout/process5"/>
    <dgm:cxn modelId="{F45C413C-4D70-40F2-BC09-316E70A35950}" type="presOf" srcId="{7CB51B51-7DD5-4BC9-B43E-37FC8B965E1D}" destId="{3699F7B1-FF4D-49C3-BD8D-A844E248A6DC}" srcOrd="0" destOrd="0" presId="urn:microsoft.com/office/officeart/2005/8/layout/process5"/>
    <dgm:cxn modelId="{B63FE381-00F6-45DF-AA25-2A50DA1CD015}" type="presParOf" srcId="{3699F7B1-FF4D-49C3-BD8D-A844E248A6DC}" destId="{CC606F92-7AF6-44C1-BA80-43471C6A4167}" srcOrd="0" destOrd="0" presId="urn:microsoft.com/office/officeart/2005/8/layout/process5"/>
    <dgm:cxn modelId="{0897AF3B-3B2B-4207-BE43-B0D1A663DF23}" type="presParOf" srcId="{3699F7B1-FF4D-49C3-BD8D-A844E248A6DC}" destId="{B1878F48-EF58-44D1-8500-6EF556443EB5}" srcOrd="1" destOrd="0" presId="urn:microsoft.com/office/officeart/2005/8/layout/process5"/>
    <dgm:cxn modelId="{056E7E47-A944-427D-A6D2-F3420CAB25F8}" type="presParOf" srcId="{B1878F48-EF58-44D1-8500-6EF556443EB5}" destId="{962C3EDE-CD68-4EEF-9C4B-40FFDF372B63}" srcOrd="0" destOrd="0" presId="urn:microsoft.com/office/officeart/2005/8/layout/process5"/>
    <dgm:cxn modelId="{04A44F1C-BB5F-4BBC-AD6A-FC1F00B20479}" type="presParOf" srcId="{3699F7B1-FF4D-49C3-BD8D-A844E248A6DC}" destId="{8C812D68-7231-445E-9936-347CB5131471}" srcOrd="2" destOrd="0" presId="urn:microsoft.com/office/officeart/2005/8/layout/process5"/>
    <dgm:cxn modelId="{BAD11803-B004-43AF-A4DF-B733090253D1}" type="presParOf" srcId="{3699F7B1-FF4D-49C3-BD8D-A844E248A6DC}" destId="{3F2EEEE5-EFF6-456E-9F4F-2D1F7BDEBB45}" srcOrd="3" destOrd="0" presId="urn:microsoft.com/office/officeart/2005/8/layout/process5"/>
    <dgm:cxn modelId="{96D00B5C-97FA-46C5-8ED7-082924075300}" type="presParOf" srcId="{3F2EEEE5-EFF6-456E-9F4F-2D1F7BDEBB45}" destId="{C9837901-95A4-44A7-8079-3F24784594FD}" srcOrd="0" destOrd="0" presId="urn:microsoft.com/office/officeart/2005/8/layout/process5"/>
    <dgm:cxn modelId="{E570085C-139B-4477-A6E6-D821E654EE92}" type="presParOf" srcId="{3699F7B1-FF4D-49C3-BD8D-A844E248A6DC}" destId="{6F66CF90-8396-4ED9-BB15-2FA0AFFA7C6A}" srcOrd="4" destOrd="0" presId="urn:microsoft.com/office/officeart/2005/8/layout/process5"/>
    <dgm:cxn modelId="{34793AF2-7289-48EF-91BC-19D970ACC3F8}" type="presParOf" srcId="{3699F7B1-FF4D-49C3-BD8D-A844E248A6DC}" destId="{0F4665DB-7160-43E7-9728-17A3FE6F4572}" srcOrd="5" destOrd="0" presId="urn:microsoft.com/office/officeart/2005/8/layout/process5"/>
    <dgm:cxn modelId="{BC5A6C90-D10E-4853-B802-3E880E7BC0B9}" type="presParOf" srcId="{0F4665DB-7160-43E7-9728-17A3FE6F4572}" destId="{0203DB8B-EF8D-47C8-9D72-8621835B8562}" srcOrd="0" destOrd="0" presId="urn:microsoft.com/office/officeart/2005/8/layout/process5"/>
    <dgm:cxn modelId="{2710F276-6213-405D-8637-FBD40A14FB52}" type="presParOf" srcId="{3699F7B1-FF4D-49C3-BD8D-A844E248A6DC}" destId="{1B2125E6-666C-49AE-B5B2-89EC1CDB42A2}" srcOrd="6" destOrd="0" presId="urn:microsoft.com/office/officeart/2005/8/layout/process5"/>
    <dgm:cxn modelId="{FCEFAB24-68F2-41BE-99CF-93681EAFED72}" type="presParOf" srcId="{3699F7B1-FF4D-49C3-BD8D-A844E248A6DC}" destId="{073B90BF-5379-4A29-9CF4-F5C07F4034EF}" srcOrd="7" destOrd="0" presId="urn:microsoft.com/office/officeart/2005/8/layout/process5"/>
    <dgm:cxn modelId="{93302630-A7BD-462F-9641-A21BA0723738}" type="presParOf" srcId="{073B90BF-5379-4A29-9CF4-F5C07F4034EF}" destId="{B8216277-3FB4-4393-9594-AC43714F3FC6}" srcOrd="0" destOrd="0" presId="urn:microsoft.com/office/officeart/2005/8/layout/process5"/>
    <dgm:cxn modelId="{4C5C29B4-BC09-4CA5-90E3-918645723E14}" type="presParOf" srcId="{3699F7B1-FF4D-49C3-BD8D-A844E248A6DC}" destId="{A5372DA1-B759-44A8-8F69-E16B48832EE4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:a="http://schemas.openxmlformats.org/drawingml/2006/main" xmlns:dgm="http://schemas.openxmlformats.org/drawingml/2006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293933C-D429-4991-9257-E54C49D05471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529F176E-26DA-470B-8A23-96B03B658558}">
      <dgm:prSet phldrT="[Texto]"/>
      <dgm:spPr/>
      <dgm:t>
        <a:bodyPr/>
        <a:lstStyle/>
        <a:p>
          <a:r>
            <a:rPr lang="es-MX" dirty="0" smtClean="0"/>
            <a:t>Analizar logo actual</a:t>
          </a:r>
          <a:endParaRPr lang="es-MX" dirty="0"/>
        </a:p>
      </dgm:t>
    </dgm:pt>
    <dgm:pt modelId="{9BBEAE12-3FAD-44BF-A845-B6D795EC10A8}" type="parTrans" cxnId="{38FC53DA-3132-4E87-B0B5-CD044107F0A0}">
      <dgm:prSet/>
      <dgm:spPr/>
      <dgm:t>
        <a:bodyPr/>
        <a:lstStyle/>
        <a:p>
          <a:endParaRPr lang="es-MX"/>
        </a:p>
      </dgm:t>
    </dgm:pt>
    <dgm:pt modelId="{B92A4D9C-E78C-4E00-B9DB-FC6ADB8B50D9}" type="sibTrans" cxnId="{38FC53DA-3132-4E87-B0B5-CD044107F0A0}">
      <dgm:prSet/>
      <dgm:spPr/>
      <dgm:t>
        <a:bodyPr/>
        <a:lstStyle/>
        <a:p>
          <a:endParaRPr lang="es-MX"/>
        </a:p>
      </dgm:t>
    </dgm:pt>
    <dgm:pt modelId="{F893EA37-9E79-4F3A-9D1E-301FB6D1D390}">
      <dgm:prSet phldrT="[Texto]"/>
      <dgm:spPr/>
      <dgm:t>
        <a:bodyPr/>
        <a:lstStyle/>
        <a:p>
          <a:r>
            <a:rPr lang="es-MX" dirty="0" smtClean="0"/>
            <a:t>Elementos característicos</a:t>
          </a:r>
          <a:endParaRPr lang="es-MX" dirty="0"/>
        </a:p>
      </dgm:t>
    </dgm:pt>
    <dgm:pt modelId="{35B0A11D-4801-4A61-926D-B8DC8B4B44DA}" type="parTrans" cxnId="{CAF1C5C1-FCAB-4ED6-ADFD-4E1F425F0D5C}">
      <dgm:prSet/>
      <dgm:spPr/>
      <dgm:t>
        <a:bodyPr/>
        <a:lstStyle/>
        <a:p>
          <a:endParaRPr lang="es-MX"/>
        </a:p>
      </dgm:t>
    </dgm:pt>
    <dgm:pt modelId="{CBABCBD0-3E11-454F-B0A5-5A6268B69FA9}" type="sibTrans" cxnId="{CAF1C5C1-FCAB-4ED6-ADFD-4E1F425F0D5C}">
      <dgm:prSet/>
      <dgm:spPr/>
      <dgm:t>
        <a:bodyPr/>
        <a:lstStyle/>
        <a:p>
          <a:endParaRPr lang="es-MX"/>
        </a:p>
      </dgm:t>
    </dgm:pt>
    <dgm:pt modelId="{0AC85122-593F-4728-BDDC-64E80AE64268}">
      <dgm:prSet phldrT="[Texto]"/>
      <dgm:spPr/>
      <dgm:t>
        <a:bodyPr/>
        <a:lstStyle/>
        <a:p>
          <a:r>
            <a:rPr lang="es-MX" dirty="0" smtClean="0"/>
            <a:t>Grado de cambio a realizar</a:t>
          </a:r>
        </a:p>
      </dgm:t>
    </dgm:pt>
    <dgm:pt modelId="{61CC99D6-95E8-4631-B095-C0E42C001CE8}" type="parTrans" cxnId="{1C042629-2B10-43CB-8910-A0E4133802BD}">
      <dgm:prSet/>
      <dgm:spPr/>
      <dgm:t>
        <a:bodyPr/>
        <a:lstStyle/>
        <a:p>
          <a:endParaRPr lang="es-MX"/>
        </a:p>
      </dgm:t>
    </dgm:pt>
    <dgm:pt modelId="{5385133B-5330-4ADB-951D-094F0B43738C}" type="sibTrans" cxnId="{1C042629-2B10-43CB-8910-A0E4133802BD}">
      <dgm:prSet/>
      <dgm:spPr/>
      <dgm:t>
        <a:bodyPr/>
        <a:lstStyle/>
        <a:p>
          <a:endParaRPr lang="es-MX"/>
        </a:p>
      </dgm:t>
    </dgm:pt>
    <dgm:pt modelId="{FDE4E3AD-0770-4FD3-88A7-87F2051828D9}">
      <dgm:prSet phldrT="[Texto]"/>
      <dgm:spPr/>
      <dgm:t>
        <a:bodyPr/>
        <a:lstStyle/>
        <a:p>
          <a:r>
            <a:rPr lang="es-MX" dirty="0" smtClean="0"/>
            <a:t>Nuevo logotipo</a:t>
          </a:r>
        </a:p>
      </dgm:t>
    </dgm:pt>
    <dgm:pt modelId="{74201C6A-019A-4329-AB98-1B1E569CC734}" type="parTrans" cxnId="{94CDA916-0280-4741-8A5E-9AE939361B52}">
      <dgm:prSet/>
      <dgm:spPr/>
      <dgm:t>
        <a:bodyPr/>
        <a:lstStyle/>
        <a:p>
          <a:endParaRPr lang="es-MX"/>
        </a:p>
      </dgm:t>
    </dgm:pt>
    <dgm:pt modelId="{7116E340-E6EB-49B3-95D4-13CF16E269C1}" type="sibTrans" cxnId="{94CDA916-0280-4741-8A5E-9AE939361B52}">
      <dgm:prSet/>
      <dgm:spPr/>
      <dgm:t>
        <a:bodyPr/>
        <a:lstStyle/>
        <a:p>
          <a:endParaRPr lang="es-MX"/>
        </a:p>
      </dgm:t>
    </dgm:pt>
    <dgm:pt modelId="{13B564F6-F807-4BFF-8071-8B25CE13CBED}" type="pres">
      <dgm:prSet presAssocID="{0293933C-D429-4991-9257-E54C49D05471}" presName="linearFlow" presStyleCnt="0">
        <dgm:presLayoutVars>
          <dgm:resizeHandles val="exact"/>
        </dgm:presLayoutVars>
      </dgm:prSet>
      <dgm:spPr/>
    </dgm:pt>
    <dgm:pt modelId="{265C2BD5-08F9-44CE-824F-D1FBB71AAE94}" type="pres">
      <dgm:prSet presAssocID="{529F176E-26DA-470B-8A23-96B03B65855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A506B7-2FAE-4B60-849C-5CD2CD3FDCC1}" type="pres">
      <dgm:prSet presAssocID="{B92A4D9C-E78C-4E00-B9DB-FC6ADB8B50D9}" presName="sibTrans" presStyleLbl="sibTrans2D1" presStyleIdx="0" presStyleCnt="3"/>
      <dgm:spPr/>
      <dgm:t>
        <a:bodyPr/>
        <a:lstStyle/>
        <a:p>
          <a:endParaRPr lang="en-US"/>
        </a:p>
      </dgm:t>
    </dgm:pt>
    <dgm:pt modelId="{B6278844-456D-4CB3-BDC6-C1D0A1393060}" type="pres">
      <dgm:prSet presAssocID="{B92A4D9C-E78C-4E00-B9DB-FC6ADB8B50D9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34B08135-105F-483E-BCBC-CAAB9D2BE5A1}" type="pres">
      <dgm:prSet presAssocID="{F893EA37-9E79-4F3A-9D1E-301FB6D1D39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30C91D-0E62-4089-A628-B14866124A75}" type="pres">
      <dgm:prSet presAssocID="{CBABCBD0-3E11-454F-B0A5-5A6268B69FA9}" presName="sibTrans" presStyleLbl="sibTrans2D1" presStyleIdx="1" presStyleCnt="3"/>
      <dgm:spPr/>
      <dgm:t>
        <a:bodyPr/>
        <a:lstStyle/>
        <a:p>
          <a:endParaRPr lang="en-US"/>
        </a:p>
      </dgm:t>
    </dgm:pt>
    <dgm:pt modelId="{6FE47C5A-9920-4D9E-828B-F5FA2DA85174}" type="pres">
      <dgm:prSet presAssocID="{CBABCBD0-3E11-454F-B0A5-5A6268B69FA9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E819631F-BE44-4E69-BDF0-440BD1303E8D}" type="pres">
      <dgm:prSet presAssocID="{0AC85122-593F-4728-BDDC-64E80AE6426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4DF7BE2-E7E3-49AB-BD0B-714231B9720B}" type="pres">
      <dgm:prSet presAssocID="{5385133B-5330-4ADB-951D-094F0B43738C}" presName="sibTrans" presStyleLbl="sibTrans2D1" presStyleIdx="2" presStyleCnt="3"/>
      <dgm:spPr/>
      <dgm:t>
        <a:bodyPr/>
        <a:lstStyle/>
        <a:p>
          <a:endParaRPr lang="en-US"/>
        </a:p>
      </dgm:t>
    </dgm:pt>
    <dgm:pt modelId="{EBE3F496-7A98-4839-93B7-F1546000A075}" type="pres">
      <dgm:prSet presAssocID="{5385133B-5330-4ADB-951D-094F0B43738C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63D103A7-A5DB-49D6-BB79-5DA0CCF84850}" type="pres">
      <dgm:prSet presAssocID="{FDE4E3AD-0770-4FD3-88A7-87F2051828D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FC53DA-3132-4E87-B0B5-CD044107F0A0}" srcId="{0293933C-D429-4991-9257-E54C49D05471}" destId="{529F176E-26DA-470B-8A23-96B03B658558}" srcOrd="0" destOrd="0" parTransId="{9BBEAE12-3FAD-44BF-A845-B6D795EC10A8}" sibTransId="{B92A4D9C-E78C-4E00-B9DB-FC6ADB8B50D9}"/>
    <dgm:cxn modelId="{8A09DDB3-22D7-49FE-9565-788B2A125FDE}" type="presOf" srcId="{5385133B-5330-4ADB-951D-094F0B43738C}" destId="{24DF7BE2-E7E3-49AB-BD0B-714231B9720B}" srcOrd="0" destOrd="0" presId="urn:microsoft.com/office/officeart/2005/8/layout/process2"/>
    <dgm:cxn modelId="{E9B7ECB2-1EEC-4A3B-BDCA-46F6476DDD01}" type="presOf" srcId="{0293933C-D429-4991-9257-E54C49D05471}" destId="{13B564F6-F807-4BFF-8071-8B25CE13CBED}" srcOrd="0" destOrd="0" presId="urn:microsoft.com/office/officeart/2005/8/layout/process2"/>
    <dgm:cxn modelId="{67998BF3-5DAF-44E8-A19B-194CF16A9343}" type="presOf" srcId="{CBABCBD0-3E11-454F-B0A5-5A6268B69FA9}" destId="{2C30C91D-0E62-4089-A628-B14866124A75}" srcOrd="0" destOrd="0" presId="urn:microsoft.com/office/officeart/2005/8/layout/process2"/>
    <dgm:cxn modelId="{13E71AFB-1470-452E-B123-D91AB22A1EAD}" type="presOf" srcId="{B92A4D9C-E78C-4E00-B9DB-FC6ADB8B50D9}" destId="{47A506B7-2FAE-4B60-849C-5CD2CD3FDCC1}" srcOrd="0" destOrd="0" presId="urn:microsoft.com/office/officeart/2005/8/layout/process2"/>
    <dgm:cxn modelId="{66159B8E-EC6F-4122-9640-9CE6A6E25ABA}" type="presOf" srcId="{F893EA37-9E79-4F3A-9D1E-301FB6D1D390}" destId="{34B08135-105F-483E-BCBC-CAAB9D2BE5A1}" srcOrd="0" destOrd="0" presId="urn:microsoft.com/office/officeart/2005/8/layout/process2"/>
    <dgm:cxn modelId="{5CF756A4-0B6E-484C-AE23-101D6E0B92A6}" type="presOf" srcId="{0AC85122-593F-4728-BDDC-64E80AE64268}" destId="{E819631F-BE44-4E69-BDF0-440BD1303E8D}" srcOrd="0" destOrd="0" presId="urn:microsoft.com/office/officeart/2005/8/layout/process2"/>
    <dgm:cxn modelId="{8081755C-1918-4231-A052-794DD7F91C55}" type="presOf" srcId="{5385133B-5330-4ADB-951D-094F0B43738C}" destId="{EBE3F496-7A98-4839-93B7-F1546000A075}" srcOrd="1" destOrd="0" presId="urn:microsoft.com/office/officeart/2005/8/layout/process2"/>
    <dgm:cxn modelId="{5F3F37FF-B42C-4196-ACC2-FC90031568E6}" type="presOf" srcId="{B92A4D9C-E78C-4E00-B9DB-FC6ADB8B50D9}" destId="{B6278844-456D-4CB3-BDC6-C1D0A1393060}" srcOrd="1" destOrd="0" presId="urn:microsoft.com/office/officeart/2005/8/layout/process2"/>
    <dgm:cxn modelId="{CAF1C5C1-FCAB-4ED6-ADFD-4E1F425F0D5C}" srcId="{0293933C-D429-4991-9257-E54C49D05471}" destId="{F893EA37-9E79-4F3A-9D1E-301FB6D1D390}" srcOrd="1" destOrd="0" parTransId="{35B0A11D-4801-4A61-926D-B8DC8B4B44DA}" sibTransId="{CBABCBD0-3E11-454F-B0A5-5A6268B69FA9}"/>
    <dgm:cxn modelId="{2DDB5297-5560-45C3-8DA6-87CB64D71E52}" type="presOf" srcId="{CBABCBD0-3E11-454F-B0A5-5A6268B69FA9}" destId="{6FE47C5A-9920-4D9E-828B-F5FA2DA85174}" srcOrd="1" destOrd="0" presId="urn:microsoft.com/office/officeart/2005/8/layout/process2"/>
    <dgm:cxn modelId="{94CDA916-0280-4741-8A5E-9AE939361B52}" srcId="{0293933C-D429-4991-9257-E54C49D05471}" destId="{FDE4E3AD-0770-4FD3-88A7-87F2051828D9}" srcOrd="3" destOrd="0" parTransId="{74201C6A-019A-4329-AB98-1B1E569CC734}" sibTransId="{7116E340-E6EB-49B3-95D4-13CF16E269C1}"/>
    <dgm:cxn modelId="{50FC104E-4F98-4C78-A511-27B1A596439A}" type="presOf" srcId="{529F176E-26DA-470B-8A23-96B03B658558}" destId="{265C2BD5-08F9-44CE-824F-D1FBB71AAE94}" srcOrd="0" destOrd="0" presId="urn:microsoft.com/office/officeart/2005/8/layout/process2"/>
    <dgm:cxn modelId="{1C042629-2B10-43CB-8910-A0E4133802BD}" srcId="{0293933C-D429-4991-9257-E54C49D05471}" destId="{0AC85122-593F-4728-BDDC-64E80AE64268}" srcOrd="2" destOrd="0" parTransId="{61CC99D6-95E8-4631-B095-C0E42C001CE8}" sibTransId="{5385133B-5330-4ADB-951D-094F0B43738C}"/>
    <dgm:cxn modelId="{50FE77FE-6FAC-4999-B47B-3E4C6C9B6295}" type="presOf" srcId="{FDE4E3AD-0770-4FD3-88A7-87F2051828D9}" destId="{63D103A7-A5DB-49D6-BB79-5DA0CCF84850}" srcOrd="0" destOrd="0" presId="urn:microsoft.com/office/officeart/2005/8/layout/process2"/>
    <dgm:cxn modelId="{7DFDAEBA-2C2C-49C2-B1CC-B3EF3D8BB213}" type="presParOf" srcId="{13B564F6-F807-4BFF-8071-8B25CE13CBED}" destId="{265C2BD5-08F9-44CE-824F-D1FBB71AAE94}" srcOrd="0" destOrd="0" presId="urn:microsoft.com/office/officeart/2005/8/layout/process2"/>
    <dgm:cxn modelId="{DEBB0D9A-3826-4D9B-A55A-6A4EDD7C8E4B}" type="presParOf" srcId="{13B564F6-F807-4BFF-8071-8B25CE13CBED}" destId="{47A506B7-2FAE-4B60-849C-5CD2CD3FDCC1}" srcOrd="1" destOrd="0" presId="urn:microsoft.com/office/officeart/2005/8/layout/process2"/>
    <dgm:cxn modelId="{A57F73AD-0806-4FFA-ABB1-28E953559C92}" type="presParOf" srcId="{47A506B7-2FAE-4B60-849C-5CD2CD3FDCC1}" destId="{B6278844-456D-4CB3-BDC6-C1D0A1393060}" srcOrd="0" destOrd="0" presId="urn:microsoft.com/office/officeart/2005/8/layout/process2"/>
    <dgm:cxn modelId="{0AD1094F-EB12-4DE0-8B6C-E8F4135D652F}" type="presParOf" srcId="{13B564F6-F807-4BFF-8071-8B25CE13CBED}" destId="{34B08135-105F-483E-BCBC-CAAB9D2BE5A1}" srcOrd="2" destOrd="0" presId="urn:microsoft.com/office/officeart/2005/8/layout/process2"/>
    <dgm:cxn modelId="{C8FA25E9-A131-460B-9C7A-B8BB40BAFFC8}" type="presParOf" srcId="{13B564F6-F807-4BFF-8071-8B25CE13CBED}" destId="{2C30C91D-0E62-4089-A628-B14866124A75}" srcOrd="3" destOrd="0" presId="urn:microsoft.com/office/officeart/2005/8/layout/process2"/>
    <dgm:cxn modelId="{08A3D350-1B66-47B9-9AD0-D357DC558DEF}" type="presParOf" srcId="{2C30C91D-0E62-4089-A628-B14866124A75}" destId="{6FE47C5A-9920-4D9E-828B-F5FA2DA85174}" srcOrd="0" destOrd="0" presId="urn:microsoft.com/office/officeart/2005/8/layout/process2"/>
    <dgm:cxn modelId="{84CF41C3-6469-42D8-82DB-0FDF838FFD39}" type="presParOf" srcId="{13B564F6-F807-4BFF-8071-8B25CE13CBED}" destId="{E819631F-BE44-4E69-BDF0-440BD1303E8D}" srcOrd="4" destOrd="0" presId="urn:microsoft.com/office/officeart/2005/8/layout/process2"/>
    <dgm:cxn modelId="{C8DC9535-CBAB-4DBA-AB5B-2D4D7D83221E}" type="presParOf" srcId="{13B564F6-F807-4BFF-8071-8B25CE13CBED}" destId="{24DF7BE2-E7E3-49AB-BD0B-714231B9720B}" srcOrd="5" destOrd="0" presId="urn:microsoft.com/office/officeart/2005/8/layout/process2"/>
    <dgm:cxn modelId="{2D7A4F6B-BB3A-44C9-9FC0-A7837D8CBD20}" type="presParOf" srcId="{24DF7BE2-E7E3-49AB-BD0B-714231B9720B}" destId="{EBE3F496-7A98-4839-93B7-F1546000A075}" srcOrd="0" destOrd="0" presId="urn:microsoft.com/office/officeart/2005/8/layout/process2"/>
    <dgm:cxn modelId="{1E5AA246-7AA0-48BA-98FF-4DF101491412}" type="presParOf" srcId="{13B564F6-F807-4BFF-8071-8B25CE13CBED}" destId="{63D103A7-A5DB-49D6-BB79-5DA0CCF84850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:a="http://schemas.openxmlformats.org/drawingml/2006/main" xmlns:dgm="http://schemas.openxmlformats.org/drawingml/2006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8414EB-03DA-4634-8BA3-49FB12AEBF84}">
      <dsp:nvSpPr>
        <dsp:cNvPr id="0" name=""/>
        <dsp:cNvSpPr/>
      </dsp:nvSpPr>
      <dsp:spPr>
        <a:xfrm>
          <a:off x="1309121" y="939493"/>
          <a:ext cx="2451729" cy="163530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10600" contourW="3000">
          <a:bevelT w="48600" h="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i="1" kern="1200" dirty="0" smtClean="0"/>
            <a:t>Dependiendo del estado general de la demanda se asignan los respectivos fondos publicitarios </a:t>
          </a:r>
          <a:endParaRPr lang="en-US" sz="1400" kern="1200" dirty="0"/>
        </a:p>
      </dsp:txBody>
      <dsp:txXfrm>
        <a:off x="1701398" y="939493"/>
        <a:ext cx="2059452" cy="1635303"/>
      </dsp:txXfrm>
    </dsp:sp>
    <dsp:sp modelId="{6467C967-0A27-4190-A615-7FA42B5B1027}">
      <dsp:nvSpPr>
        <dsp:cNvPr id="0" name=""/>
        <dsp:cNvSpPr/>
      </dsp:nvSpPr>
      <dsp:spPr>
        <a:xfrm>
          <a:off x="1309121" y="2574797"/>
          <a:ext cx="2451729" cy="163530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10600" contourW="3000">
          <a:bevelT w="48600" h="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i="1" kern="1200" dirty="0" smtClean="0"/>
            <a:t>Estima las cantidades máxima y mínima que se venderán del producto en un periodo de tiempo definido</a:t>
          </a:r>
          <a:endParaRPr lang="en-US" sz="1400" kern="1200" dirty="0"/>
        </a:p>
      </dsp:txBody>
      <dsp:txXfrm>
        <a:off x="1701398" y="2574797"/>
        <a:ext cx="2059452" cy="1635303"/>
      </dsp:txXfrm>
    </dsp:sp>
    <dsp:sp modelId="{5B2D1E22-F688-4FB4-8EFA-2CBCBBDC7422}">
      <dsp:nvSpPr>
        <dsp:cNvPr id="0" name=""/>
        <dsp:cNvSpPr/>
      </dsp:nvSpPr>
      <dsp:spPr>
        <a:xfrm>
          <a:off x="12" y="304806"/>
          <a:ext cx="1634486" cy="16344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% sobre la cifra de ventas</a:t>
          </a:r>
          <a:endParaRPr lang="en-US" sz="1800" kern="1200" dirty="0"/>
        </a:p>
      </dsp:txBody>
      <dsp:txXfrm>
        <a:off x="239377" y="544171"/>
        <a:ext cx="1155756" cy="1155756"/>
      </dsp:txXfrm>
    </dsp:sp>
    <dsp:sp modelId="{52B092EA-DD09-4F32-AED8-E4D1CE9A73AB}">
      <dsp:nvSpPr>
        <dsp:cNvPr id="0" name=""/>
        <dsp:cNvSpPr/>
      </dsp:nvSpPr>
      <dsp:spPr>
        <a:xfrm>
          <a:off x="5396870" y="961750"/>
          <a:ext cx="2451729" cy="163530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10600" contourW="3000">
          <a:bevelT w="48600" h="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i="1" kern="1200" dirty="0" smtClean="0"/>
            <a:t>Coyuntura económica o del ciclo de vida del producto</a:t>
          </a:r>
          <a:endParaRPr lang="en-US" sz="1400" kern="1200" dirty="0"/>
        </a:p>
      </dsp:txBody>
      <dsp:txXfrm>
        <a:off x="5789147" y="961750"/>
        <a:ext cx="2059452" cy="1635303"/>
      </dsp:txXfrm>
    </dsp:sp>
    <dsp:sp modelId="{9968FC5E-0660-42A0-9811-8EB7569F65FD}">
      <dsp:nvSpPr>
        <dsp:cNvPr id="0" name=""/>
        <dsp:cNvSpPr/>
      </dsp:nvSpPr>
      <dsp:spPr>
        <a:xfrm>
          <a:off x="5395337" y="2574797"/>
          <a:ext cx="2451729" cy="163530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10600" contourW="3000">
          <a:bevelT w="48600" h="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i="1" kern="1200" dirty="0" smtClean="0"/>
            <a:t>Percepción cíclica de las ventas esperadas</a:t>
          </a:r>
          <a:endParaRPr lang="en-US" sz="1400" kern="1200" dirty="0"/>
        </a:p>
      </dsp:txBody>
      <dsp:txXfrm>
        <a:off x="5787614" y="2574797"/>
        <a:ext cx="2059452" cy="1635303"/>
      </dsp:txXfrm>
    </dsp:sp>
    <dsp:sp modelId="{7DDEB4C2-AA03-43D3-94B9-510FC023C203}">
      <dsp:nvSpPr>
        <dsp:cNvPr id="0" name=""/>
        <dsp:cNvSpPr/>
      </dsp:nvSpPr>
      <dsp:spPr>
        <a:xfrm>
          <a:off x="4087748" y="285699"/>
          <a:ext cx="1634486" cy="16344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% en función de la coyuntura</a:t>
          </a:r>
          <a:endParaRPr lang="en-US" sz="1800" kern="1200" dirty="0"/>
        </a:p>
      </dsp:txBody>
      <dsp:txXfrm>
        <a:off x="4327113" y="525064"/>
        <a:ext cx="1155756" cy="11557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31AE3F-F04D-411A-9D59-871618183CFD}">
      <dsp:nvSpPr>
        <dsp:cNvPr id="0" name=""/>
        <dsp:cNvSpPr/>
      </dsp:nvSpPr>
      <dsp:spPr>
        <a:xfrm>
          <a:off x="0" y="2123246"/>
          <a:ext cx="1943211" cy="9716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Identificación del público meta</a:t>
          </a:r>
          <a:endParaRPr lang="en-US" sz="1900" kern="1200" dirty="0"/>
        </a:p>
      </dsp:txBody>
      <dsp:txXfrm>
        <a:off x="28457" y="2151703"/>
        <a:ext cx="1886297" cy="914691"/>
      </dsp:txXfrm>
    </dsp:sp>
    <dsp:sp modelId="{4B239980-90CA-496F-A14A-A9B14260D746}">
      <dsp:nvSpPr>
        <dsp:cNvPr id="0" name=""/>
        <dsp:cNvSpPr/>
      </dsp:nvSpPr>
      <dsp:spPr>
        <a:xfrm rot="18929884">
          <a:off x="1786223" y="2207122"/>
          <a:ext cx="1094858" cy="36430"/>
        </a:xfrm>
        <a:custGeom>
          <a:avLst/>
          <a:gdLst/>
          <a:ahLst/>
          <a:cxnLst/>
          <a:rect l="0" t="0" r="0" b="0"/>
          <a:pathLst>
            <a:path>
              <a:moveTo>
                <a:pt x="0" y="18215"/>
              </a:moveTo>
              <a:lnTo>
                <a:pt x="1094858" y="1821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06281" y="2197966"/>
        <a:ext cx="54742" cy="54742"/>
      </dsp:txXfrm>
    </dsp:sp>
    <dsp:sp modelId="{398F43A3-C8FC-4400-B3A7-F834A4B743BE}">
      <dsp:nvSpPr>
        <dsp:cNvPr id="0" name=""/>
        <dsp:cNvSpPr/>
      </dsp:nvSpPr>
      <dsp:spPr>
        <a:xfrm>
          <a:off x="2724094" y="1355823"/>
          <a:ext cx="1943211" cy="9716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Determinación de objetivos</a:t>
          </a:r>
          <a:endParaRPr lang="en-US" sz="1900" kern="1200" dirty="0"/>
        </a:p>
      </dsp:txBody>
      <dsp:txXfrm>
        <a:off x="2752551" y="1384280"/>
        <a:ext cx="1886297" cy="914691"/>
      </dsp:txXfrm>
    </dsp:sp>
    <dsp:sp modelId="{E2D7319C-5716-4DC0-AF0D-3995618D5474}">
      <dsp:nvSpPr>
        <dsp:cNvPr id="0" name=""/>
        <dsp:cNvSpPr/>
      </dsp:nvSpPr>
      <dsp:spPr>
        <a:xfrm rot="19457599">
          <a:off x="4577333" y="1544074"/>
          <a:ext cx="957228" cy="36430"/>
        </a:xfrm>
        <a:custGeom>
          <a:avLst/>
          <a:gdLst/>
          <a:ahLst/>
          <a:cxnLst/>
          <a:rect l="0" t="0" r="0" b="0"/>
          <a:pathLst>
            <a:path>
              <a:moveTo>
                <a:pt x="0" y="18215"/>
              </a:moveTo>
              <a:lnTo>
                <a:pt x="957228" y="1821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032017" y="1538359"/>
        <a:ext cx="47861" cy="47861"/>
      </dsp:txXfrm>
    </dsp:sp>
    <dsp:sp modelId="{9F1C278A-7738-4F44-9A90-3A5D74ABF016}">
      <dsp:nvSpPr>
        <dsp:cNvPr id="0" name=""/>
        <dsp:cNvSpPr/>
      </dsp:nvSpPr>
      <dsp:spPr>
        <a:xfrm>
          <a:off x="5444590" y="797150"/>
          <a:ext cx="1943211" cy="9716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Selección de los medios de difusión</a:t>
          </a:r>
          <a:endParaRPr lang="en-US" sz="1900" kern="1200" dirty="0"/>
        </a:p>
      </dsp:txBody>
      <dsp:txXfrm>
        <a:off x="5473047" y="825607"/>
        <a:ext cx="1886297" cy="914691"/>
      </dsp:txXfrm>
    </dsp:sp>
    <dsp:sp modelId="{ADF3778F-2E64-42AA-A90C-5E872273A8DA}">
      <dsp:nvSpPr>
        <dsp:cNvPr id="0" name=""/>
        <dsp:cNvSpPr/>
      </dsp:nvSpPr>
      <dsp:spPr>
        <a:xfrm rot="2142401">
          <a:off x="4577333" y="2102747"/>
          <a:ext cx="957228" cy="36430"/>
        </a:xfrm>
        <a:custGeom>
          <a:avLst/>
          <a:gdLst/>
          <a:ahLst/>
          <a:cxnLst/>
          <a:rect l="0" t="0" r="0" b="0"/>
          <a:pathLst>
            <a:path>
              <a:moveTo>
                <a:pt x="0" y="18215"/>
              </a:moveTo>
              <a:lnTo>
                <a:pt x="957228" y="1821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032017" y="2097032"/>
        <a:ext cx="47861" cy="47861"/>
      </dsp:txXfrm>
    </dsp:sp>
    <dsp:sp modelId="{67F124DC-51E4-4B6B-A87E-88C1782700BA}">
      <dsp:nvSpPr>
        <dsp:cNvPr id="0" name=""/>
        <dsp:cNvSpPr/>
      </dsp:nvSpPr>
      <dsp:spPr>
        <a:xfrm>
          <a:off x="5444590" y="1914497"/>
          <a:ext cx="1943211" cy="9716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Selección del origen del mensaje</a:t>
          </a:r>
          <a:endParaRPr lang="en-US" sz="1900" kern="1200" dirty="0"/>
        </a:p>
      </dsp:txBody>
      <dsp:txXfrm>
        <a:off x="5473047" y="1942954"/>
        <a:ext cx="1886297" cy="914691"/>
      </dsp:txXfrm>
    </dsp:sp>
    <dsp:sp modelId="{39934361-0617-4C79-84D3-90247C39AD38}">
      <dsp:nvSpPr>
        <dsp:cNvPr id="0" name=""/>
        <dsp:cNvSpPr/>
      </dsp:nvSpPr>
      <dsp:spPr>
        <a:xfrm rot="2959380">
          <a:off x="1734627" y="3045132"/>
          <a:ext cx="1198051" cy="36430"/>
        </a:xfrm>
        <a:custGeom>
          <a:avLst/>
          <a:gdLst/>
          <a:ahLst/>
          <a:cxnLst/>
          <a:rect l="0" t="0" r="0" b="0"/>
          <a:pathLst>
            <a:path>
              <a:moveTo>
                <a:pt x="0" y="18215"/>
              </a:moveTo>
              <a:lnTo>
                <a:pt x="1198051" y="1821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03701" y="3033396"/>
        <a:ext cx="59902" cy="59902"/>
      </dsp:txXfrm>
    </dsp:sp>
    <dsp:sp modelId="{C5274415-417D-4AC3-A6FB-F8D5D0DF1AD7}">
      <dsp:nvSpPr>
        <dsp:cNvPr id="0" name=""/>
        <dsp:cNvSpPr/>
      </dsp:nvSpPr>
      <dsp:spPr>
        <a:xfrm>
          <a:off x="2724094" y="3031843"/>
          <a:ext cx="1943211" cy="9716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Diseño de  mensaje</a:t>
          </a:r>
          <a:endParaRPr lang="en-US" sz="1900" kern="1200" dirty="0"/>
        </a:p>
      </dsp:txBody>
      <dsp:txXfrm>
        <a:off x="2752551" y="3060300"/>
        <a:ext cx="1886297" cy="914691"/>
      </dsp:txXfrm>
    </dsp:sp>
    <dsp:sp modelId="{94880C15-958C-43A3-9034-C96D00C67419}">
      <dsp:nvSpPr>
        <dsp:cNvPr id="0" name=""/>
        <dsp:cNvSpPr/>
      </dsp:nvSpPr>
      <dsp:spPr>
        <a:xfrm>
          <a:off x="4667305" y="3499431"/>
          <a:ext cx="777284" cy="36430"/>
        </a:xfrm>
        <a:custGeom>
          <a:avLst/>
          <a:gdLst/>
          <a:ahLst/>
          <a:cxnLst/>
          <a:rect l="0" t="0" r="0" b="0"/>
          <a:pathLst>
            <a:path>
              <a:moveTo>
                <a:pt x="0" y="18215"/>
              </a:moveTo>
              <a:lnTo>
                <a:pt x="777284" y="1821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036516" y="3498214"/>
        <a:ext cx="38864" cy="38864"/>
      </dsp:txXfrm>
    </dsp:sp>
    <dsp:sp modelId="{0774C567-92A9-4CD6-BB57-8AFE39BB568C}">
      <dsp:nvSpPr>
        <dsp:cNvPr id="0" name=""/>
        <dsp:cNvSpPr/>
      </dsp:nvSpPr>
      <dsp:spPr>
        <a:xfrm>
          <a:off x="5444590" y="3031843"/>
          <a:ext cx="1943211" cy="9716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Obtención de realimentación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5473047" y="3060300"/>
        <a:ext cx="1886297" cy="9146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606F92-7AF6-44C1-BA80-43471C6A4167}">
      <dsp:nvSpPr>
        <dsp:cNvPr id="0" name=""/>
        <dsp:cNvSpPr/>
      </dsp:nvSpPr>
      <dsp:spPr>
        <a:xfrm>
          <a:off x="6764" y="668595"/>
          <a:ext cx="2021755" cy="12130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Conciencia</a:t>
          </a:r>
          <a:endParaRPr lang="en-US" sz="2000" kern="1200" dirty="0"/>
        </a:p>
      </dsp:txBody>
      <dsp:txXfrm>
        <a:off x="42293" y="704124"/>
        <a:ext cx="1950697" cy="1141995"/>
      </dsp:txXfrm>
    </dsp:sp>
    <dsp:sp modelId="{B1878F48-EF58-44D1-8500-6EF556443EB5}">
      <dsp:nvSpPr>
        <dsp:cNvPr id="0" name=""/>
        <dsp:cNvSpPr/>
      </dsp:nvSpPr>
      <dsp:spPr>
        <a:xfrm>
          <a:off x="2206434" y="1024424"/>
          <a:ext cx="428612" cy="5013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2206434" y="1124703"/>
        <a:ext cx="300028" cy="300837"/>
      </dsp:txXfrm>
    </dsp:sp>
    <dsp:sp modelId="{8C812D68-7231-445E-9936-347CB5131471}">
      <dsp:nvSpPr>
        <dsp:cNvPr id="0" name=""/>
        <dsp:cNvSpPr/>
      </dsp:nvSpPr>
      <dsp:spPr>
        <a:xfrm>
          <a:off x="2837222" y="668595"/>
          <a:ext cx="2021755" cy="12130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Conocimiento</a:t>
          </a:r>
          <a:endParaRPr lang="en-US" sz="2000" kern="1200" dirty="0"/>
        </a:p>
      </dsp:txBody>
      <dsp:txXfrm>
        <a:off x="2872751" y="704124"/>
        <a:ext cx="1950697" cy="1141995"/>
      </dsp:txXfrm>
    </dsp:sp>
    <dsp:sp modelId="{3F2EEEE5-EFF6-456E-9F4F-2D1F7BDEBB45}">
      <dsp:nvSpPr>
        <dsp:cNvPr id="0" name=""/>
        <dsp:cNvSpPr/>
      </dsp:nvSpPr>
      <dsp:spPr>
        <a:xfrm>
          <a:off x="5036892" y="1024424"/>
          <a:ext cx="428612" cy="5013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5036892" y="1124703"/>
        <a:ext cx="300028" cy="300837"/>
      </dsp:txXfrm>
    </dsp:sp>
    <dsp:sp modelId="{6F66CF90-8396-4ED9-BB15-2FA0AFFA7C6A}">
      <dsp:nvSpPr>
        <dsp:cNvPr id="0" name=""/>
        <dsp:cNvSpPr/>
      </dsp:nvSpPr>
      <dsp:spPr>
        <a:xfrm>
          <a:off x="5667680" y="668595"/>
          <a:ext cx="2021755" cy="12130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Agrado-Preferencia</a:t>
          </a:r>
          <a:endParaRPr lang="en-US" sz="2000" kern="1200" dirty="0"/>
        </a:p>
      </dsp:txBody>
      <dsp:txXfrm>
        <a:off x="5703209" y="704124"/>
        <a:ext cx="1950697" cy="1141995"/>
      </dsp:txXfrm>
    </dsp:sp>
    <dsp:sp modelId="{0F4665DB-7160-43E7-9728-17A3FE6F4572}">
      <dsp:nvSpPr>
        <dsp:cNvPr id="0" name=""/>
        <dsp:cNvSpPr/>
      </dsp:nvSpPr>
      <dsp:spPr>
        <a:xfrm rot="5400000">
          <a:off x="6464251" y="2023171"/>
          <a:ext cx="428612" cy="5013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-5400000">
        <a:off x="6528139" y="2059562"/>
        <a:ext cx="300837" cy="300028"/>
      </dsp:txXfrm>
    </dsp:sp>
    <dsp:sp modelId="{1B2125E6-666C-49AE-B5B2-89EC1CDB42A2}">
      <dsp:nvSpPr>
        <dsp:cNvPr id="0" name=""/>
        <dsp:cNvSpPr/>
      </dsp:nvSpPr>
      <dsp:spPr>
        <a:xfrm>
          <a:off x="5667680" y="2690351"/>
          <a:ext cx="2021755" cy="12130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Compra</a:t>
          </a:r>
          <a:endParaRPr lang="en-US" sz="2000" kern="1200" dirty="0"/>
        </a:p>
      </dsp:txBody>
      <dsp:txXfrm>
        <a:off x="5703209" y="2725880"/>
        <a:ext cx="1950697" cy="1141995"/>
      </dsp:txXfrm>
    </dsp:sp>
    <dsp:sp modelId="{073B90BF-5379-4A29-9CF4-F5C07F4034EF}">
      <dsp:nvSpPr>
        <dsp:cNvPr id="0" name=""/>
        <dsp:cNvSpPr/>
      </dsp:nvSpPr>
      <dsp:spPr>
        <a:xfrm rot="10800000">
          <a:off x="5061153" y="3046180"/>
          <a:ext cx="428612" cy="5013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5189737" y="3146459"/>
        <a:ext cx="300028" cy="300837"/>
      </dsp:txXfrm>
    </dsp:sp>
    <dsp:sp modelId="{A5372DA1-B759-44A8-8F69-E16B48832EE4}">
      <dsp:nvSpPr>
        <dsp:cNvPr id="0" name=""/>
        <dsp:cNvSpPr/>
      </dsp:nvSpPr>
      <dsp:spPr>
        <a:xfrm>
          <a:off x="2837222" y="2690351"/>
          <a:ext cx="2021755" cy="12130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Convicción</a:t>
          </a:r>
          <a:endParaRPr lang="en-US" sz="2000" kern="1200" dirty="0"/>
        </a:p>
      </dsp:txBody>
      <dsp:txXfrm>
        <a:off x="2872751" y="2725880"/>
        <a:ext cx="1950697" cy="11419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5C2BD5-08F9-44CE-824F-D1FBB71AAE94}">
      <dsp:nvSpPr>
        <dsp:cNvPr id="0" name=""/>
        <dsp:cNvSpPr/>
      </dsp:nvSpPr>
      <dsp:spPr>
        <a:xfrm>
          <a:off x="2443742" y="1897"/>
          <a:ext cx="2122914" cy="705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Analizar logo actual</a:t>
          </a:r>
          <a:endParaRPr lang="es-MX" sz="1800" kern="1200" dirty="0"/>
        </a:p>
      </dsp:txBody>
      <dsp:txXfrm>
        <a:off x="2464417" y="22572"/>
        <a:ext cx="2081564" cy="664541"/>
      </dsp:txXfrm>
    </dsp:sp>
    <dsp:sp modelId="{47A506B7-2FAE-4B60-849C-5CD2CD3FDCC1}">
      <dsp:nvSpPr>
        <dsp:cNvPr id="0" name=""/>
        <dsp:cNvSpPr/>
      </dsp:nvSpPr>
      <dsp:spPr>
        <a:xfrm rot="5400000">
          <a:off x="3372845" y="725436"/>
          <a:ext cx="264709" cy="3176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300" kern="1200"/>
        </a:p>
      </dsp:txBody>
      <dsp:txXfrm rot="-5400000">
        <a:off x="3409905" y="751907"/>
        <a:ext cx="190591" cy="185296"/>
      </dsp:txXfrm>
    </dsp:sp>
    <dsp:sp modelId="{34B08135-105F-483E-BCBC-CAAB9D2BE5A1}">
      <dsp:nvSpPr>
        <dsp:cNvPr id="0" name=""/>
        <dsp:cNvSpPr/>
      </dsp:nvSpPr>
      <dsp:spPr>
        <a:xfrm>
          <a:off x="2443742" y="1060735"/>
          <a:ext cx="2122914" cy="705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Elementos característicos</a:t>
          </a:r>
          <a:endParaRPr lang="es-MX" sz="1800" kern="1200" dirty="0"/>
        </a:p>
      </dsp:txBody>
      <dsp:txXfrm>
        <a:off x="2464417" y="1081410"/>
        <a:ext cx="2081564" cy="664541"/>
      </dsp:txXfrm>
    </dsp:sp>
    <dsp:sp modelId="{2C30C91D-0E62-4089-A628-B14866124A75}">
      <dsp:nvSpPr>
        <dsp:cNvPr id="0" name=""/>
        <dsp:cNvSpPr/>
      </dsp:nvSpPr>
      <dsp:spPr>
        <a:xfrm rot="5400000">
          <a:off x="3372845" y="1784274"/>
          <a:ext cx="264709" cy="3176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300" kern="1200"/>
        </a:p>
      </dsp:txBody>
      <dsp:txXfrm rot="-5400000">
        <a:off x="3409905" y="1810745"/>
        <a:ext cx="190591" cy="185296"/>
      </dsp:txXfrm>
    </dsp:sp>
    <dsp:sp modelId="{E819631F-BE44-4E69-BDF0-440BD1303E8D}">
      <dsp:nvSpPr>
        <dsp:cNvPr id="0" name=""/>
        <dsp:cNvSpPr/>
      </dsp:nvSpPr>
      <dsp:spPr>
        <a:xfrm>
          <a:off x="2443742" y="2119572"/>
          <a:ext cx="2122914" cy="705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Grado de cambio a realizar</a:t>
          </a:r>
        </a:p>
      </dsp:txBody>
      <dsp:txXfrm>
        <a:off x="2464417" y="2140247"/>
        <a:ext cx="2081564" cy="664541"/>
      </dsp:txXfrm>
    </dsp:sp>
    <dsp:sp modelId="{24DF7BE2-E7E3-49AB-BD0B-714231B9720B}">
      <dsp:nvSpPr>
        <dsp:cNvPr id="0" name=""/>
        <dsp:cNvSpPr/>
      </dsp:nvSpPr>
      <dsp:spPr>
        <a:xfrm rot="5400000">
          <a:off x="3372845" y="2843112"/>
          <a:ext cx="264709" cy="3176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300" kern="1200"/>
        </a:p>
      </dsp:txBody>
      <dsp:txXfrm rot="-5400000">
        <a:off x="3409905" y="2869583"/>
        <a:ext cx="190591" cy="185296"/>
      </dsp:txXfrm>
    </dsp:sp>
    <dsp:sp modelId="{63D103A7-A5DB-49D6-BB79-5DA0CCF84850}">
      <dsp:nvSpPr>
        <dsp:cNvPr id="0" name=""/>
        <dsp:cNvSpPr/>
      </dsp:nvSpPr>
      <dsp:spPr>
        <a:xfrm>
          <a:off x="2443742" y="3178410"/>
          <a:ext cx="2122914" cy="705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Nuevo logotipo</a:t>
          </a:r>
        </a:p>
      </dsp:txBody>
      <dsp:txXfrm>
        <a:off x="2464417" y="3199085"/>
        <a:ext cx="2081564" cy="664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006B5A-C268-CC42-AEDE-55901840A7E4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0C19D-D303-D04B-8E10-637383FFC25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7063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30775-1001-CC47-AFDC-F883B6E54A5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390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9C0085B-211F-4658-8554-6FE73B57A450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A07E4B7-4D29-4B5B-9A5D-6646954E0DA1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085B-211F-4658-8554-6FE73B57A450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7E4B7-4D29-4B5B-9A5D-6646954E0DA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085B-211F-4658-8554-6FE73B57A450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7E4B7-4D29-4B5B-9A5D-6646954E0DA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085B-211F-4658-8554-6FE73B57A450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7E4B7-4D29-4B5B-9A5D-6646954E0DA1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085B-211F-4658-8554-6FE73B57A450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7E4B7-4D29-4B5B-9A5D-6646954E0DA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085B-211F-4658-8554-6FE73B57A450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7E4B7-4D29-4B5B-9A5D-6646954E0DA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085B-211F-4658-8554-6FE73B57A450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7E4B7-4D29-4B5B-9A5D-6646954E0DA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085B-211F-4658-8554-6FE73B57A450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7E4B7-4D29-4B5B-9A5D-6646954E0DA1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085B-211F-4658-8554-6FE73B57A450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7E4B7-4D29-4B5B-9A5D-6646954E0DA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085B-211F-4658-8554-6FE73B57A450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7E4B7-4D29-4B5B-9A5D-6646954E0DA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085B-211F-4658-8554-6FE73B57A450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7E4B7-4D29-4B5B-9A5D-6646954E0DA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9C0085B-211F-4658-8554-6FE73B57A450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DA07E4B7-4D29-4B5B-9A5D-6646954E0DA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6" Type="http://schemas.microsoft.com/office/2007/relationships/diagramDrawing" Target="../diagrams/drawing1.xml"/><Relationship Id="rId4" Type="http://schemas.openxmlformats.org/officeDocument/2006/relationships/diagramQuickStyle" Target="../diagrams/quickStyle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5" Type="http://schemas.openxmlformats.org/officeDocument/2006/relationships/diagramColors" Target="../diagrams/colors1.xml"/></Relationships>
</file>

<file path=ppt/slides/_rels/slide17.xml.rels><?xml version="1.0" encoding="UTF-8" standalone="yes"?>
<Relationships xmlns="http://schemas.openxmlformats.org/package/2006/relationships"><Relationship Id="rId6" Type="http://schemas.microsoft.com/office/2007/relationships/diagramDrawing" Target="../diagrams/drawing2.xml"/><Relationship Id="rId4" Type="http://schemas.openxmlformats.org/officeDocument/2006/relationships/diagramQuickStyle" Target="../diagrams/quickStyle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5" Type="http://schemas.openxmlformats.org/officeDocument/2006/relationships/diagramColors" Target="../diagrams/colors2.xml"/></Relationships>
</file>

<file path=ppt/slides/_rels/slide18.xml.rels><?xml version="1.0" encoding="UTF-8" standalone="yes"?>
<Relationships xmlns="http://schemas.openxmlformats.org/package/2006/relationships"><Relationship Id="rId6" Type="http://schemas.microsoft.com/office/2007/relationships/diagramDrawing" Target="../diagrams/drawing3.xml"/><Relationship Id="rId4" Type="http://schemas.openxmlformats.org/officeDocument/2006/relationships/diagramQuickStyle" Target="../diagrams/quickStyle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Relationship Id="rId3" Type="http://schemas.openxmlformats.org/officeDocument/2006/relationships/diagramLayout" Target="../diagrams/layout3.xml"/><Relationship Id="rId5" Type="http://schemas.openxmlformats.org/officeDocument/2006/relationships/diagramColors" Target="../diagrams/colors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6" Type="http://schemas.microsoft.com/office/2007/relationships/diagramDrawing" Target="../diagrams/drawing4.xml"/><Relationship Id="rId4" Type="http://schemas.openxmlformats.org/officeDocument/2006/relationships/diagramQuickStyle" Target="../diagrams/quickStyle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Relationship Id="rId3" Type="http://schemas.openxmlformats.org/officeDocument/2006/relationships/diagramLayout" Target="../diagrams/layout4.xml"/><Relationship Id="rId5" Type="http://schemas.openxmlformats.org/officeDocument/2006/relationships/diagramColors" Target="../diagrams/colors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dirty="0" smtClean="0"/>
              <a:t>Juguetes </a:t>
            </a:r>
            <a:r>
              <a:rPr lang="es-ES_tradnl" dirty="0"/>
              <a:t>M</a:t>
            </a:r>
            <a:r>
              <a:rPr lang="es-ES_tradnl" dirty="0" smtClean="0"/>
              <a:t>i Alegría </a:t>
            </a:r>
            <a:endParaRPr lang="es-ES_tradn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s-MX" dirty="0" smtClean="0"/>
              <a:t>Ingrid Rodríguez </a:t>
            </a:r>
          </a:p>
          <a:p>
            <a:r>
              <a:rPr lang="es-MX" dirty="0"/>
              <a:t>Yael </a:t>
            </a:r>
            <a:r>
              <a:rPr lang="es-MX" smtClean="0"/>
              <a:t>Pulido  </a:t>
            </a:r>
            <a:r>
              <a:rPr lang="es-MX" smtClean="0"/>
              <a:t> </a:t>
            </a:r>
            <a:br>
              <a:rPr lang="es-MX" smtClean="0"/>
            </a:br>
            <a:r>
              <a:rPr lang="es-MX" dirty="0"/>
              <a:t>Pamela </a:t>
            </a:r>
            <a:r>
              <a:rPr lang="es-MX" smtClean="0"/>
              <a:t>Carrera </a:t>
            </a:r>
            <a:r>
              <a:rPr lang="es-MX" smtClean="0"/>
              <a:t>   </a:t>
            </a:r>
            <a:r>
              <a:rPr lang="es-MX" dirty="0"/>
              <a:t/>
            </a:r>
            <a:br>
              <a:rPr lang="es-MX" dirty="0"/>
            </a:br>
            <a:r>
              <a:rPr lang="es-MX" dirty="0"/>
              <a:t>Astrid Montoya</a:t>
            </a:r>
            <a:br>
              <a:rPr lang="es-MX" dirty="0"/>
            </a:br>
            <a:r>
              <a:rPr lang="es-MX" dirty="0" err="1"/>
              <a:t>Ivón</a:t>
            </a:r>
            <a:r>
              <a:rPr lang="es-MX" dirty="0"/>
              <a:t> Tapia</a:t>
            </a:r>
            <a:br>
              <a:rPr lang="es-MX" dirty="0"/>
            </a:br>
            <a:r>
              <a:rPr lang="es-MX" dirty="0"/>
              <a:t>Leslie Alvarado </a:t>
            </a:r>
            <a:br>
              <a:rPr lang="es-MX" dirty="0"/>
            </a:br>
            <a:r>
              <a:rPr lang="es-MX" dirty="0" err="1"/>
              <a:t>Gizel</a:t>
            </a:r>
            <a:r>
              <a:rPr lang="es-MX" dirty="0"/>
              <a:t> Zepeda</a:t>
            </a:r>
            <a:br>
              <a:rPr lang="es-MX" dirty="0"/>
            </a:br>
            <a:endParaRPr lang="es-ES_tradn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700808"/>
            <a:ext cx="3024336" cy="30243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Análisis contextual</a:t>
            </a:r>
            <a:endParaRPr lang="es-ES_tradn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Problema</a:t>
            </a:r>
            <a:endParaRPr lang="es-ES_tradnl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 smtClean="0"/>
              <a:t>Aná</a:t>
            </a:r>
            <a:r>
              <a:rPr lang="es-ES_tradnl" dirty="0" smtClean="0"/>
              <a:t>lisis del mercado</a:t>
            </a:r>
            <a:endParaRPr lang="es-ES_tradnl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FODA</a:t>
            </a:r>
            <a:endParaRPr lang="es-ES_tradnl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Imagen 21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1853" r="-11853"/>
          <a:stretch>
            <a:fillRect/>
          </a:stretch>
        </p:blipFill>
        <p:spPr>
          <a:xfrm>
            <a:off x="-609600" y="228600"/>
            <a:ext cx="10529399" cy="63246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1259632" y="3933056"/>
            <a:ext cx="6637468" cy="2232248"/>
          </a:xfrm>
        </p:spPr>
        <p:txBody>
          <a:bodyPr>
            <a:normAutofit/>
          </a:bodyPr>
          <a:lstStyle/>
          <a:p>
            <a:r>
              <a:rPr lang="es-ES_tradnl" dirty="0" smtClean="0"/>
              <a:t>Nuevo Concepto </a:t>
            </a:r>
            <a:br>
              <a:rPr lang="es-ES_tradnl" dirty="0" smtClean="0"/>
            </a:br>
            <a:r>
              <a:rPr lang="es-ES_tradnl" dirty="0"/>
              <a:t/>
            </a:r>
            <a:br>
              <a:rPr lang="es-ES_tradnl" dirty="0"/>
            </a:br>
            <a:r>
              <a:rPr lang="es-ES_tradnl" sz="1400" dirty="0">
                <a:solidFill>
                  <a:schemeClr val="tx1"/>
                </a:solidFill>
              </a:rPr>
              <a:t>S</a:t>
            </a:r>
            <a:r>
              <a:rPr lang="es-ES_tradnl" sz="1400" dirty="0" smtClean="0">
                <a:solidFill>
                  <a:schemeClr val="tx1"/>
                </a:solidFill>
              </a:rPr>
              <a:t>e </a:t>
            </a:r>
            <a:r>
              <a:rPr lang="es-ES_tradnl" sz="1400" dirty="0">
                <a:solidFill>
                  <a:schemeClr val="tx1"/>
                </a:solidFill>
              </a:rPr>
              <a:t>manejan figuras circulares porque nuestro </a:t>
            </a:r>
            <a:r>
              <a:rPr lang="es-ES_tradnl" sz="1400" dirty="0" smtClean="0">
                <a:solidFill>
                  <a:schemeClr val="tx1"/>
                </a:solidFill>
              </a:rPr>
              <a:t>público </a:t>
            </a:r>
            <a:r>
              <a:rPr lang="es-ES_tradnl" sz="1400" dirty="0">
                <a:solidFill>
                  <a:schemeClr val="tx1"/>
                </a:solidFill>
              </a:rPr>
              <a:t>son los </a:t>
            </a:r>
            <a:r>
              <a:rPr lang="es-ES_tradnl" sz="1400" dirty="0" smtClean="0">
                <a:solidFill>
                  <a:schemeClr val="tx1"/>
                </a:solidFill>
              </a:rPr>
              <a:t>niños </a:t>
            </a:r>
            <a:r>
              <a:rPr lang="es-ES_tradnl" sz="1400" dirty="0">
                <a:solidFill>
                  <a:schemeClr val="tx1"/>
                </a:solidFill>
              </a:rPr>
              <a:t>y esta forma nos remite a los </a:t>
            </a:r>
            <a:r>
              <a:rPr lang="es-ES_tradnl" sz="1400" dirty="0" smtClean="0">
                <a:solidFill>
                  <a:schemeClr val="tx1"/>
                </a:solidFill>
              </a:rPr>
              <a:t>juegos, a </a:t>
            </a:r>
            <a:r>
              <a:rPr lang="es-ES_tradnl" sz="1400" dirty="0">
                <a:solidFill>
                  <a:schemeClr val="tx1"/>
                </a:solidFill>
              </a:rPr>
              <a:t>lo divertido y el movimiento. El uso de los colores se debe a que nuestro </a:t>
            </a:r>
            <a:r>
              <a:rPr lang="es-ES_tradnl" sz="1400" dirty="0" smtClean="0">
                <a:solidFill>
                  <a:schemeClr val="tx1"/>
                </a:solidFill>
              </a:rPr>
              <a:t>público </a:t>
            </a:r>
            <a:r>
              <a:rPr lang="es-ES_tradnl" sz="1400" dirty="0">
                <a:solidFill>
                  <a:schemeClr val="tx1"/>
                </a:solidFill>
              </a:rPr>
              <a:t>meta debe sentirse </a:t>
            </a:r>
            <a:r>
              <a:rPr lang="es-ES_tradnl" sz="1400" dirty="0" smtClean="0">
                <a:solidFill>
                  <a:schemeClr val="tx1"/>
                </a:solidFill>
              </a:rPr>
              <a:t>atraído </a:t>
            </a:r>
            <a:r>
              <a:rPr lang="es-ES_tradnl" sz="1400" dirty="0">
                <a:solidFill>
                  <a:schemeClr val="tx1"/>
                </a:solidFill>
              </a:rPr>
              <a:t>y motivado a jugar y a experimentar.</a:t>
            </a:r>
          </a:p>
        </p:txBody>
      </p:sp>
      <p:pic>
        <p:nvPicPr>
          <p:cNvPr id="3" name="Imagen 2" descr="loogo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7544" y="332657"/>
            <a:ext cx="2773748" cy="2592288"/>
          </a:xfrm>
          <a:prstGeom prst="rect">
            <a:avLst/>
          </a:prstGeom>
        </p:spPr>
      </p:pic>
      <p:pic>
        <p:nvPicPr>
          <p:cNvPr id="4" name="Imagen 3" descr="loogo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203848" y="836712"/>
            <a:ext cx="2693965" cy="2664296"/>
          </a:xfrm>
          <a:prstGeom prst="rect">
            <a:avLst/>
          </a:prstGeom>
        </p:spPr>
      </p:pic>
      <p:pic>
        <p:nvPicPr>
          <p:cNvPr id="5" name="Imagen 4" descr="loogo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868144" y="1628800"/>
            <a:ext cx="2830022" cy="211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2737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Misión</a:t>
            </a:r>
            <a:endParaRPr lang="es-ES_tradnl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Fabricar juguetes científicos, didácticos y de belleza que ayuden a los niños a jugar y aprender al mismo tiempo, despertando su curiosidad y desarrollando su imaginación.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Visión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Nuestra visión es ser una juguetería mexicana líder en su rama y reconocida a nivel global por ofrecer productos de calidad y originalidad enfocados al desarrollo educativo de los niños. </a:t>
            </a:r>
            <a:endParaRPr lang="es-ES_tradnl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Valores (CREDO) 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Creatividad</a:t>
            </a:r>
          </a:p>
          <a:p>
            <a:r>
              <a:rPr lang="es-ES_tradnl" dirty="0" smtClean="0"/>
              <a:t>Calidad</a:t>
            </a:r>
          </a:p>
          <a:p>
            <a:r>
              <a:rPr lang="es-ES_tradnl" dirty="0" smtClean="0"/>
              <a:t>Responsabilidad</a:t>
            </a:r>
          </a:p>
          <a:p>
            <a:r>
              <a:rPr lang="es-ES_tradnl" dirty="0" smtClean="0"/>
              <a:t>Educación</a:t>
            </a:r>
          </a:p>
          <a:p>
            <a:r>
              <a:rPr lang="es-ES_tradnl" dirty="0" smtClean="0"/>
              <a:t>Dedicación</a:t>
            </a:r>
          </a:p>
          <a:p>
            <a:r>
              <a:rPr lang="es-ES_tradnl" dirty="0" smtClean="0"/>
              <a:t>Originalidad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Visualización de la marca</a:t>
            </a:r>
            <a:endParaRPr lang="es-ES_tradnl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Presupuesto</a:t>
            </a:r>
            <a:endParaRPr lang="es-ES_tradnl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381000"/>
            <a:ext cx="7024744" cy="1143000"/>
          </a:xfrm>
        </p:spPr>
        <p:txBody>
          <a:bodyPr/>
          <a:lstStyle/>
          <a:p>
            <a:r>
              <a:rPr lang="es-MX" dirty="0" smtClean="0"/>
              <a:t>Presupuesto</a:t>
            </a:r>
            <a:endParaRPr lang="en-U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9103498"/>
              </p:ext>
            </p:extLst>
          </p:nvPr>
        </p:nvGraphicFramePr>
        <p:xfrm>
          <a:off x="762000" y="1752600"/>
          <a:ext cx="7848600" cy="44958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96318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52400"/>
            <a:ext cx="7024744" cy="1143000"/>
          </a:xfrm>
        </p:spPr>
        <p:txBody>
          <a:bodyPr/>
          <a:lstStyle/>
          <a:p>
            <a:r>
              <a:rPr lang="es-MX" dirty="0" err="1" smtClean="0"/>
              <a:t>Kotler</a:t>
            </a:r>
            <a:r>
              <a:rPr lang="es-MX" dirty="0" smtClean="0"/>
              <a:t> &amp;Armstrong</a:t>
            </a:r>
            <a:endParaRPr lang="en-US" dirty="0"/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81730240"/>
              </p:ext>
            </p:extLst>
          </p:nvPr>
        </p:nvGraphicFramePr>
        <p:xfrm>
          <a:off x="838200" y="1447800"/>
          <a:ext cx="7391400" cy="48006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14443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04800"/>
            <a:ext cx="7024744" cy="1143000"/>
          </a:xfrm>
        </p:spPr>
        <p:txBody>
          <a:bodyPr/>
          <a:lstStyle/>
          <a:p>
            <a:r>
              <a:rPr lang="es-MX" dirty="0" smtClean="0"/>
              <a:t>Etapas</a:t>
            </a:r>
            <a:endParaRPr lang="en-US" dirty="0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87456819"/>
              </p:ext>
            </p:extLst>
          </p:nvPr>
        </p:nvGraphicFramePr>
        <p:xfrm>
          <a:off x="685800" y="1600200"/>
          <a:ext cx="7696200" cy="45720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19405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6096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 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Presupuesto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campaña</a:t>
            </a:r>
            <a:r>
              <a:rPr lang="en-US" dirty="0" smtClean="0"/>
              <a:t> </a:t>
            </a:r>
            <a:r>
              <a:rPr lang="en-US" dirty="0" err="1" smtClean="0"/>
              <a:t>publicitaria</a:t>
            </a:r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88027769"/>
              </p:ext>
            </p:extLst>
          </p:nvPr>
        </p:nvGraphicFramePr>
        <p:xfrm>
          <a:off x="762000" y="1905001"/>
          <a:ext cx="7620000" cy="42053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10000"/>
                <a:gridCol w="3810000"/>
              </a:tblGrid>
              <a:tr h="826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400">
                          <a:effectLst/>
                        </a:rPr>
                        <a:t>Ventas Anuales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400">
                          <a:effectLst/>
                        </a:rPr>
                        <a:t>$13 723 945.06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268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400">
                          <a:effectLst/>
                        </a:rPr>
                        <a:t>Mensuales (/12meses) aprox.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400">
                          <a:effectLst/>
                        </a:rPr>
                        <a:t>$1 143 662.08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268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400">
                          <a:effectLst/>
                        </a:rPr>
                        <a:t>.08% Mensuales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400">
                          <a:effectLst/>
                        </a:rPr>
                        <a:t>$91,492.96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7108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400">
                          <a:effectLst/>
                        </a:rPr>
                        <a:t>Total Presupuesto para gastos de publicidad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400" dirty="0">
                          <a:effectLst/>
                        </a:rPr>
                        <a:t>$548 957.80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5509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85800"/>
            <a:ext cx="7024744" cy="533400"/>
          </a:xfrm>
        </p:spPr>
        <p:txBody>
          <a:bodyPr>
            <a:normAutofit/>
          </a:bodyPr>
          <a:lstStyle/>
          <a:p>
            <a:r>
              <a:rPr lang="es-MX" sz="2400" dirty="0" smtClean="0"/>
              <a:t>Cotización para medios de comunicación</a:t>
            </a:r>
            <a:endParaRPr lang="en-US" sz="2400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71916596"/>
              </p:ext>
            </p:extLst>
          </p:nvPr>
        </p:nvGraphicFramePr>
        <p:xfrm>
          <a:off x="685799" y="1371598"/>
          <a:ext cx="7924800" cy="5029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41600"/>
                <a:gridCol w="2641600"/>
                <a:gridCol w="2641600"/>
              </a:tblGrid>
              <a:tr h="5321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MEDIOS DE COMUNICACIÓN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NO. DE VECES QUE SE UTILIZARA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MONTO TOTAL POR 6 MESES DE PUBLICIDAD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71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Periódico Reforma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31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$93 846.92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2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Catálogo de Modelos (juguetes)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10 000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$75 000.00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2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Revista para niños, adolescentes y de mujeres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$20 000.00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2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Inserción en programa para niños TV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$80 000.00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71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Posters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2 000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$16 920.00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71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Manta publicitaria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$8 000.00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072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Realizar torneos deportivos infantiles, premiar con juguetería MA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1000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$30 000.00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71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Participación en eventos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$32 000.00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072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Fiesta infantil en La Ciudad de los Niños, presentación de juguetes nueva línea.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$100 000.00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71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$541 766.92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60941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609600"/>
            <a:ext cx="7024744" cy="609600"/>
          </a:xfrm>
        </p:spPr>
        <p:txBody>
          <a:bodyPr>
            <a:normAutofit/>
          </a:bodyPr>
          <a:lstStyle/>
          <a:p>
            <a:r>
              <a:rPr lang="es-MX" sz="2400" dirty="0" smtClean="0"/>
              <a:t>Plan medios calendarizado</a:t>
            </a:r>
            <a:endParaRPr lang="en-US" sz="2400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39428311"/>
              </p:ext>
            </p:extLst>
          </p:nvPr>
        </p:nvGraphicFramePr>
        <p:xfrm>
          <a:off x="685800" y="1295400"/>
          <a:ext cx="7772400" cy="5029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5028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MEDIOS DE COMUNICACIÓN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MES 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30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Periódico Reforma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Julio a Diciembre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28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Catálogo de Modelos (juguetes)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Julio a Diciembre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3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Revista para niños, adolescentes y de mujeres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Julio, Septiembre, Noviembre y Diciembre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3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Inserción en programa para niños TV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Julio, Septiembre, Noviembre y Diciembre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30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Posters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Noviembre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3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Manta publicitaria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Octubre, Noviembre y Diciembre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628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Realizar torneos deportivos infantiles, premiar con juguetería MA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Octubre, Noviembre y Diciembre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28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Participación en programas de concursos para niños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Julio a Diciembre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628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Fiesta infantil en La Ciudad de los Niños, presentación de juguetes nueva línea.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Agosto y Noviembre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0830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024744" cy="1143000"/>
          </a:xfrm>
        </p:spPr>
        <p:txBody>
          <a:bodyPr/>
          <a:lstStyle/>
          <a:p>
            <a:r>
              <a:rPr lang="en-US" dirty="0" err="1" smtClean="0"/>
              <a:t>Análisis</a:t>
            </a:r>
            <a:r>
              <a:rPr lang="en-US" dirty="0" smtClean="0"/>
              <a:t> del </a:t>
            </a:r>
            <a:r>
              <a:rPr lang="en-US" dirty="0" err="1" smtClean="0"/>
              <a:t>mercado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239000" cy="48006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endParaRPr lang="en-US" dirty="0" smtClean="0"/>
          </a:p>
          <a:p>
            <a:r>
              <a:rPr lang="en-US" dirty="0" err="1" smtClean="0"/>
              <a:t>Nacional</a:t>
            </a:r>
            <a:endParaRPr lang="en-US" dirty="0" smtClean="0"/>
          </a:p>
          <a:p>
            <a:pPr marL="68580" indent="0">
              <a:buNone/>
            </a:pPr>
            <a:endParaRPr lang="en-US" dirty="0" smtClean="0"/>
          </a:p>
          <a:p>
            <a:pPr marL="68580" indent="0">
              <a:buNone/>
            </a:pPr>
            <a:r>
              <a:rPr lang="es-ES_tradnl" dirty="0"/>
              <a:t>Tamaño del mercado </a:t>
            </a:r>
            <a:r>
              <a:rPr lang="es-ES_tradnl" dirty="0" smtClean="0"/>
              <a:t>potencial</a:t>
            </a:r>
          </a:p>
          <a:p>
            <a:endParaRPr lang="es-ES_tradnl" dirty="0"/>
          </a:p>
          <a:p>
            <a:pPr lvl="1"/>
            <a:r>
              <a:rPr lang="es-ES_tradnl" dirty="0" smtClean="0"/>
              <a:t>100.638.078 habitantes &gt; 31</a:t>
            </a:r>
            <a:r>
              <a:rPr lang="es-ES_tradnl" dirty="0"/>
              <a:t>% es menor de 15 </a:t>
            </a:r>
            <a:r>
              <a:rPr lang="es-ES_tradnl" dirty="0" smtClean="0"/>
              <a:t>años - 31.6 </a:t>
            </a:r>
            <a:r>
              <a:rPr lang="es-ES_tradnl" dirty="0"/>
              <a:t>millones de niños (50.7%) y niñas (49.3%</a:t>
            </a:r>
            <a:r>
              <a:rPr lang="es-ES_tradnl" dirty="0" smtClean="0"/>
              <a:t>).</a:t>
            </a:r>
          </a:p>
          <a:p>
            <a:pPr lvl="1"/>
            <a:r>
              <a:rPr lang="es-ES_tradnl" dirty="0" smtClean="0"/>
              <a:t>El </a:t>
            </a:r>
            <a:r>
              <a:rPr lang="es-ES_tradnl" dirty="0"/>
              <a:t>mercado potencial para el sector juguete </a:t>
            </a:r>
            <a:r>
              <a:rPr lang="es-ES_tradnl" dirty="0" smtClean="0"/>
              <a:t>&gt; segmentos </a:t>
            </a:r>
            <a:r>
              <a:rPr lang="es-ES_tradnl" dirty="0"/>
              <a:t>de población medio y </a:t>
            </a:r>
            <a:r>
              <a:rPr lang="es-ES_tradnl" dirty="0" smtClean="0"/>
              <a:t>alto (35 </a:t>
            </a:r>
            <a:r>
              <a:rPr lang="es-ES_tradnl" dirty="0"/>
              <a:t>- 40% del total de la población </a:t>
            </a:r>
            <a:r>
              <a:rPr lang="es-ES_tradnl" dirty="0" smtClean="0"/>
              <a:t>mexicana),</a:t>
            </a:r>
          </a:p>
          <a:p>
            <a:pPr marL="365760" lvl="1" indent="0">
              <a:buNone/>
            </a:pPr>
            <a:r>
              <a:rPr lang="es-ES_tradnl" dirty="0" smtClean="0"/>
              <a:t> (</a:t>
            </a:r>
            <a:r>
              <a:rPr lang="es-ES_tradnl" dirty="0"/>
              <a:t>II Conteo de población y vivienda 2005)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70640">
            <a:off x="6330549" y="1120503"/>
            <a:ext cx="2878785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153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Métodos e instrumentos a utilizar</a:t>
            </a:r>
          </a:p>
          <a:p>
            <a:pPr marL="68580" indent="0">
              <a:buNone/>
            </a:pPr>
            <a:r>
              <a:rPr lang="es-ES_tradnl" dirty="0"/>
              <a:t>1. Análisis de documentos. 2. Estudios exploratorios. 3. </a:t>
            </a:r>
            <a:r>
              <a:rPr lang="es-ES_tradnl" dirty="0" smtClean="0"/>
              <a:t>Entrevistas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Focus </a:t>
            </a:r>
            <a:r>
              <a:rPr lang="en-US" dirty="0"/>
              <a:t>group $15,000 – $30,000</a:t>
            </a:r>
          </a:p>
          <a:p>
            <a:r>
              <a:rPr lang="en-US" dirty="0" err="1"/>
              <a:t>Encuestas</a:t>
            </a:r>
            <a:r>
              <a:rPr lang="en-US" dirty="0"/>
              <a:t> (</a:t>
            </a:r>
            <a:r>
              <a:rPr lang="en-US" dirty="0" err="1"/>
              <a:t>encuesta</a:t>
            </a:r>
            <a:r>
              <a:rPr lang="en-US" dirty="0"/>
              <a:t> </a:t>
            </a:r>
            <a:r>
              <a:rPr lang="en-US" dirty="0" err="1"/>
              <a:t>telefónica</a:t>
            </a:r>
            <a:r>
              <a:rPr lang="en-US" dirty="0"/>
              <a:t>, </a:t>
            </a:r>
            <a:r>
              <a:rPr lang="en-US" dirty="0" err="1"/>
              <a:t>presencial</a:t>
            </a:r>
            <a:r>
              <a:rPr lang="en-US" dirty="0"/>
              <a:t>, </a:t>
            </a:r>
            <a:r>
              <a:rPr lang="en-US" dirty="0" err="1"/>
              <a:t>por</a:t>
            </a:r>
            <a:r>
              <a:rPr lang="en-US" dirty="0"/>
              <a:t> internet) $2,000 - </a:t>
            </a:r>
            <a:r>
              <a:rPr lang="en-US" dirty="0" smtClean="0"/>
              <a:t>$20,000 </a:t>
            </a:r>
            <a:endParaRPr lang="en-US" dirty="0"/>
          </a:p>
          <a:p>
            <a:r>
              <a:rPr lang="en-US" dirty="0" err="1"/>
              <a:t>Consultoría</a:t>
            </a:r>
            <a:r>
              <a:rPr lang="en-US" dirty="0"/>
              <a:t> </a:t>
            </a:r>
            <a:r>
              <a:rPr lang="en-US" dirty="0" smtClean="0"/>
              <a:t>$40,000 </a:t>
            </a:r>
            <a:r>
              <a:rPr lang="en-US" dirty="0"/>
              <a:t>- $100,000</a:t>
            </a:r>
            <a:endParaRPr lang="es-ES_tradnl" dirty="0"/>
          </a:p>
          <a:p>
            <a:endParaRPr lang="es-ES_tradnl" dirty="0"/>
          </a:p>
          <a:p>
            <a:pPr marL="68580" indent="0">
              <a:buNone/>
            </a:pPr>
            <a:endParaRPr lang="es-ES_tradnl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2348880"/>
            <a:ext cx="2016224" cy="200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407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Presupuesto de rediseño logotipo</a:t>
            </a:r>
            <a:endParaRPr lang="es-MX" dirty="0"/>
          </a:p>
        </p:txBody>
      </p:sp>
      <p:graphicFrame>
        <p:nvGraphicFramePr>
          <p:cNvPr id="4" name="5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02321639"/>
              </p:ext>
            </p:extLst>
          </p:nvPr>
        </p:nvGraphicFramePr>
        <p:xfrm>
          <a:off x="1066800" y="2286000"/>
          <a:ext cx="7010400" cy="38862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992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914400"/>
            <a:ext cx="6777317" cy="5257800"/>
          </a:xfrm>
        </p:spPr>
        <p:txBody>
          <a:bodyPr>
            <a:normAutofit/>
          </a:bodyPr>
          <a:lstStyle/>
          <a:p>
            <a:r>
              <a:rPr lang="es-MX" dirty="0" smtClean="0"/>
              <a:t>Se presentan varias opciones</a:t>
            </a:r>
          </a:p>
          <a:p>
            <a:r>
              <a:rPr lang="es-MX" dirty="0" smtClean="0"/>
              <a:t>Cambios o combinaciones </a:t>
            </a:r>
          </a:p>
          <a:p>
            <a:r>
              <a:rPr lang="es-MX" dirty="0" smtClean="0"/>
              <a:t>Satisfacción con el resultado final</a:t>
            </a:r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r>
              <a:rPr lang="es-MX" dirty="0" smtClean="0"/>
              <a:t>Actualizar </a:t>
            </a:r>
            <a:r>
              <a:rPr lang="es-MX" dirty="0"/>
              <a:t>su logo en concepto y estética, hasta adecuarlo al entorno competitivo de su firma</a:t>
            </a:r>
            <a:r>
              <a:rPr lang="es-MX" dirty="0" smtClean="0"/>
              <a:t>.</a:t>
            </a:r>
          </a:p>
          <a:p>
            <a:endParaRPr lang="es-MX" dirty="0"/>
          </a:p>
          <a:p>
            <a:r>
              <a:rPr lang="es-MX" dirty="0"/>
              <a:t>Simplificar su diseño, para lograr el máximo impacto y recordación</a:t>
            </a:r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1043490" y="2133600"/>
            <a:ext cx="7024744" cy="1143000"/>
          </a:xfrm>
        </p:spPr>
        <p:txBody>
          <a:bodyPr>
            <a:normAutofit/>
          </a:bodyPr>
          <a:lstStyle/>
          <a:p>
            <a:r>
              <a:rPr lang="es-MX" dirty="0" smtClean="0"/>
              <a:t>Lo que se quiere lograr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293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38278765"/>
              </p:ext>
            </p:extLst>
          </p:nvPr>
        </p:nvGraphicFramePr>
        <p:xfrm>
          <a:off x="1219200" y="1254759"/>
          <a:ext cx="6934200" cy="4307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7100"/>
                <a:gridCol w="3467100"/>
              </a:tblGrid>
              <a:tr h="433755">
                <a:tc>
                  <a:txBody>
                    <a:bodyPr/>
                    <a:lstStyle/>
                    <a:p>
                      <a:pPr algn="ctr"/>
                      <a:r>
                        <a:rPr lang="es-MX" sz="1800" b="1" dirty="0" smtClean="0"/>
                        <a:t>Paquete 1</a:t>
                      </a:r>
                      <a:endParaRPr lang="es-MX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1" dirty="0" smtClean="0"/>
                        <a:t>$</a:t>
                      </a:r>
                      <a:r>
                        <a:rPr lang="es-MX" sz="1800" b="1" baseline="0" dirty="0" smtClean="0"/>
                        <a:t> 3,500</a:t>
                      </a:r>
                      <a:endParaRPr lang="es-MX" sz="1800" b="1" dirty="0"/>
                    </a:p>
                  </a:txBody>
                  <a:tcPr/>
                </a:tc>
              </a:tr>
              <a:tr h="433755"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MX" sz="1800" b="0" dirty="0" smtClean="0"/>
                        <a:t>3 conceptos de logotipo.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390393">
                <a:tc grid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800" b="0" dirty="0" smtClean="0"/>
                        <a:t>Diseño final entregado en formatos gráficos para impresión profesional (formatos gráficos AI, CDR y EPS), uso en página web e impresión en oficina (formatos gráficos JPG y PNG).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33755">
                <a:tc grid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800" b="0" dirty="0" smtClean="0"/>
                        <a:t>Diseño vectorial del logotipo para modificarlo. </a:t>
                      </a:r>
                      <a:endParaRPr lang="es-MX" sz="18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48673">
                <a:tc grid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800" b="0" dirty="0" smtClean="0"/>
                        <a:t>Especificación de colores, tintas y tipografías utilizadas.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33755">
                <a:tc grid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800" b="0" dirty="0" smtClean="0"/>
                        <a:t>Entrega de archivos en CD-ROM.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33755">
                <a:tc grid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800" b="0" dirty="0" smtClean="0"/>
                        <a:t>Cesión de derecho de propiedad.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191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80883379"/>
              </p:ext>
            </p:extLst>
          </p:nvPr>
        </p:nvGraphicFramePr>
        <p:xfrm>
          <a:off x="1143000" y="1524000"/>
          <a:ext cx="6934200" cy="3787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7100"/>
                <a:gridCol w="3467100"/>
              </a:tblGrid>
              <a:tr h="433118"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Paquete 2</a:t>
                      </a:r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$ 5,500</a:t>
                      </a:r>
                      <a:endParaRPr lang="es-MX" sz="1800" dirty="0"/>
                    </a:p>
                  </a:txBody>
                  <a:tcPr/>
                </a:tc>
              </a:tr>
              <a:tr h="433118">
                <a:tc grid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MX" sz="1800" b="0" dirty="0" smtClean="0"/>
                        <a:t>5 conceptos de logotipo.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854371">
                <a:tc grid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800" b="0" dirty="0" smtClean="0"/>
                        <a:t>Diseño final entregado en formatos gráficos para impresión profesional (formatos gráficos AI, CDR y EPS), uso en página web e impresión en oficina (formatos gráficos JPG y PNG).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33118">
                <a:tc grid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800" b="0" dirty="0" smtClean="0"/>
                        <a:t>Diseño vectorial del logotipo para modificarlo. </a:t>
                      </a:r>
                      <a:endParaRPr lang="es-MX" sz="18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33118">
                <a:tc grid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800" b="0" dirty="0" smtClean="0"/>
                        <a:t>Especificación de colores, tintas y tipografías utilizadas.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33118">
                <a:tc grid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800" b="0" dirty="0" smtClean="0"/>
                        <a:t>Entrega de archivos en CD-ROM.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33118">
                <a:tc grid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800" b="0" dirty="0" smtClean="0"/>
                        <a:t>Cesión de derecho de propiedad.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8135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Fuentes de consulta: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dirty="0" smtClean="0"/>
              <a:t>Comunicación </a:t>
            </a:r>
            <a:r>
              <a:rPr lang="es-ES" dirty="0"/>
              <a:t>Publicitaria (2006) Recuperado el 30 de octubre de  2011 de 	http://catarina.udlap.mx/u_dl_a/tales/documentos/lad/josephi_t_ra/capitulo6.pdf</a:t>
            </a:r>
            <a:endParaRPr lang="en-US" dirty="0"/>
          </a:p>
          <a:p>
            <a:r>
              <a:rPr lang="es-MX" dirty="0" err="1"/>
              <a:t>Kotler</a:t>
            </a:r>
            <a:r>
              <a:rPr lang="es-MX" dirty="0"/>
              <a:t>, Philip y Armstrong Gary (1999) Marketing: Desarrollo de una comunicación eficaz. 8ª edición México. Pearson Educación</a:t>
            </a:r>
            <a:endParaRPr lang="en-US" dirty="0"/>
          </a:p>
          <a:p>
            <a:r>
              <a:rPr lang="es-ES_tradnl" dirty="0"/>
              <a:t>Bernardo Mendoza (2011) El Universal. Impulsan la ciencia a través del juego. </a:t>
            </a:r>
            <a:r>
              <a:rPr lang="es-ES" dirty="0"/>
              <a:t>Recuperado el 30 de octubre de  2011 de: </a:t>
            </a:r>
            <a:r>
              <a:rPr lang="es-ES_tradnl" dirty="0"/>
              <a:t> </a:t>
            </a:r>
            <a:r>
              <a:rPr lang="pl-PL" dirty="0"/>
              <a:t>http://</a:t>
            </a:r>
            <a:r>
              <a:rPr lang="pl-PL" dirty="0" err="1"/>
              <a:t>www.eluniversal.com.mx</a:t>
            </a:r>
            <a:r>
              <a:rPr lang="pl-PL" dirty="0"/>
              <a:t>/</a:t>
            </a:r>
            <a:r>
              <a:rPr lang="pl-PL" dirty="0" err="1"/>
              <a:t>finanzas</a:t>
            </a:r>
            <a:r>
              <a:rPr lang="pl-PL" dirty="0"/>
              <a:t>/83860.html</a:t>
            </a:r>
            <a:endParaRPr lang="en-US" dirty="0"/>
          </a:p>
          <a:p>
            <a:r>
              <a:rPr lang="pt-BR" dirty="0"/>
              <a:t>INSTITUTO VALENCIANO DE LA EXPORTACIÓN IVEX MÉXICO. PDF. </a:t>
            </a:r>
            <a:r>
              <a:rPr lang="fr-FR" dirty="0"/>
              <a:t>JUGUETE EN MÉXICO. IIVEX MÉXICO. </a:t>
            </a:r>
            <a:r>
              <a:rPr lang="pt-BR" dirty="0"/>
              <a:t>JULIO 2009</a:t>
            </a:r>
            <a:endParaRPr lang="es-ES_tradnl" dirty="0"/>
          </a:p>
          <a:p>
            <a:r>
              <a:rPr lang="pl-PL" dirty="0" err="1" smtClean="0"/>
              <a:t>Innovative</a:t>
            </a:r>
            <a:r>
              <a:rPr lang="pl-PL" dirty="0" smtClean="0"/>
              <a:t>. Marketing and </a:t>
            </a:r>
            <a:r>
              <a:rPr lang="pl-PL" dirty="0" err="1" smtClean="0"/>
              <a:t>consultants</a:t>
            </a:r>
            <a:r>
              <a:rPr lang="pl-PL" dirty="0" smtClean="0"/>
              <a:t>.</a:t>
            </a:r>
            <a:r>
              <a:rPr lang="es-ES" dirty="0"/>
              <a:t> Recuperado el 30 de octubre de  2011 de</a:t>
            </a:r>
            <a:r>
              <a:rPr lang="es-ES" dirty="0" smtClean="0"/>
              <a:t>: </a:t>
            </a:r>
            <a:r>
              <a:rPr lang="pl-PL" dirty="0" smtClean="0"/>
              <a:t>http</a:t>
            </a:r>
            <a:r>
              <a:rPr lang="pl-PL" dirty="0"/>
              <a:t>://</a:t>
            </a:r>
            <a:r>
              <a:rPr lang="pl-PL" dirty="0" err="1"/>
              <a:t>www.innovative-marketing.com.mx</a:t>
            </a:r>
            <a:r>
              <a:rPr lang="pl-PL" dirty="0"/>
              <a:t>/</a:t>
            </a:r>
            <a:r>
              <a:rPr lang="pl-PL" dirty="0" err="1"/>
              <a:t>index</a:t>
            </a:r>
            <a:r>
              <a:rPr lang="pl-PL" dirty="0"/>
              <a:t>/</a:t>
            </a:r>
            <a:r>
              <a:rPr lang="pl-PL" dirty="0" err="1"/>
              <a:t>index.php?option</a:t>
            </a:r>
            <a:r>
              <a:rPr lang="pl-PL" dirty="0"/>
              <a:t>=</a:t>
            </a:r>
            <a:r>
              <a:rPr lang="pl-PL" dirty="0" err="1"/>
              <a:t>com_content&amp;view</a:t>
            </a:r>
            <a:r>
              <a:rPr lang="pl-PL" dirty="0"/>
              <a:t>=</a:t>
            </a:r>
            <a:r>
              <a:rPr lang="pl-PL" dirty="0" err="1"/>
              <a:t>article&amp;id</a:t>
            </a:r>
            <a:r>
              <a:rPr lang="pl-PL" dirty="0"/>
              <a:t>=51&amp;Itemid=76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640814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126</TotalTime>
  <Words>1016</Words>
  <Application>Microsoft Macintosh PowerPoint</Application>
  <PresentationFormat>Presentación en pantalla (4:3)</PresentationFormat>
  <Paragraphs>160</Paragraphs>
  <Slides>28</Slides>
  <Notes>1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Austin</vt:lpstr>
      <vt:lpstr>Juguetes Mi Alegría </vt:lpstr>
      <vt:lpstr>Análisis contextual</vt:lpstr>
      <vt:lpstr>Diapositiva 3</vt:lpstr>
      <vt:lpstr>Problema</vt:lpstr>
      <vt:lpstr>Diapositiva 5</vt:lpstr>
      <vt:lpstr>Análisis del mercado</vt:lpstr>
      <vt:lpstr>Diapositiva 7</vt:lpstr>
      <vt:lpstr>FODA</vt:lpstr>
      <vt:lpstr>Diapositiva 9</vt:lpstr>
      <vt:lpstr>Nuevo Concepto   Se manejan figuras circulares porque nuestro público son los niños y esta forma nos remite a los juegos, a lo divertido y el movimiento. El uso de los colores se debe a que nuestro público meta debe sentirse atraído y motivado a jugar y a experimentar.</vt:lpstr>
      <vt:lpstr>Misión</vt:lpstr>
      <vt:lpstr>Visión</vt:lpstr>
      <vt:lpstr>Valores (CREDO) </vt:lpstr>
      <vt:lpstr>Visualización de la marca</vt:lpstr>
      <vt:lpstr>Presupuesto</vt:lpstr>
      <vt:lpstr>Presupuesto</vt:lpstr>
      <vt:lpstr>Kotler &amp;Armstrong</vt:lpstr>
      <vt:lpstr>Etapas</vt:lpstr>
      <vt:lpstr>   Presupuesto para campaña publicitaria</vt:lpstr>
      <vt:lpstr>Cotización para medios de comunicación</vt:lpstr>
      <vt:lpstr>Plan medios calendarizado</vt:lpstr>
      <vt:lpstr>Análisis del mercado</vt:lpstr>
      <vt:lpstr>Diapositiva 23</vt:lpstr>
      <vt:lpstr>Presupuesto de rediseño logotipo</vt:lpstr>
      <vt:lpstr>Lo que se quiere lograr</vt:lpstr>
      <vt:lpstr>Diapositiva 26</vt:lpstr>
      <vt:lpstr>Diapositiva 27</vt:lpstr>
      <vt:lpstr>Fuentes de consulta: </vt:lpstr>
    </vt:vector>
  </TitlesOfParts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Presupuesto</dc:title>
  <dc:creator>INGRID</dc:creator>
  <cp:lastModifiedBy>Usuario de Office 2004 Test Drive</cp:lastModifiedBy>
  <cp:revision>12</cp:revision>
  <dcterms:created xsi:type="dcterms:W3CDTF">2011-11-10T06:13:55Z</dcterms:created>
  <dcterms:modified xsi:type="dcterms:W3CDTF">2011-11-10T06:14:41Z</dcterms:modified>
</cp:coreProperties>
</file>