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2" d="100"/>
          <a:sy n="42" d="100"/>
        </p:scale>
        <p:origin x="-132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18882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159632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39914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304857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414400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3534111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3215266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2384160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47913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301972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228459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C263A-33D3-4D4F-9C06-E38CB95B5C77}" type="datetimeFigureOut">
              <a:rPr lang="es-MX" smtClean="0"/>
              <a:pPr/>
              <a:t>24/10/2011</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8A059-C2CD-4D55-9A47-4D82836ACE8D}" type="slidenum">
              <a:rPr lang="es-MX" smtClean="0"/>
              <a:pPr/>
              <a:t>‹Nº›</a:t>
            </a:fld>
            <a:endParaRPr lang="es-MX"/>
          </a:p>
        </p:txBody>
      </p:sp>
    </p:spTree>
    <p:extLst>
      <p:ext uri="{BB962C8B-B14F-4D97-AF65-F5344CB8AC3E}">
        <p14:creationId xmlns="" xmlns:p14="http://schemas.microsoft.com/office/powerpoint/2010/main" val="50349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EL TELÉGRAFO</a:t>
            </a:r>
            <a:endParaRPr lang="es-MX" dirty="0"/>
          </a:p>
        </p:txBody>
      </p:sp>
      <p:sp>
        <p:nvSpPr>
          <p:cNvPr id="3" name="2 Subtítulo"/>
          <p:cNvSpPr>
            <a:spLocks noGrp="1"/>
          </p:cNvSpPr>
          <p:nvPr>
            <p:ph type="subTitle" idx="1"/>
          </p:nvPr>
        </p:nvSpPr>
        <p:spPr/>
        <p:txBody>
          <a:bodyPr/>
          <a:lstStyle/>
          <a:p>
            <a:r>
              <a:rPr lang="es-MX" b="1" dirty="0" smtClean="0"/>
              <a:t>La hormona social</a:t>
            </a:r>
            <a:endParaRPr lang="es-MX" b="1" dirty="0"/>
          </a:p>
        </p:txBody>
      </p:sp>
    </p:spTree>
    <p:extLst>
      <p:ext uri="{BB962C8B-B14F-4D97-AF65-F5344CB8AC3E}">
        <p14:creationId xmlns="" xmlns:p14="http://schemas.microsoft.com/office/powerpoint/2010/main" val="404463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a:buNone/>
            </a:pPr>
            <a:r>
              <a:rPr lang="es-MX" b="1" dirty="0" smtClean="0"/>
              <a:t>	Mientras </a:t>
            </a:r>
            <a:r>
              <a:rPr lang="es-MX" b="1" dirty="0" smtClean="0"/>
              <a:t>que todas las tecnologías anteriores (excepto el habla en sí) habían extendido alguna parte de nuestro cuerpo, puede decirse que la electricidad ha exteriorizado el sistema nervioso en sí, cerebro incluido. Nuestro sistema nervioso es un campo unificado totalmente carente de segmentos.</a:t>
            </a:r>
            <a:endParaRPr lang="es-MX" b="1" dirty="0"/>
          </a:p>
        </p:txBody>
      </p:sp>
    </p:spTree>
    <p:extLst>
      <p:ext uri="{BB962C8B-B14F-4D97-AF65-F5344CB8AC3E}">
        <p14:creationId xmlns="" xmlns:p14="http://schemas.microsoft.com/office/powerpoint/2010/main" val="2943122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a:buNone/>
            </a:pPr>
            <a:r>
              <a:rPr lang="es-MX" b="1" dirty="0" smtClean="0"/>
              <a:t>	… </a:t>
            </a:r>
            <a:r>
              <a:rPr lang="es-MX" b="1" dirty="0" smtClean="0"/>
              <a:t>corremos el riesgo de echar a perder todas nuestras inversiones en las tecnologías </a:t>
            </a:r>
            <a:r>
              <a:rPr lang="es-MX" b="1" dirty="0" err="1" smtClean="0"/>
              <a:t>preeléctricas</a:t>
            </a:r>
            <a:r>
              <a:rPr lang="es-MX" b="1" dirty="0" smtClean="0"/>
              <a:t> de tipo mecánico y alfabético por culpa del empleo indiscriminado de la energía eléctrica.</a:t>
            </a:r>
            <a:endParaRPr lang="es-MX" b="1" dirty="0"/>
          </a:p>
        </p:txBody>
      </p:sp>
    </p:spTree>
    <p:extLst>
      <p:ext uri="{BB962C8B-B14F-4D97-AF65-F5344CB8AC3E}">
        <p14:creationId xmlns="" xmlns:p14="http://schemas.microsoft.com/office/powerpoint/2010/main" val="2548268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pPr>
              <a:buNone/>
            </a:pPr>
            <a:r>
              <a:rPr lang="es-MX" b="1" dirty="0" smtClean="0"/>
              <a:t>	El </a:t>
            </a:r>
            <a:r>
              <a:rPr lang="es-MX" b="1" dirty="0" smtClean="0"/>
              <a:t>opuesto exacto [de la mecanización] caracteriza la transformación cibernética (o automatización), que se ha descrito como una manera tanto de pensar como de actuar. En lugar de centrarse en las distintas máquinas, la cibernética considera el problema de producción como un sistema integrado de manejo de información.</a:t>
            </a:r>
          </a:p>
          <a:p>
            <a:endParaRPr lang="es-MX" dirty="0"/>
          </a:p>
        </p:txBody>
      </p:sp>
    </p:spTree>
    <p:extLst>
      <p:ext uri="{BB962C8B-B14F-4D97-AF65-F5344CB8AC3E}">
        <p14:creationId xmlns="" xmlns:p14="http://schemas.microsoft.com/office/powerpoint/2010/main" val="1690026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lnSpcReduction="10000"/>
          </a:bodyPr>
          <a:lstStyle/>
          <a:p>
            <a:pPr>
              <a:buNone/>
            </a:pPr>
            <a:r>
              <a:rPr lang="es-MX" b="1" dirty="0" smtClean="0"/>
              <a:t>	Hoy </a:t>
            </a:r>
            <a:r>
              <a:rPr lang="es-MX" b="1" dirty="0" smtClean="0"/>
              <a:t>en día vivimos en la Edad de la Información y de la Comunicación porque los medios eléctricos crean, instantánea y constantemente, un campo total de acontecimientos en interacción, en los que participan todos los hombres. El mundo de la interacción pública tiene el mismo ámbito inclusivo de interacción integral que hasta la fecha sólo caracterizaba a nuestro sistema nervioso individual. </a:t>
            </a:r>
            <a:endParaRPr lang="es-E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a:buNone/>
            </a:pPr>
            <a:r>
              <a:rPr lang="es-MX" b="1" dirty="0" smtClean="0"/>
              <a:t>	La </a:t>
            </a:r>
            <a:r>
              <a:rPr lang="es-MX" b="1" dirty="0" smtClean="0"/>
              <a:t>electricidad sólo es visual y auditiva de forma incidental; antes que nada, es táctil. […]La forma eléctrica de impresión penetrante es profundamente táctil y orgánica, y confiere a todo objeto una especie de sensibilidad unificada, como ya hicieron las pinturas rupestres.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a:buNone/>
            </a:pPr>
            <a:r>
              <a:rPr lang="es-MX" b="1" dirty="0" smtClean="0"/>
              <a:t>	Durante </a:t>
            </a:r>
            <a:r>
              <a:rPr lang="es-MX" b="1" dirty="0" smtClean="0"/>
              <a:t>su fase embrionaria un nuevo medio suele ser incomprendido, tanto si se trata de la imprenta, del automóvil o de la televisión. Sólo porque al principio la gente no es consciente de su naturaleza, la forma nueva asesta golpes reveladores a espectadores con ojos de autómatas.</a:t>
            </a:r>
            <a:endParaRPr lang="es-E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a:buNone/>
            </a:pPr>
            <a:r>
              <a:rPr lang="es-MX" b="1" dirty="0" smtClean="0"/>
              <a:t>	En </a:t>
            </a:r>
            <a:r>
              <a:rPr lang="es-MX" b="1" dirty="0" smtClean="0"/>
              <a:t>1844, año en que se jugaba al ajedrez y a la lotería con el primer telégrafo, </a:t>
            </a:r>
            <a:r>
              <a:rPr lang="es-MX" b="1" dirty="0" err="1" smtClean="0"/>
              <a:t>Kierkergaard</a:t>
            </a:r>
            <a:r>
              <a:rPr lang="es-MX" b="1" dirty="0" smtClean="0"/>
              <a:t> publicó </a:t>
            </a:r>
            <a:r>
              <a:rPr lang="es-MX" b="1" i="1" dirty="0" smtClean="0"/>
              <a:t>El concepto de la angustia</a:t>
            </a:r>
            <a:r>
              <a:rPr lang="es-MX" b="1" dirty="0" smtClean="0"/>
              <a:t>. Había empezado la edad de la ansiedad. […]Colocar los nervios fuera del sistema nervioso y los órganos físicos dentro de éste es una situación –no un concepto– de angustia. </a:t>
            </a:r>
            <a:endParaRPr lang="es-E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a:buNone/>
            </a:pPr>
            <a:r>
              <a:rPr lang="es-MX" b="1" dirty="0" smtClean="0"/>
              <a:t>	Lo </a:t>
            </a:r>
            <a:r>
              <a:rPr lang="es-MX" b="1" dirty="0" smtClean="0"/>
              <a:t>eléctrico confiere potentes voces a los débiles y a los que sufren, y aparta a un lado las especializaciones burocráticas y las descripciones de tareas de la mente pegada a un manual de instrucciones. La dimensión de “interés humano” es simplemente la de la inmediatez de la participación en la experiencia ajena que se da con la información instantánea.</a:t>
            </a:r>
            <a:endParaRPr lang="es-E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5</Words>
  <Application>Microsoft Office PowerPoint</Application>
  <PresentationFormat>Presentación en pantalla (4:3)</PresentationFormat>
  <Paragraphs>10</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EL TELÉGRAFO</vt:lpstr>
      <vt:lpstr>Diapositiva 2</vt:lpstr>
      <vt:lpstr>Diapositiva 3</vt:lpstr>
      <vt:lpstr>Diapositiva 4</vt:lpstr>
      <vt:lpstr>Diapositiva 5</vt:lpstr>
      <vt:lpstr>Diapositiva 6</vt:lpstr>
      <vt:lpstr>Diapositiva 7</vt:lpstr>
      <vt:lpstr>Diapositiva 8</vt:lpstr>
      <vt:lpstr>Diapositiva 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TELÉGRAFO</dc:title>
  <dc:creator>DIFUSION CULTURAL</dc:creator>
  <cp:lastModifiedBy>Your User Name</cp:lastModifiedBy>
  <cp:revision>4</cp:revision>
  <dcterms:created xsi:type="dcterms:W3CDTF">2011-10-17T17:38:15Z</dcterms:created>
  <dcterms:modified xsi:type="dcterms:W3CDTF">2011-10-24T23:38:41Z</dcterms:modified>
</cp:coreProperties>
</file>