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76" r:id="rId3"/>
    <p:sldId id="260" r:id="rId4"/>
    <p:sldId id="274" r:id="rId5"/>
    <p:sldId id="273" r:id="rId6"/>
    <p:sldId id="275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76" d="100"/>
          <a:sy n="76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0891-D9FD-8C4D-B016-916EF493E205}" type="datetimeFigureOut">
              <a:rPr lang="es-ES_tradnl" smtClean="0"/>
              <a:pPr/>
              <a:t>20/09/11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6A574-9BE5-8243-924D-7FFD435340E7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pic>
        <p:nvPicPr>
          <p:cNvPr id="8" name="Picture 2" descr="http://4.bp.blogspot.com/_uheNlUAGBA8/TNcchD6ahAI/AAAAAAAADHE/Xb-wcXkfnFY/s1600/1+revolucion+industr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29704" y="2476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400" b="1" dirty="0" smtClean="0">
                <a:latin typeface="Courier"/>
                <a:ea typeface="+mj-ea"/>
                <a:cs typeface="Courier"/>
              </a:rPr>
              <a:t>El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medio es</a:t>
            </a:r>
            <a:r>
              <a:rPr kumimoji="0" lang="es-MX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el mensaje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/>
              <a:ea typeface="+mj-ea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77776" y="3448110"/>
            <a:ext cx="6696744" cy="256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300" dirty="0" smtClean="0">
                <a:latin typeface="Courier"/>
                <a:cs typeface="Courier"/>
              </a:rPr>
              <a:t>Las consecuencias individuales y sociales de cualquier medio, es decir, de cualquiera de nuestras extensiones, resultan de la nueva escala que introduce en nuestros asuntos cualquir extensión o tecnologíia nueva.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26664" y="1684338"/>
            <a:ext cx="8229600" cy="11430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pic>
        <p:nvPicPr>
          <p:cNvPr id="8" name="Picture 2" descr="http://4.bp.blogspot.com/_uheNlUAGBA8/TNcchD6ahAI/AAAAAAAADHE/Xb-wcXkfnFY/s1600/1+revolucion+industr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685800" y="3048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2000" dirty="0">
              <a:latin typeface="Courier"/>
              <a:cs typeface="Courier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529704" y="2476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400" b="1" dirty="0" smtClean="0">
                <a:latin typeface="Courier"/>
                <a:ea typeface="+mj-ea"/>
                <a:cs typeface="Courier"/>
              </a:rPr>
              <a:t>El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medio es</a:t>
            </a:r>
            <a:r>
              <a:rPr kumimoji="0" lang="es-MX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 el mensaje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/>
                <a:ea typeface="+mj-ea"/>
                <a:cs typeface="Courier"/>
              </a:rPr>
              <a:t>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/>
              <a:ea typeface="+mj-ea"/>
              <a:cs typeface="Courier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177776" y="3448110"/>
            <a:ext cx="66967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smtClean="0">
                <a:latin typeface="Courier"/>
                <a:cs typeface="Courier"/>
              </a:rPr>
              <a:t>El </a:t>
            </a:r>
            <a:r>
              <a:rPr lang="en-US" sz="2300" dirty="0" err="1" smtClean="0">
                <a:latin typeface="Courier"/>
                <a:cs typeface="Courier"/>
              </a:rPr>
              <a:t>contenido</a:t>
            </a:r>
            <a:r>
              <a:rPr lang="en-US" sz="2300" dirty="0" smtClean="0">
                <a:latin typeface="Courier"/>
                <a:cs typeface="Courier"/>
              </a:rPr>
              <a:t> de </a:t>
            </a:r>
            <a:r>
              <a:rPr lang="en-US" sz="2300" dirty="0" err="1" smtClean="0">
                <a:latin typeface="Courier"/>
                <a:cs typeface="Courier"/>
              </a:rPr>
              <a:t>todo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medio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es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otro</a:t>
            </a:r>
            <a:r>
              <a:rPr lang="en-US" sz="2300" dirty="0" smtClean="0">
                <a:latin typeface="Courier"/>
                <a:cs typeface="Courier"/>
              </a:rPr>
              <a:t> </a:t>
            </a:r>
            <a:r>
              <a:rPr lang="en-US" sz="2300" dirty="0" err="1" smtClean="0">
                <a:latin typeface="Courier"/>
                <a:cs typeface="Courier"/>
              </a:rPr>
              <a:t>medio</a:t>
            </a:r>
            <a:endParaRPr lang="en-US" sz="2300" dirty="0">
              <a:latin typeface="Courier"/>
              <a:cs typeface="Courier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26664" y="1684338"/>
            <a:ext cx="8229600" cy="1143000"/>
          </a:xfr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38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3471" y="3429000"/>
            <a:ext cx="7696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dirty="0" smtClean="0">
                <a:latin typeface="Courier"/>
                <a:cs typeface="Courier"/>
              </a:rPr>
              <a:t>El mensaje de cualquier medio o tecnología es el cambio de escala, ritmo o patrones que introduce en los asuntos humanos</a:t>
            </a:r>
            <a:endParaRPr lang="es-ES_tradnl" sz="2200" dirty="0">
              <a:latin typeface="Courier"/>
              <a:cs typeface="Courier"/>
            </a:endParaRPr>
          </a:p>
        </p:txBody>
      </p:sp>
      <p:pic>
        <p:nvPicPr>
          <p:cNvPr id="5" name="Picture 10" descr="BritishMajestic1944F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670" y="0"/>
            <a:ext cx="4650529" cy="31801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80" y="-32298"/>
            <a:ext cx="9296400" cy="69225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98884" y="3645024"/>
            <a:ext cx="68933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300" dirty="0" smtClean="0">
                <a:latin typeface="Courier"/>
                <a:cs typeface="Courier"/>
              </a:rPr>
              <a:t>El medio es el mensaje porque es el medio el que controla la escala y forma de las asociaciones y los trabajos humanos. Lo más </a:t>
            </a:r>
            <a:r>
              <a:rPr lang="es-ES_tradnl" sz="2300" dirty="0" err="1" smtClean="0">
                <a:latin typeface="Courier"/>
                <a:cs typeface="Courier"/>
              </a:rPr>
              <a:t>tipico</a:t>
            </a:r>
            <a:r>
              <a:rPr lang="es-ES_tradnl" sz="2300" dirty="0" smtClean="0">
                <a:latin typeface="Courier"/>
                <a:cs typeface="Courier"/>
              </a:rPr>
              <a:t> es que los contenidos de cualquier medio nos impidan ver su carácter.</a:t>
            </a:r>
            <a:endParaRPr lang="es-ES_tradnl" sz="2300" dirty="0">
              <a:latin typeface="Courier"/>
              <a:cs typeface="Courier"/>
            </a:endParaRPr>
          </a:p>
        </p:txBody>
      </p:sp>
      <p:pic>
        <p:nvPicPr>
          <p:cNvPr id="2" name="Imagen 1" descr="ajedre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3500"/>
            <a:ext cx="4716016" cy="34573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5730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La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electricidad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acabó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con la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secuencia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haciendo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que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todo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se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vuelva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simultáneo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" name="Imagen 2" descr="bl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3090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600228" y="2532037"/>
            <a:ext cx="3179684" cy="3273227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2600" dirty="0" err="1" smtClean="0">
                <a:latin typeface="Courier"/>
                <a:cs typeface="Courier"/>
              </a:rPr>
              <a:t>Cualquier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medio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tiene</a:t>
            </a:r>
            <a:r>
              <a:rPr lang="en-US" sz="2600" dirty="0" smtClean="0">
                <a:latin typeface="Courier"/>
                <a:cs typeface="Courier"/>
              </a:rPr>
              <a:t> el </a:t>
            </a:r>
            <a:r>
              <a:rPr lang="en-US" sz="2600" dirty="0" err="1" smtClean="0">
                <a:latin typeface="Courier"/>
                <a:cs typeface="Courier"/>
              </a:rPr>
              <a:t>poder</a:t>
            </a:r>
            <a:r>
              <a:rPr lang="en-US" sz="2600" dirty="0" smtClean="0">
                <a:latin typeface="Courier"/>
                <a:cs typeface="Courier"/>
              </a:rPr>
              <a:t> de </a:t>
            </a:r>
            <a:r>
              <a:rPr lang="en-US" sz="2600" dirty="0" err="1" smtClean="0">
                <a:latin typeface="Courier"/>
                <a:cs typeface="Courier"/>
              </a:rPr>
              <a:t>imponer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sus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propios</a:t>
            </a:r>
            <a:r>
              <a:rPr lang="en-US" sz="2600" dirty="0" smtClean="0">
                <a:latin typeface="Courier"/>
                <a:cs typeface="Courier"/>
              </a:rPr>
              <a:t> </a:t>
            </a:r>
            <a:r>
              <a:rPr lang="en-US" sz="2600" dirty="0" err="1" smtClean="0">
                <a:latin typeface="Courier"/>
                <a:cs typeface="Courier"/>
              </a:rPr>
              <a:t>intereses</a:t>
            </a:r>
            <a:r>
              <a:rPr lang="en-US" sz="2600" dirty="0" smtClean="0">
                <a:latin typeface="Courier"/>
                <a:cs typeface="Courier"/>
              </a:rPr>
              <a:t> al </a:t>
            </a:r>
            <a:r>
              <a:rPr lang="en-US" sz="2600" dirty="0" err="1" smtClean="0">
                <a:latin typeface="Courier"/>
                <a:cs typeface="Courier"/>
              </a:rPr>
              <a:t>incauto</a:t>
            </a:r>
            <a:endParaRPr lang="en-US" sz="2600" dirty="0">
              <a:latin typeface="Courier"/>
              <a:cs typeface="Courier"/>
            </a:endParaRPr>
          </a:p>
        </p:txBody>
      </p:sp>
      <p:pic>
        <p:nvPicPr>
          <p:cNvPr id="6" name="Picture 1" descr="C:\Users\Saul\Desktop\New folder (3)\televis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-32299"/>
            <a:ext cx="4792216" cy="3193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	</a:t>
            </a:r>
            <a:r>
              <a:rPr lang="es-MX" sz="2200" dirty="0" smtClean="0">
                <a:latin typeface="Courier"/>
                <a:cs typeface="Courier"/>
              </a:rPr>
              <a:t>El efecto de un medio sólo se fortalece e intensifica porque se le da otro medio que le sirva de contenido</a:t>
            </a:r>
            <a:endParaRPr lang="en-US" sz="2200" dirty="0">
              <a:latin typeface="Courier"/>
              <a:cs typeface="Courier"/>
            </a:endParaRPr>
          </a:p>
        </p:txBody>
      </p:sp>
      <p:pic>
        <p:nvPicPr>
          <p:cNvPr id="2" name="Imagen 1" descr="facebook_vs_goog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34940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58180"/>
            <a:ext cx="4427984" cy="5491100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Los efectos de la tecnología no se producen al nivel de las opiniones o de los conceptos, sino que modifican los índices sensoriales, o pautas de percepción, regularmente </a:t>
            </a:r>
            <a:r>
              <a:rPr lang="es-MX" sz="2400" dirty="0">
                <a:latin typeface="Courier New" pitchFamily="49" charset="0"/>
                <a:cs typeface="Courier New" pitchFamily="49" charset="0"/>
              </a:rPr>
              <a:t>y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sin encontrar resistencia. El artista 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serio </a:t>
            </a:r>
            <a:r>
              <a:rPr lang="es-MX" sz="2400" dirty="0" smtClean="0">
                <a:latin typeface="Courier New" pitchFamily="49" charset="0"/>
                <a:cs typeface="Courier New" pitchFamily="49" charset="0"/>
              </a:rPr>
              <a:t>es el único que puede toparse impunemente con la tecnología, solo porque es un experto consciente de los cambios en la percepción sensorial.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n 3" descr="Cami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50235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n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32298"/>
            <a:ext cx="9296400" cy="6922595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052736"/>
            <a:ext cx="3960440" cy="43204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MX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s-MX" dirty="0" smtClean="0">
                <a:latin typeface="Courier New" pitchFamily="49" charset="0"/>
                <a:cs typeface="Courier New" pitchFamily="49" charset="0"/>
              </a:rPr>
              <a:t>Los medios son extensiones y costes fijos para nuestras energías personales, </a:t>
            </a:r>
            <a:r>
              <a:rPr lang="es-MX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s-MX" dirty="0" smtClean="0">
                <a:latin typeface="Courier New" pitchFamily="49" charset="0"/>
                <a:cs typeface="Courier New" pitchFamily="49" charset="0"/>
              </a:rPr>
              <a:t>además configuran nuestra conciencia y experiencias.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" name="Imagen 1" descr="C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232" y="-14798"/>
            <a:ext cx="4716760" cy="32816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140</Words>
  <Application>Microsoft Macintosh PowerPoint</Application>
  <PresentationFormat>Presentación en pantalla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La electricidad acabó con la secuencia haciendo que todo se vuelva simultáneo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TV4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Todos los cambios sociales repercuten en la creación de nuevas tecnologías</dc:title>
  <dc:creator>Rodolfo Murillo González</dc:creator>
  <cp:lastModifiedBy>Octavio Islas</cp:lastModifiedBy>
  <cp:revision>25</cp:revision>
  <dcterms:created xsi:type="dcterms:W3CDTF">2011-08-29T17:49:08Z</dcterms:created>
  <dcterms:modified xsi:type="dcterms:W3CDTF">2011-09-20T16:46:33Z</dcterms:modified>
</cp:coreProperties>
</file>