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00" d="100"/>
          <a:sy n="100" d="100"/>
        </p:scale>
        <p:origin x="-11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9FAC-AE8F-BB41-A030-6091E3C4F0A1}" type="datetimeFigureOut">
              <a:rPr lang="es-ES_tradnl" smtClean="0"/>
              <a:t>26/8/11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EAC9-A9FF-F148-A3EE-C5FCDD38AD94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9FAC-AE8F-BB41-A030-6091E3C4F0A1}" type="datetimeFigureOut">
              <a:rPr lang="es-ES_tradnl" smtClean="0"/>
              <a:t>26/8/11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EAC9-A9FF-F148-A3EE-C5FCDD38AD94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9FAC-AE8F-BB41-A030-6091E3C4F0A1}" type="datetimeFigureOut">
              <a:rPr lang="es-ES_tradnl" smtClean="0"/>
              <a:t>26/8/11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EAC9-A9FF-F148-A3EE-C5FCDD38AD94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9FAC-AE8F-BB41-A030-6091E3C4F0A1}" type="datetimeFigureOut">
              <a:rPr lang="es-ES_tradnl" smtClean="0"/>
              <a:t>26/8/11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EAC9-A9FF-F148-A3EE-C5FCDD38AD94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9FAC-AE8F-BB41-A030-6091E3C4F0A1}" type="datetimeFigureOut">
              <a:rPr lang="es-ES_tradnl" smtClean="0"/>
              <a:t>26/8/11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EAC9-A9FF-F148-A3EE-C5FCDD38AD94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9FAC-AE8F-BB41-A030-6091E3C4F0A1}" type="datetimeFigureOut">
              <a:rPr lang="es-ES_tradnl" smtClean="0"/>
              <a:t>26/8/11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EAC9-A9FF-F148-A3EE-C5FCDD38AD94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9FAC-AE8F-BB41-A030-6091E3C4F0A1}" type="datetimeFigureOut">
              <a:rPr lang="es-ES_tradnl" smtClean="0"/>
              <a:t>26/8/11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EAC9-A9FF-F148-A3EE-C5FCDD38AD94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9FAC-AE8F-BB41-A030-6091E3C4F0A1}" type="datetimeFigureOut">
              <a:rPr lang="es-ES_tradnl" smtClean="0"/>
              <a:t>26/8/11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EAC9-A9FF-F148-A3EE-C5FCDD38AD94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9FAC-AE8F-BB41-A030-6091E3C4F0A1}" type="datetimeFigureOut">
              <a:rPr lang="es-ES_tradnl" smtClean="0"/>
              <a:t>26/8/11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EAC9-A9FF-F148-A3EE-C5FCDD38AD94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9FAC-AE8F-BB41-A030-6091E3C4F0A1}" type="datetimeFigureOut">
              <a:rPr lang="es-ES_tradnl" smtClean="0"/>
              <a:t>26/8/11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EAC9-A9FF-F148-A3EE-C5FCDD38AD94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9FAC-AE8F-BB41-A030-6091E3C4F0A1}" type="datetimeFigureOut">
              <a:rPr lang="es-ES_tradnl" smtClean="0"/>
              <a:t>26/8/11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EAC9-A9FF-F148-A3EE-C5FCDD38AD94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89FAC-AE8F-BB41-A030-6091E3C4F0A1}" type="datetimeFigureOut">
              <a:rPr lang="es-ES_tradnl" smtClean="0"/>
              <a:t>26/8/11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3EAC9-A9FF-F148-A3EE-C5FCDD38AD94}" type="slidenum">
              <a:rPr lang="es-ES_tradnl" smtClean="0"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Macintosh PowerPoint</Application>
  <PresentationFormat>Presentación en pantalla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Company/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Mario</dc:creator>
  <cp:lastModifiedBy>Mario</cp:lastModifiedBy>
  <cp:revision>3</cp:revision>
  <dcterms:created xsi:type="dcterms:W3CDTF">2011-08-27T00:20:13Z</dcterms:created>
  <dcterms:modified xsi:type="dcterms:W3CDTF">2011-08-27T00:32:57Z</dcterms:modified>
</cp:coreProperties>
</file>