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3" r:id="rId5"/>
    <p:sldId id="264" r:id="rId6"/>
    <p:sldId id="260" r:id="rId7"/>
    <p:sldId id="266" r:id="rId8"/>
    <p:sldId id="262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23958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19926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48245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9054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71667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51964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979096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7693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28000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3084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75777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28BC6-D7EF-4EE2-99B7-59DB247C1673}" type="datetimeFigureOut">
              <a:rPr lang="es-MX" smtClean="0"/>
              <a:pPr/>
              <a:t>24/10/2011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7A58D-7691-41D6-ACAA-595DBF1DEDB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59282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COCHE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1" dirty="0" smtClean="0"/>
              <a:t>La novia mecánica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32982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b="1" dirty="0" smtClean="0"/>
              <a:t>	… </a:t>
            </a:r>
            <a:r>
              <a:rPr lang="es-MX" b="1" dirty="0" smtClean="0"/>
              <a:t>el coche se ha convertido en una prenda de vestir sin la cual nos sentimos inseguros, desnudos e incompletos en el conjunto </a:t>
            </a:r>
            <a:r>
              <a:rPr lang="es-MX" b="1" dirty="0" smtClean="0"/>
              <a:t>urbano.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290795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b="1" dirty="0" smtClean="0"/>
              <a:t>	… </a:t>
            </a:r>
            <a:r>
              <a:rPr lang="es-MX" b="1" dirty="0" smtClean="0"/>
              <a:t>es la potencia del coche la que nivela todas las diferencias sociales y convierte al peatón en ciudadano de segunda.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	… </a:t>
            </a:r>
            <a:r>
              <a:rPr lang="es-MX" b="1" dirty="0" smtClean="0"/>
              <a:t>puede </a:t>
            </a:r>
            <a:r>
              <a:rPr lang="es-MX" b="1" dirty="0" smtClean="0"/>
              <a:t>que los cambios eléctricos de la tecnología estén a punto de hacer desmontar al automovilista de su coche y de devolvernos a la escala pedestre. “Ir a trabajar” podría ser sólo una fase de transición, como “ir de compras”.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17842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	</a:t>
            </a:r>
            <a:r>
              <a:rPr lang="es-MX" b="1" dirty="0" smtClean="0"/>
              <a:t>El </a:t>
            </a:r>
            <a:r>
              <a:rPr lang="es-MX" b="1" dirty="0" smtClean="0"/>
              <a:t>coche y la cadena de montaje se habían convertido en la última expresión de la tecnología </a:t>
            </a:r>
            <a:r>
              <a:rPr lang="es-MX" b="1" dirty="0" err="1" smtClean="0"/>
              <a:t>Gutemberg</a:t>
            </a:r>
            <a:r>
              <a:rPr lang="es-MX" b="1" dirty="0" smtClean="0"/>
              <a:t>; es decir, procesos uniformes y repetibles aplicados a todos los aspectos del trabajo y del vivir. La televisión hizo que se cuestionaran todos los supuestos mecánicos respecto a la uniformidad y la estandarización, y todos los valores del consumismo.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38902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	</a:t>
            </a:r>
            <a:r>
              <a:rPr lang="es-MX" b="1" dirty="0" smtClean="0"/>
              <a:t>… </a:t>
            </a:r>
            <a:r>
              <a:rPr lang="es-MX" b="1" dirty="0" smtClean="0"/>
              <a:t>el auto-móvil, más que cualquier caballo, es una extensión del hombre que convierte a su conductor en un superhombre. […] Y la televisión, al enfriar los gustos norteamericanos y al crear nuevas necesidades de un espacio único y envolvente, casi desarzona al motorizado jinete norteamericano.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389292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b="1" dirty="0" smtClean="0"/>
              <a:t>	“¿</a:t>
            </a:r>
            <a:r>
              <a:rPr lang="es-MX" b="1" dirty="0" smtClean="0"/>
              <a:t>Va a perdurar el automóvil?” La respuesta, por supuesto, es “No”. En la edad eléctrica, la rueda en sí es obsoleta…, [lo que] no supone su desaparición. Significa que, como la caligrafía o la tipografía, la rueda será desplazada hasta un papel secundario en la cultura.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	</a:t>
            </a:r>
            <a:r>
              <a:rPr lang="es-MX" b="1" dirty="0" smtClean="0"/>
              <a:t>El </a:t>
            </a:r>
            <a:r>
              <a:rPr lang="es-MX" b="1" dirty="0" smtClean="0"/>
              <a:t>coche, pues, ha reconfigurado todos los espacios que unen y separan a los hombres y seguirá haciéndolo al menos durante una década, y, para entonces, habrá aparecido el sucesor electrónico del coche.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200284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</Words>
  <Application>Microsoft Office PowerPoint</Application>
  <PresentationFormat>Presentación en pantalla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EL COCHE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COCHE</dc:title>
  <dc:creator>DIFUSION CULTURAL</dc:creator>
  <cp:lastModifiedBy>Your User Name</cp:lastModifiedBy>
  <cp:revision>7</cp:revision>
  <dcterms:created xsi:type="dcterms:W3CDTF">2011-10-17T16:39:04Z</dcterms:created>
  <dcterms:modified xsi:type="dcterms:W3CDTF">2011-10-24T23:34:56Z</dcterms:modified>
</cp:coreProperties>
</file>