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72" r:id="rId3"/>
    <p:sldId id="273" r:id="rId4"/>
    <p:sldId id="274" r:id="rId5"/>
    <p:sldId id="275" r:id="rId6"/>
    <p:sldId id="279" r:id="rId7"/>
    <p:sldId id="277" r:id="rId8"/>
    <p:sldId id="258" r:id="rId9"/>
    <p:sldId id="259" r:id="rId10"/>
    <p:sldId id="260" r:id="rId11"/>
    <p:sldId id="262" r:id="rId12"/>
    <p:sldId id="280" r:id="rId13"/>
    <p:sldId id="281" r:id="rId14"/>
    <p:sldId id="282" r:id="rId15"/>
    <p:sldId id="283" r:id="rId16"/>
    <p:sldId id="284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57" r:id="rId2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75DA67-1F89-49E6-B271-FEFA9340D479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4C24799C-EE69-4216-8A11-1A8C0469B5DB}">
      <dgm:prSet phldrT="[Texto]"/>
      <dgm:spPr/>
      <dgm:t>
        <a:bodyPr/>
        <a:lstStyle/>
        <a:p>
          <a:r>
            <a:rPr lang="es-MX" dirty="0" smtClean="0"/>
            <a:t>Modelo Prospectivo de la Imagen</a:t>
          </a:r>
          <a:endParaRPr lang="es-MX" dirty="0"/>
        </a:p>
      </dgm:t>
    </dgm:pt>
    <dgm:pt modelId="{047374FB-BEBE-43F6-86EB-E10282B791C9}" type="parTrans" cxnId="{91C9F4FD-92E7-45EC-A342-B052BDE21778}">
      <dgm:prSet/>
      <dgm:spPr/>
      <dgm:t>
        <a:bodyPr/>
        <a:lstStyle/>
        <a:p>
          <a:endParaRPr lang="es-MX"/>
        </a:p>
      </dgm:t>
    </dgm:pt>
    <dgm:pt modelId="{70E7313B-4A81-4FD5-8CAD-EFF0046B4A69}" type="sibTrans" cxnId="{91C9F4FD-92E7-45EC-A342-B052BDE21778}">
      <dgm:prSet/>
      <dgm:spPr/>
      <dgm:t>
        <a:bodyPr/>
        <a:lstStyle/>
        <a:p>
          <a:endParaRPr lang="es-MX"/>
        </a:p>
      </dgm:t>
    </dgm:pt>
    <dgm:pt modelId="{D751762B-6C91-411D-A3D6-31BD4F9C5BBB}">
      <dgm:prSet phldrT="[Texto]"/>
      <dgm:spPr/>
      <dgm:t>
        <a:bodyPr/>
        <a:lstStyle/>
        <a:p>
          <a:r>
            <a:rPr lang="es-MX" dirty="0" smtClean="0"/>
            <a:t>Constelación de Atributos</a:t>
          </a:r>
          <a:endParaRPr lang="es-MX" dirty="0"/>
        </a:p>
      </dgm:t>
    </dgm:pt>
    <dgm:pt modelId="{8F42CD6F-CD9E-4EAF-936E-2829BAA8BFBC}" type="parTrans" cxnId="{D370120D-E3D6-42A2-8961-D843249923DB}">
      <dgm:prSet/>
      <dgm:spPr/>
      <dgm:t>
        <a:bodyPr/>
        <a:lstStyle/>
        <a:p>
          <a:endParaRPr lang="es-MX"/>
        </a:p>
      </dgm:t>
    </dgm:pt>
    <dgm:pt modelId="{A0C644B4-7BAC-404B-B0F2-CE43AC679A93}" type="sibTrans" cxnId="{D370120D-E3D6-42A2-8961-D843249923DB}">
      <dgm:prSet/>
      <dgm:spPr/>
      <dgm:t>
        <a:bodyPr/>
        <a:lstStyle/>
        <a:p>
          <a:endParaRPr lang="es-MX"/>
        </a:p>
      </dgm:t>
    </dgm:pt>
    <dgm:pt modelId="{C3450419-268E-46A4-8F7B-491A889BA4DC}">
      <dgm:prSet phldrT="[Texto]"/>
      <dgm:spPr/>
      <dgm:t>
        <a:bodyPr/>
        <a:lstStyle/>
        <a:p>
          <a:r>
            <a:rPr lang="es-MX" dirty="0" smtClean="0"/>
            <a:t>Auditoría Estratégica Global</a:t>
          </a:r>
          <a:endParaRPr lang="es-MX" dirty="0"/>
        </a:p>
      </dgm:t>
    </dgm:pt>
    <dgm:pt modelId="{8E579122-8D18-491F-88A3-50C8D06D706C}" type="parTrans" cxnId="{EBF47E87-2B60-4A42-9071-B46C6008AC17}">
      <dgm:prSet/>
      <dgm:spPr/>
      <dgm:t>
        <a:bodyPr/>
        <a:lstStyle/>
        <a:p>
          <a:endParaRPr lang="es-MX"/>
        </a:p>
      </dgm:t>
    </dgm:pt>
    <dgm:pt modelId="{90F95998-8D9B-4C3B-BD7E-04B1A4EF38B6}" type="sibTrans" cxnId="{EBF47E87-2B60-4A42-9071-B46C6008AC17}">
      <dgm:prSet/>
      <dgm:spPr/>
      <dgm:t>
        <a:bodyPr/>
        <a:lstStyle/>
        <a:p>
          <a:endParaRPr lang="es-MX"/>
        </a:p>
      </dgm:t>
    </dgm:pt>
    <dgm:pt modelId="{DCE7D636-8125-496A-8A2F-1EA4BF95004E}">
      <dgm:prSet/>
      <dgm:spPr/>
      <dgm:t>
        <a:bodyPr/>
        <a:lstStyle/>
        <a:p>
          <a:r>
            <a:rPr lang="es-MX" dirty="0" smtClean="0"/>
            <a:t>Modelo de Medición y Control</a:t>
          </a:r>
          <a:endParaRPr lang="es-MX" dirty="0"/>
        </a:p>
      </dgm:t>
    </dgm:pt>
    <dgm:pt modelId="{66EBF2AC-D2FE-44B6-B5C4-A7996B081133}" type="parTrans" cxnId="{92F0A42D-D5C7-46D8-B89D-7D43B98AE7D5}">
      <dgm:prSet/>
      <dgm:spPr/>
      <dgm:t>
        <a:bodyPr/>
        <a:lstStyle/>
        <a:p>
          <a:endParaRPr lang="es-MX"/>
        </a:p>
      </dgm:t>
    </dgm:pt>
    <dgm:pt modelId="{1ED5E4B3-C98F-4D30-BEA1-769B266A5767}" type="sibTrans" cxnId="{92F0A42D-D5C7-46D8-B89D-7D43B98AE7D5}">
      <dgm:prSet/>
      <dgm:spPr/>
      <dgm:t>
        <a:bodyPr/>
        <a:lstStyle/>
        <a:p>
          <a:endParaRPr lang="es-MX"/>
        </a:p>
      </dgm:t>
    </dgm:pt>
    <dgm:pt modelId="{C0BA2E10-3399-4163-BA96-D5F22D5FAE11}">
      <dgm:prSet/>
      <dgm:spPr/>
      <dgm:t>
        <a:bodyPr/>
        <a:lstStyle/>
        <a:p>
          <a:r>
            <a:rPr lang="es-MX" dirty="0" smtClean="0"/>
            <a:t>Perfil de Polaridades</a:t>
          </a:r>
          <a:endParaRPr lang="es-MX" dirty="0"/>
        </a:p>
      </dgm:t>
    </dgm:pt>
    <dgm:pt modelId="{F25778D5-86A5-4B15-BEA8-F925D9FD20CC}" type="parTrans" cxnId="{BF3CDA21-66F5-4A6D-B419-606614341B86}">
      <dgm:prSet/>
      <dgm:spPr/>
      <dgm:t>
        <a:bodyPr/>
        <a:lstStyle/>
        <a:p>
          <a:endParaRPr lang="es-MX"/>
        </a:p>
      </dgm:t>
    </dgm:pt>
    <dgm:pt modelId="{D1D0AA3B-2D0E-4AE6-A177-4D4D734BA2E9}" type="sibTrans" cxnId="{BF3CDA21-66F5-4A6D-B419-606614341B86}">
      <dgm:prSet/>
      <dgm:spPr/>
      <dgm:t>
        <a:bodyPr/>
        <a:lstStyle/>
        <a:p>
          <a:endParaRPr lang="es-MX"/>
        </a:p>
      </dgm:t>
    </dgm:pt>
    <dgm:pt modelId="{8DE94B4B-DABD-4D20-A0CC-535FFE610D0F}" type="pres">
      <dgm:prSet presAssocID="{6175DA67-1F89-49E6-B271-FEFA9340D479}" presName="compositeShape" presStyleCnt="0">
        <dgm:presLayoutVars>
          <dgm:chMax val="7"/>
          <dgm:dir/>
          <dgm:resizeHandles val="exact"/>
        </dgm:presLayoutVars>
      </dgm:prSet>
      <dgm:spPr/>
    </dgm:pt>
    <dgm:pt modelId="{95C8CEC1-BD88-4FC0-AF3A-13C59EA84416}" type="pres">
      <dgm:prSet presAssocID="{6175DA67-1F89-49E6-B271-FEFA9340D479}" presName="wedge1" presStyleLbl="node1" presStyleIdx="0" presStyleCnt="5"/>
      <dgm:spPr/>
      <dgm:t>
        <a:bodyPr/>
        <a:lstStyle/>
        <a:p>
          <a:endParaRPr lang="es-MX"/>
        </a:p>
      </dgm:t>
    </dgm:pt>
    <dgm:pt modelId="{044DAD8F-715B-47A8-A01B-A585D03A9C92}" type="pres">
      <dgm:prSet presAssocID="{6175DA67-1F89-49E6-B271-FEFA9340D479}" presName="dummy1a" presStyleCnt="0"/>
      <dgm:spPr/>
    </dgm:pt>
    <dgm:pt modelId="{8A3F15FA-26D6-498D-B912-FFA988D732EA}" type="pres">
      <dgm:prSet presAssocID="{6175DA67-1F89-49E6-B271-FEFA9340D479}" presName="dummy1b" presStyleCnt="0"/>
      <dgm:spPr/>
    </dgm:pt>
    <dgm:pt modelId="{B370CF12-96F3-4906-8C57-C4E9A4E6F8A5}" type="pres">
      <dgm:prSet presAssocID="{6175DA67-1F89-49E6-B271-FEFA9340D479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CBC240D-89C0-44BC-B5B9-BFCB9C1586A8}" type="pres">
      <dgm:prSet presAssocID="{6175DA67-1F89-49E6-B271-FEFA9340D479}" presName="wedge2" presStyleLbl="node1" presStyleIdx="1" presStyleCnt="5"/>
      <dgm:spPr/>
      <dgm:t>
        <a:bodyPr/>
        <a:lstStyle/>
        <a:p>
          <a:endParaRPr lang="es-MX"/>
        </a:p>
      </dgm:t>
    </dgm:pt>
    <dgm:pt modelId="{09FC9592-5960-483A-BAEC-7E77A46210EE}" type="pres">
      <dgm:prSet presAssocID="{6175DA67-1F89-49E6-B271-FEFA9340D479}" presName="dummy2a" presStyleCnt="0"/>
      <dgm:spPr/>
    </dgm:pt>
    <dgm:pt modelId="{A238F790-C703-4ADD-BBFB-D04161D9E76F}" type="pres">
      <dgm:prSet presAssocID="{6175DA67-1F89-49E6-B271-FEFA9340D479}" presName="dummy2b" presStyleCnt="0"/>
      <dgm:spPr/>
    </dgm:pt>
    <dgm:pt modelId="{04864C5C-60EB-4F02-A36A-3C29C26D429E}" type="pres">
      <dgm:prSet presAssocID="{6175DA67-1F89-49E6-B271-FEFA9340D479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406E15D-B963-4C5D-97B2-55D42CB34C47}" type="pres">
      <dgm:prSet presAssocID="{6175DA67-1F89-49E6-B271-FEFA9340D479}" presName="wedge3" presStyleLbl="node1" presStyleIdx="2" presStyleCnt="5"/>
      <dgm:spPr/>
      <dgm:t>
        <a:bodyPr/>
        <a:lstStyle/>
        <a:p>
          <a:endParaRPr lang="es-MX"/>
        </a:p>
      </dgm:t>
    </dgm:pt>
    <dgm:pt modelId="{E0667224-3815-4CF2-BB51-10019019A9FD}" type="pres">
      <dgm:prSet presAssocID="{6175DA67-1F89-49E6-B271-FEFA9340D479}" presName="dummy3a" presStyleCnt="0"/>
      <dgm:spPr/>
    </dgm:pt>
    <dgm:pt modelId="{ACE984CC-ABEB-4AD5-AAE6-C8EA88F96B48}" type="pres">
      <dgm:prSet presAssocID="{6175DA67-1F89-49E6-B271-FEFA9340D479}" presName="dummy3b" presStyleCnt="0"/>
      <dgm:spPr/>
    </dgm:pt>
    <dgm:pt modelId="{50E2E6CF-A6C6-4B45-9FF7-6336B97EB4BD}" type="pres">
      <dgm:prSet presAssocID="{6175DA67-1F89-49E6-B271-FEFA9340D479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7BBEBE5-47F8-42D9-A535-2EF8D2E4013B}" type="pres">
      <dgm:prSet presAssocID="{6175DA67-1F89-49E6-B271-FEFA9340D479}" presName="wedge4" presStyleLbl="node1" presStyleIdx="3" presStyleCnt="5"/>
      <dgm:spPr/>
      <dgm:t>
        <a:bodyPr/>
        <a:lstStyle/>
        <a:p>
          <a:endParaRPr lang="es-MX"/>
        </a:p>
      </dgm:t>
    </dgm:pt>
    <dgm:pt modelId="{70C03188-D53F-463A-BB20-17EF5CB1FA73}" type="pres">
      <dgm:prSet presAssocID="{6175DA67-1F89-49E6-B271-FEFA9340D479}" presName="dummy4a" presStyleCnt="0"/>
      <dgm:spPr/>
    </dgm:pt>
    <dgm:pt modelId="{BA200196-0543-4641-AC6F-D13C80904A4D}" type="pres">
      <dgm:prSet presAssocID="{6175DA67-1F89-49E6-B271-FEFA9340D479}" presName="dummy4b" presStyleCnt="0"/>
      <dgm:spPr/>
    </dgm:pt>
    <dgm:pt modelId="{BD6885BD-4163-45FB-8C14-F76611345130}" type="pres">
      <dgm:prSet presAssocID="{6175DA67-1F89-49E6-B271-FEFA9340D479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BA4D01B-6344-410F-B00D-C846BDE3E795}" type="pres">
      <dgm:prSet presAssocID="{6175DA67-1F89-49E6-B271-FEFA9340D479}" presName="wedge5" presStyleLbl="node1" presStyleIdx="4" presStyleCnt="5"/>
      <dgm:spPr/>
      <dgm:t>
        <a:bodyPr/>
        <a:lstStyle/>
        <a:p>
          <a:endParaRPr lang="en-US"/>
        </a:p>
      </dgm:t>
    </dgm:pt>
    <dgm:pt modelId="{B4C0A43A-97C4-40D8-948D-A0B9CFF0C910}" type="pres">
      <dgm:prSet presAssocID="{6175DA67-1F89-49E6-B271-FEFA9340D479}" presName="dummy5a" presStyleCnt="0"/>
      <dgm:spPr/>
    </dgm:pt>
    <dgm:pt modelId="{1FC1A377-A9D3-427C-94F3-CF01F7CB4C9D}" type="pres">
      <dgm:prSet presAssocID="{6175DA67-1F89-49E6-B271-FEFA9340D479}" presName="dummy5b" presStyleCnt="0"/>
      <dgm:spPr/>
    </dgm:pt>
    <dgm:pt modelId="{3DB1B65D-D419-47C3-8925-4BC1D367F5F6}" type="pres">
      <dgm:prSet presAssocID="{6175DA67-1F89-49E6-B271-FEFA9340D479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F79D2D-3392-4111-AF4E-7B5AB5A8ED99}" type="pres">
      <dgm:prSet presAssocID="{70E7313B-4A81-4FD5-8CAD-EFF0046B4A69}" presName="arrowWedge1" presStyleLbl="fgSibTrans2D1" presStyleIdx="0" presStyleCnt="5"/>
      <dgm:spPr/>
    </dgm:pt>
    <dgm:pt modelId="{9F6403BA-28D8-4245-AEF0-74D4707148F5}" type="pres">
      <dgm:prSet presAssocID="{A0C644B4-7BAC-404B-B0F2-CE43AC679A93}" presName="arrowWedge2" presStyleLbl="fgSibTrans2D1" presStyleIdx="1" presStyleCnt="5"/>
      <dgm:spPr/>
    </dgm:pt>
    <dgm:pt modelId="{F2AD0FE0-D747-43ED-881A-B76D793E1C99}" type="pres">
      <dgm:prSet presAssocID="{D1D0AA3B-2D0E-4AE6-A177-4D4D734BA2E9}" presName="arrowWedge3" presStyleLbl="fgSibTrans2D1" presStyleIdx="2" presStyleCnt="5"/>
      <dgm:spPr/>
    </dgm:pt>
    <dgm:pt modelId="{0E62ED49-1426-48AF-8ECA-252707D6A13C}" type="pres">
      <dgm:prSet presAssocID="{1ED5E4B3-C98F-4D30-BEA1-769B266A5767}" presName="arrowWedge4" presStyleLbl="fgSibTrans2D1" presStyleIdx="3" presStyleCnt="5"/>
      <dgm:spPr/>
    </dgm:pt>
    <dgm:pt modelId="{71281146-A646-467D-A600-8B780F0FA488}" type="pres">
      <dgm:prSet presAssocID="{90F95998-8D9B-4C3B-BD7E-04B1A4EF38B6}" presName="arrowWedge5" presStyleLbl="fgSibTrans2D1" presStyleIdx="4" presStyleCnt="5"/>
      <dgm:spPr/>
    </dgm:pt>
  </dgm:ptLst>
  <dgm:cxnLst>
    <dgm:cxn modelId="{ADD1C4AA-D02C-4CF4-9A30-E80635995753}" type="presOf" srcId="{DCE7D636-8125-496A-8A2F-1EA4BF95004E}" destId="{BD6885BD-4163-45FB-8C14-F76611345130}" srcOrd="1" destOrd="0" presId="urn:microsoft.com/office/officeart/2005/8/layout/cycle8"/>
    <dgm:cxn modelId="{0A90283E-6CC7-4EC5-A5A0-E32A948E4B0A}" type="presOf" srcId="{C3450419-268E-46A4-8F7B-491A889BA4DC}" destId="{DBA4D01B-6344-410F-B00D-C846BDE3E795}" srcOrd="0" destOrd="0" presId="urn:microsoft.com/office/officeart/2005/8/layout/cycle8"/>
    <dgm:cxn modelId="{4D2B3805-C893-42A4-BD97-661E634E25FC}" type="presOf" srcId="{6175DA67-1F89-49E6-B271-FEFA9340D479}" destId="{8DE94B4B-DABD-4D20-A0CC-535FFE610D0F}" srcOrd="0" destOrd="0" presId="urn:microsoft.com/office/officeart/2005/8/layout/cycle8"/>
    <dgm:cxn modelId="{EBF47E87-2B60-4A42-9071-B46C6008AC17}" srcId="{6175DA67-1F89-49E6-B271-FEFA9340D479}" destId="{C3450419-268E-46A4-8F7B-491A889BA4DC}" srcOrd="4" destOrd="0" parTransId="{8E579122-8D18-491F-88A3-50C8D06D706C}" sibTransId="{90F95998-8D9B-4C3B-BD7E-04B1A4EF38B6}"/>
    <dgm:cxn modelId="{91C9F4FD-92E7-45EC-A342-B052BDE21778}" srcId="{6175DA67-1F89-49E6-B271-FEFA9340D479}" destId="{4C24799C-EE69-4216-8A11-1A8C0469B5DB}" srcOrd="0" destOrd="0" parTransId="{047374FB-BEBE-43F6-86EB-E10282B791C9}" sibTransId="{70E7313B-4A81-4FD5-8CAD-EFF0046B4A69}"/>
    <dgm:cxn modelId="{4F476E6B-DDB4-4663-B88C-8B4BE9554F07}" type="presOf" srcId="{D751762B-6C91-411D-A3D6-31BD4F9C5BBB}" destId="{04864C5C-60EB-4F02-A36A-3C29C26D429E}" srcOrd="1" destOrd="0" presId="urn:microsoft.com/office/officeart/2005/8/layout/cycle8"/>
    <dgm:cxn modelId="{142B0994-0E57-44D0-8EC1-DC2D8D65C7E7}" type="presOf" srcId="{4C24799C-EE69-4216-8A11-1A8C0469B5DB}" destId="{95C8CEC1-BD88-4FC0-AF3A-13C59EA84416}" srcOrd="0" destOrd="0" presId="urn:microsoft.com/office/officeart/2005/8/layout/cycle8"/>
    <dgm:cxn modelId="{19E61CD2-EA9F-4B31-B681-FB5A66D1BC95}" type="presOf" srcId="{D751762B-6C91-411D-A3D6-31BD4F9C5BBB}" destId="{7CBC240D-89C0-44BC-B5B9-BFCB9C1586A8}" srcOrd="0" destOrd="0" presId="urn:microsoft.com/office/officeart/2005/8/layout/cycle8"/>
    <dgm:cxn modelId="{B9C82C69-5014-424A-94C2-6A9E4DF531D4}" type="presOf" srcId="{4C24799C-EE69-4216-8A11-1A8C0469B5DB}" destId="{B370CF12-96F3-4906-8C57-C4E9A4E6F8A5}" srcOrd="1" destOrd="0" presId="urn:microsoft.com/office/officeart/2005/8/layout/cycle8"/>
    <dgm:cxn modelId="{92F0A42D-D5C7-46D8-B89D-7D43B98AE7D5}" srcId="{6175DA67-1F89-49E6-B271-FEFA9340D479}" destId="{DCE7D636-8125-496A-8A2F-1EA4BF95004E}" srcOrd="3" destOrd="0" parTransId="{66EBF2AC-D2FE-44B6-B5C4-A7996B081133}" sibTransId="{1ED5E4B3-C98F-4D30-BEA1-769B266A5767}"/>
    <dgm:cxn modelId="{0882F7EB-E6E9-4FC1-B22E-12704B435127}" type="presOf" srcId="{C0BA2E10-3399-4163-BA96-D5F22D5FAE11}" destId="{50E2E6CF-A6C6-4B45-9FF7-6336B97EB4BD}" srcOrd="1" destOrd="0" presId="urn:microsoft.com/office/officeart/2005/8/layout/cycle8"/>
    <dgm:cxn modelId="{D370120D-E3D6-42A2-8961-D843249923DB}" srcId="{6175DA67-1F89-49E6-B271-FEFA9340D479}" destId="{D751762B-6C91-411D-A3D6-31BD4F9C5BBB}" srcOrd="1" destOrd="0" parTransId="{8F42CD6F-CD9E-4EAF-936E-2829BAA8BFBC}" sibTransId="{A0C644B4-7BAC-404B-B0F2-CE43AC679A93}"/>
    <dgm:cxn modelId="{F633D4C3-CE33-4D79-9382-62C997663698}" type="presOf" srcId="{DCE7D636-8125-496A-8A2F-1EA4BF95004E}" destId="{27BBEBE5-47F8-42D9-A535-2EF8D2E4013B}" srcOrd="0" destOrd="0" presId="urn:microsoft.com/office/officeart/2005/8/layout/cycle8"/>
    <dgm:cxn modelId="{BF3CDA21-66F5-4A6D-B419-606614341B86}" srcId="{6175DA67-1F89-49E6-B271-FEFA9340D479}" destId="{C0BA2E10-3399-4163-BA96-D5F22D5FAE11}" srcOrd="2" destOrd="0" parTransId="{F25778D5-86A5-4B15-BEA8-F925D9FD20CC}" sibTransId="{D1D0AA3B-2D0E-4AE6-A177-4D4D734BA2E9}"/>
    <dgm:cxn modelId="{2D9406C6-81A8-4F7C-AA54-FCA3B88D86A4}" type="presOf" srcId="{C0BA2E10-3399-4163-BA96-D5F22D5FAE11}" destId="{3406E15D-B963-4C5D-97B2-55D42CB34C47}" srcOrd="0" destOrd="0" presId="urn:microsoft.com/office/officeart/2005/8/layout/cycle8"/>
    <dgm:cxn modelId="{C5CCE532-3439-4781-A703-CD520E7F361F}" type="presOf" srcId="{C3450419-268E-46A4-8F7B-491A889BA4DC}" destId="{3DB1B65D-D419-47C3-8925-4BC1D367F5F6}" srcOrd="1" destOrd="0" presId="urn:microsoft.com/office/officeart/2005/8/layout/cycle8"/>
    <dgm:cxn modelId="{D357F785-9E79-4F0C-A5DE-9A570CE9EA16}" type="presParOf" srcId="{8DE94B4B-DABD-4D20-A0CC-535FFE610D0F}" destId="{95C8CEC1-BD88-4FC0-AF3A-13C59EA84416}" srcOrd="0" destOrd="0" presId="urn:microsoft.com/office/officeart/2005/8/layout/cycle8"/>
    <dgm:cxn modelId="{0F8EC204-87F9-473B-BB06-1F2976FB497D}" type="presParOf" srcId="{8DE94B4B-DABD-4D20-A0CC-535FFE610D0F}" destId="{044DAD8F-715B-47A8-A01B-A585D03A9C92}" srcOrd="1" destOrd="0" presId="urn:microsoft.com/office/officeart/2005/8/layout/cycle8"/>
    <dgm:cxn modelId="{F653CC95-7358-4C7A-B64A-4FBF141F1012}" type="presParOf" srcId="{8DE94B4B-DABD-4D20-A0CC-535FFE610D0F}" destId="{8A3F15FA-26D6-498D-B912-FFA988D732EA}" srcOrd="2" destOrd="0" presId="urn:microsoft.com/office/officeart/2005/8/layout/cycle8"/>
    <dgm:cxn modelId="{C2C21C8D-3405-4EF7-93A8-456D015479B7}" type="presParOf" srcId="{8DE94B4B-DABD-4D20-A0CC-535FFE610D0F}" destId="{B370CF12-96F3-4906-8C57-C4E9A4E6F8A5}" srcOrd="3" destOrd="0" presId="urn:microsoft.com/office/officeart/2005/8/layout/cycle8"/>
    <dgm:cxn modelId="{189AD819-3B89-4A8D-831A-4E9D0F2CC8CD}" type="presParOf" srcId="{8DE94B4B-DABD-4D20-A0CC-535FFE610D0F}" destId="{7CBC240D-89C0-44BC-B5B9-BFCB9C1586A8}" srcOrd="4" destOrd="0" presId="urn:microsoft.com/office/officeart/2005/8/layout/cycle8"/>
    <dgm:cxn modelId="{9267D7B4-4014-4DAE-9578-F3631A18D6A6}" type="presParOf" srcId="{8DE94B4B-DABD-4D20-A0CC-535FFE610D0F}" destId="{09FC9592-5960-483A-BAEC-7E77A46210EE}" srcOrd="5" destOrd="0" presId="urn:microsoft.com/office/officeart/2005/8/layout/cycle8"/>
    <dgm:cxn modelId="{63643465-42BB-4502-ABCA-C7FF11EB233C}" type="presParOf" srcId="{8DE94B4B-DABD-4D20-A0CC-535FFE610D0F}" destId="{A238F790-C703-4ADD-BBFB-D04161D9E76F}" srcOrd="6" destOrd="0" presId="urn:microsoft.com/office/officeart/2005/8/layout/cycle8"/>
    <dgm:cxn modelId="{E584925E-BABA-4FBB-B470-A29CB17CFB5C}" type="presParOf" srcId="{8DE94B4B-DABD-4D20-A0CC-535FFE610D0F}" destId="{04864C5C-60EB-4F02-A36A-3C29C26D429E}" srcOrd="7" destOrd="0" presId="urn:microsoft.com/office/officeart/2005/8/layout/cycle8"/>
    <dgm:cxn modelId="{B98CA198-F79E-40AF-A125-0CE36D573838}" type="presParOf" srcId="{8DE94B4B-DABD-4D20-A0CC-535FFE610D0F}" destId="{3406E15D-B963-4C5D-97B2-55D42CB34C47}" srcOrd="8" destOrd="0" presId="urn:microsoft.com/office/officeart/2005/8/layout/cycle8"/>
    <dgm:cxn modelId="{FB5AA40B-0C85-4339-BEF8-F962E969F771}" type="presParOf" srcId="{8DE94B4B-DABD-4D20-A0CC-535FFE610D0F}" destId="{E0667224-3815-4CF2-BB51-10019019A9FD}" srcOrd="9" destOrd="0" presId="urn:microsoft.com/office/officeart/2005/8/layout/cycle8"/>
    <dgm:cxn modelId="{466EACCD-F871-4B3A-AFCE-CCFAD500A632}" type="presParOf" srcId="{8DE94B4B-DABD-4D20-A0CC-535FFE610D0F}" destId="{ACE984CC-ABEB-4AD5-AAE6-C8EA88F96B48}" srcOrd="10" destOrd="0" presId="urn:microsoft.com/office/officeart/2005/8/layout/cycle8"/>
    <dgm:cxn modelId="{08C67CAB-25D4-4AB3-ABB0-905EDCD7D0D7}" type="presParOf" srcId="{8DE94B4B-DABD-4D20-A0CC-535FFE610D0F}" destId="{50E2E6CF-A6C6-4B45-9FF7-6336B97EB4BD}" srcOrd="11" destOrd="0" presId="urn:microsoft.com/office/officeart/2005/8/layout/cycle8"/>
    <dgm:cxn modelId="{D328AB2D-1E5E-4F26-98CE-80A376114367}" type="presParOf" srcId="{8DE94B4B-DABD-4D20-A0CC-535FFE610D0F}" destId="{27BBEBE5-47F8-42D9-A535-2EF8D2E4013B}" srcOrd="12" destOrd="0" presId="urn:microsoft.com/office/officeart/2005/8/layout/cycle8"/>
    <dgm:cxn modelId="{D489D8F0-D274-4258-8E60-F0CB1255DA40}" type="presParOf" srcId="{8DE94B4B-DABD-4D20-A0CC-535FFE610D0F}" destId="{70C03188-D53F-463A-BB20-17EF5CB1FA73}" srcOrd="13" destOrd="0" presId="urn:microsoft.com/office/officeart/2005/8/layout/cycle8"/>
    <dgm:cxn modelId="{B1E3EC25-C248-4C8A-A69E-51E069D2EEC4}" type="presParOf" srcId="{8DE94B4B-DABD-4D20-A0CC-535FFE610D0F}" destId="{BA200196-0543-4641-AC6F-D13C80904A4D}" srcOrd="14" destOrd="0" presId="urn:microsoft.com/office/officeart/2005/8/layout/cycle8"/>
    <dgm:cxn modelId="{F560A1A9-D376-4B0B-8025-F390ECC3D652}" type="presParOf" srcId="{8DE94B4B-DABD-4D20-A0CC-535FFE610D0F}" destId="{BD6885BD-4163-45FB-8C14-F76611345130}" srcOrd="15" destOrd="0" presId="urn:microsoft.com/office/officeart/2005/8/layout/cycle8"/>
    <dgm:cxn modelId="{152EB857-976E-4CE4-8A22-4BF2CB5BEFA2}" type="presParOf" srcId="{8DE94B4B-DABD-4D20-A0CC-535FFE610D0F}" destId="{DBA4D01B-6344-410F-B00D-C846BDE3E795}" srcOrd="16" destOrd="0" presId="urn:microsoft.com/office/officeart/2005/8/layout/cycle8"/>
    <dgm:cxn modelId="{C1ADDA24-2DC8-4DE1-AD1D-5AD4E2599E8D}" type="presParOf" srcId="{8DE94B4B-DABD-4D20-A0CC-535FFE610D0F}" destId="{B4C0A43A-97C4-40D8-948D-A0B9CFF0C910}" srcOrd="17" destOrd="0" presId="urn:microsoft.com/office/officeart/2005/8/layout/cycle8"/>
    <dgm:cxn modelId="{73F5555E-9908-4515-99FB-A8F849214DF7}" type="presParOf" srcId="{8DE94B4B-DABD-4D20-A0CC-535FFE610D0F}" destId="{1FC1A377-A9D3-427C-94F3-CF01F7CB4C9D}" srcOrd="18" destOrd="0" presId="urn:microsoft.com/office/officeart/2005/8/layout/cycle8"/>
    <dgm:cxn modelId="{A206CD5C-75A7-4AA6-9D15-5E18A658215D}" type="presParOf" srcId="{8DE94B4B-DABD-4D20-A0CC-535FFE610D0F}" destId="{3DB1B65D-D419-47C3-8925-4BC1D367F5F6}" srcOrd="19" destOrd="0" presId="urn:microsoft.com/office/officeart/2005/8/layout/cycle8"/>
    <dgm:cxn modelId="{5DAA4083-3CD5-48E0-AF84-079C534FDFBE}" type="presParOf" srcId="{8DE94B4B-DABD-4D20-A0CC-535FFE610D0F}" destId="{45F79D2D-3392-4111-AF4E-7B5AB5A8ED99}" srcOrd="20" destOrd="0" presId="urn:microsoft.com/office/officeart/2005/8/layout/cycle8"/>
    <dgm:cxn modelId="{BEF83B11-05A1-4E48-A298-6A99B2B1AE1D}" type="presParOf" srcId="{8DE94B4B-DABD-4D20-A0CC-535FFE610D0F}" destId="{9F6403BA-28D8-4245-AEF0-74D4707148F5}" srcOrd="21" destOrd="0" presId="urn:microsoft.com/office/officeart/2005/8/layout/cycle8"/>
    <dgm:cxn modelId="{969F1C21-C065-4C51-BC1B-2C8197E79017}" type="presParOf" srcId="{8DE94B4B-DABD-4D20-A0CC-535FFE610D0F}" destId="{F2AD0FE0-D747-43ED-881A-B76D793E1C99}" srcOrd="22" destOrd="0" presId="urn:microsoft.com/office/officeart/2005/8/layout/cycle8"/>
    <dgm:cxn modelId="{06568AE0-B943-408B-A1B4-8087430C3A80}" type="presParOf" srcId="{8DE94B4B-DABD-4D20-A0CC-535FFE610D0F}" destId="{0E62ED49-1426-48AF-8ECA-252707D6A13C}" srcOrd="23" destOrd="0" presId="urn:microsoft.com/office/officeart/2005/8/layout/cycle8"/>
    <dgm:cxn modelId="{9DFB19AD-412A-4464-B02F-D4986266B585}" type="presParOf" srcId="{8DE94B4B-DABD-4D20-A0CC-535FFE610D0F}" destId="{71281146-A646-467D-A600-8B780F0FA488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FC1A0D-C6B3-48C5-92FF-6770CE236546}" type="doc">
      <dgm:prSet loTypeId="urn:microsoft.com/office/officeart/2005/8/layout/process1" loCatId="process" qsTypeId="urn:microsoft.com/office/officeart/2005/8/quickstyle/simple5" qsCatId="simple" csTypeId="urn:microsoft.com/office/officeart/2005/8/colors/colorful2" csCatId="colorful" phldr="1"/>
      <dgm:spPr/>
    </dgm:pt>
    <dgm:pt modelId="{C3B38196-B377-414A-815A-6B30BF046FD3}">
      <dgm:prSet phldrT="[Texto]"/>
      <dgm:spPr/>
      <dgm:t>
        <a:bodyPr/>
        <a:lstStyle/>
        <a:p>
          <a:r>
            <a:rPr lang="es-MX" dirty="0" smtClean="0"/>
            <a:t>Imagen mental</a:t>
          </a:r>
          <a:endParaRPr lang="es-MX" dirty="0"/>
        </a:p>
      </dgm:t>
    </dgm:pt>
    <dgm:pt modelId="{EFFFDF8A-B04E-45D1-AA5B-8B5B7E8881F2}" type="parTrans" cxnId="{F7CF6D3E-E228-431E-8B84-DBF32CC0F026}">
      <dgm:prSet/>
      <dgm:spPr/>
      <dgm:t>
        <a:bodyPr/>
        <a:lstStyle/>
        <a:p>
          <a:endParaRPr lang="es-MX"/>
        </a:p>
      </dgm:t>
    </dgm:pt>
    <dgm:pt modelId="{8734D3AB-7678-422D-B3AB-0A0F07055D9A}" type="sibTrans" cxnId="{F7CF6D3E-E228-431E-8B84-DBF32CC0F026}">
      <dgm:prSet/>
      <dgm:spPr/>
      <dgm:t>
        <a:bodyPr/>
        <a:lstStyle/>
        <a:p>
          <a:endParaRPr lang="es-MX"/>
        </a:p>
      </dgm:t>
    </dgm:pt>
    <dgm:pt modelId="{78814C12-2FAE-4407-9DE6-50839276DD72}">
      <dgm:prSet phldrT="[Texto]"/>
      <dgm:spPr/>
      <dgm:t>
        <a:bodyPr/>
        <a:lstStyle/>
        <a:p>
          <a:r>
            <a:rPr lang="es-MX" dirty="0" smtClean="0"/>
            <a:t>Leyes de estructura</a:t>
          </a:r>
          <a:endParaRPr lang="es-MX" dirty="0"/>
        </a:p>
      </dgm:t>
    </dgm:pt>
    <dgm:pt modelId="{73D47CE9-13BD-4405-86C2-FFDD132312C8}" type="parTrans" cxnId="{E8AEE600-40F8-4929-AC34-821E9AB9689F}">
      <dgm:prSet/>
      <dgm:spPr/>
      <dgm:t>
        <a:bodyPr/>
        <a:lstStyle/>
        <a:p>
          <a:endParaRPr lang="es-MX"/>
        </a:p>
      </dgm:t>
    </dgm:pt>
    <dgm:pt modelId="{F132DCBF-8FC1-4527-B847-AE9940150D19}" type="sibTrans" cxnId="{E8AEE600-40F8-4929-AC34-821E9AB9689F}">
      <dgm:prSet/>
      <dgm:spPr/>
      <dgm:t>
        <a:bodyPr/>
        <a:lstStyle/>
        <a:p>
          <a:endParaRPr lang="es-MX"/>
        </a:p>
      </dgm:t>
    </dgm:pt>
    <dgm:pt modelId="{C4E35EA6-5558-4CBB-B7EE-81C88798798B}">
      <dgm:prSet phldrT="[Texto]"/>
      <dgm:spPr/>
      <dgm:t>
        <a:bodyPr/>
        <a:lstStyle/>
        <a:p>
          <a:r>
            <a:rPr lang="es-MX" dirty="0" smtClean="0"/>
            <a:t>Núcleo central</a:t>
          </a:r>
          <a:endParaRPr lang="es-MX" dirty="0"/>
        </a:p>
      </dgm:t>
    </dgm:pt>
    <dgm:pt modelId="{9D3429A5-7271-44CD-A138-835805B67F48}" type="parTrans" cxnId="{9A7C311D-D6C1-4C71-9DED-0CB7244616A5}">
      <dgm:prSet/>
      <dgm:spPr/>
      <dgm:t>
        <a:bodyPr/>
        <a:lstStyle/>
        <a:p>
          <a:endParaRPr lang="es-MX"/>
        </a:p>
      </dgm:t>
    </dgm:pt>
    <dgm:pt modelId="{66635EBE-FBF7-412D-85D2-08AF6495CF12}" type="sibTrans" cxnId="{9A7C311D-D6C1-4C71-9DED-0CB7244616A5}">
      <dgm:prSet/>
      <dgm:spPr/>
      <dgm:t>
        <a:bodyPr/>
        <a:lstStyle/>
        <a:p>
          <a:endParaRPr lang="es-MX"/>
        </a:p>
      </dgm:t>
    </dgm:pt>
    <dgm:pt modelId="{3A95C120-46A0-45BE-9F9F-EA0C628A2329}">
      <dgm:prSet/>
      <dgm:spPr/>
      <dgm:t>
        <a:bodyPr/>
        <a:lstStyle/>
        <a:p>
          <a:r>
            <a:rPr lang="es-MX" dirty="0" smtClean="0"/>
            <a:t>Personalidad </a:t>
          </a:r>
          <a:r>
            <a:rPr lang="es-MX" dirty="0" err="1" smtClean="0"/>
            <a:t>identitaria</a:t>
          </a:r>
          <a:endParaRPr lang="es-MX" dirty="0"/>
        </a:p>
      </dgm:t>
    </dgm:pt>
    <dgm:pt modelId="{5213F468-83E3-4609-A616-FDFD0037DAD0}" type="parTrans" cxnId="{282BD5CC-7EA4-4E09-AC3A-E181AB7B5591}">
      <dgm:prSet/>
      <dgm:spPr/>
      <dgm:t>
        <a:bodyPr/>
        <a:lstStyle/>
        <a:p>
          <a:endParaRPr lang="es-MX"/>
        </a:p>
      </dgm:t>
    </dgm:pt>
    <dgm:pt modelId="{78BA764C-A787-413D-9FA4-9EF3D08B6E87}" type="sibTrans" cxnId="{282BD5CC-7EA4-4E09-AC3A-E181AB7B5591}">
      <dgm:prSet/>
      <dgm:spPr/>
      <dgm:t>
        <a:bodyPr/>
        <a:lstStyle/>
        <a:p>
          <a:endParaRPr lang="es-MX"/>
        </a:p>
      </dgm:t>
    </dgm:pt>
    <dgm:pt modelId="{FE1E7C01-FB07-43F3-BAF9-0DAA854EF9DF}" type="pres">
      <dgm:prSet presAssocID="{80FC1A0D-C6B3-48C5-92FF-6770CE236546}" presName="Name0" presStyleCnt="0">
        <dgm:presLayoutVars>
          <dgm:dir/>
          <dgm:resizeHandles val="exact"/>
        </dgm:presLayoutVars>
      </dgm:prSet>
      <dgm:spPr/>
    </dgm:pt>
    <dgm:pt modelId="{6D192C8A-2FC8-4BC7-A1DC-AC24543B2F38}" type="pres">
      <dgm:prSet presAssocID="{C3B38196-B377-414A-815A-6B30BF046FD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EF6464-91A7-4F4A-B861-7F8327DD8E83}" type="pres">
      <dgm:prSet presAssocID="{8734D3AB-7678-422D-B3AB-0A0F07055D9A}" presName="sibTrans" presStyleLbl="sibTrans2D1" presStyleIdx="0" presStyleCnt="3"/>
      <dgm:spPr/>
      <dgm:t>
        <a:bodyPr/>
        <a:lstStyle/>
        <a:p>
          <a:endParaRPr lang="en-US"/>
        </a:p>
      </dgm:t>
    </dgm:pt>
    <dgm:pt modelId="{A80AB244-B316-43BD-AFF3-83CC9E679E3E}" type="pres">
      <dgm:prSet presAssocID="{8734D3AB-7678-422D-B3AB-0A0F07055D9A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127762DF-57E3-4901-88D1-260730A99778}" type="pres">
      <dgm:prSet presAssocID="{78814C12-2FAE-4407-9DE6-50839276DD7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73BE34-7D87-4B47-B0BD-3B468D4B6477}" type="pres">
      <dgm:prSet presAssocID="{F132DCBF-8FC1-4527-B847-AE9940150D19}" presName="sibTrans" presStyleLbl="sibTrans2D1" presStyleIdx="1" presStyleCnt="3"/>
      <dgm:spPr/>
      <dgm:t>
        <a:bodyPr/>
        <a:lstStyle/>
        <a:p>
          <a:endParaRPr lang="en-US"/>
        </a:p>
      </dgm:t>
    </dgm:pt>
    <dgm:pt modelId="{1A3E58F3-51ED-4397-84FE-5C7110F38153}" type="pres">
      <dgm:prSet presAssocID="{F132DCBF-8FC1-4527-B847-AE9940150D19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95E6CF74-AA1A-45C0-8DF8-6F61E7662C36}" type="pres">
      <dgm:prSet presAssocID="{C4E35EA6-5558-4CBB-B7EE-81C88798798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4215E1-609F-484A-8B03-78C0CFA3F593}" type="pres">
      <dgm:prSet presAssocID="{66635EBE-FBF7-412D-85D2-08AF6495CF12}" presName="sibTrans" presStyleLbl="sibTrans2D1" presStyleIdx="2" presStyleCnt="3"/>
      <dgm:spPr/>
      <dgm:t>
        <a:bodyPr/>
        <a:lstStyle/>
        <a:p>
          <a:endParaRPr lang="en-US"/>
        </a:p>
      </dgm:t>
    </dgm:pt>
    <dgm:pt modelId="{A6116E8F-31B7-4412-84BF-99001CE7786B}" type="pres">
      <dgm:prSet presAssocID="{66635EBE-FBF7-412D-85D2-08AF6495CF12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0893F408-537C-4AD4-A975-3CA5F57E34E4}" type="pres">
      <dgm:prSet presAssocID="{3A95C120-46A0-45BE-9F9F-EA0C628A232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D07F8D-0BBA-4D41-9099-79F30203D053}" type="presOf" srcId="{8734D3AB-7678-422D-B3AB-0A0F07055D9A}" destId="{06EF6464-91A7-4F4A-B861-7F8327DD8E83}" srcOrd="0" destOrd="0" presId="urn:microsoft.com/office/officeart/2005/8/layout/process1"/>
    <dgm:cxn modelId="{86491545-B8BC-4FD3-BF50-7FE50531D5F8}" type="presOf" srcId="{66635EBE-FBF7-412D-85D2-08AF6495CF12}" destId="{A6116E8F-31B7-4412-84BF-99001CE7786B}" srcOrd="1" destOrd="0" presId="urn:microsoft.com/office/officeart/2005/8/layout/process1"/>
    <dgm:cxn modelId="{282BD5CC-7EA4-4E09-AC3A-E181AB7B5591}" srcId="{80FC1A0D-C6B3-48C5-92FF-6770CE236546}" destId="{3A95C120-46A0-45BE-9F9F-EA0C628A2329}" srcOrd="3" destOrd="0" parTransId="{5213F468-83E3-4609-A616-FDFD0037DAD0}" sibTransId="{78BA764C-A787-413D-9FA4-9EF3D08B6E87}"/>
    <dgm:cxn modelId="{529A3DDB-3AE5-4E8D-A645-F8303063FDA5}" type="presOf" srcId="{C3B38196-B377-414A-815A-6B30BF046FD3}" destId="{6D192C8A-2FC8-4BC7-A1DC-AC24543B2F38}" srcOrd="0" destOrd="0" presId="urn:microsoft.com/office/officeart/2005/8/layout/process1"/>
    <dgm:cxn modelId="{E46D8B52-72A8-4FE8-87D3-C1F141467206}" type="presOf" srcId="{78814C12-2FAE-4407-9DE6-50839276DD72}" destId="{127762DF-57E3-4901-88D1-260730A99778}" srcOrd="0" destOrd="0" presId="urn:microsoft.com/office/officeart/2005/8/layout/process1"/>
    <dgm:cxn modelId="{31D1B52B-7419-449E-9BAF-4B7381792F39}" type="presOf" srcId="{F132DCBF-8FC1-4527-B847-AE9940150D19}" destId="{1A3E58F3-51ED-4397-84FE-5C7110F38153}" srcOrd="1" destOrd="0" presId="urn:microsoft.com/office/officeart/2005/8/layout/process1"/>
    <dgm:cxn modelId="{B0A944BF-70EC-4978-B6AF-20C1C957CE2B}" type="presOf" srcId="{C4E35EA6-5558-4CBB-B7EE-81C88798798B}" destId="{95E6CF74-AA1A-45C0-8DF8-6F61E7662C36}" srcOrd="0" destOrd="0" presId="urn:microsoft.com/office/officeart/2005/8/layout/process1"/>
    <dgm:cxn modelId="{9A7C311D-D6C1-4C71-9DED-0CB7244616A5}" srcId="{80FC1A0D-C6B3-48C5-92FF-6770CE236546}" destId="{C4E35EA6-5558-4CBB-B7EE-81C88798798B}" srcOrd="2" destOrd="0" parTransId="{9D3429A5-7271-44CD-A138-835805B67F48}" sibTransId="{66635EBE-FBF7-412D-85D2-08AF6495CF12}"/>
    <dgm:cxn modelId="{A4C66F86-FE03-455E-BB40-7FEF64190701}" type="presOf" srcId="{8734D3AB-7678-422D-B3AB-0A0F07055D9A}" destId="{A80AB244-B316-43BD-AFF3-83CC9E679E3E}" srcOrd="1" destOrd="0" presId="urn:microsoft.com/office/officeart/2005/8/layout/process1"/>
    <dgm:cxn modelId="{F7CF6D3E-E228-431E-8B84-DBF32CC0F026}" srcId="{80FC1A0D-C6B3-48C5-92FF-6770CE236546}" destId="{C3B38196-B377-414A-815A-6B30BF046FD3}" srcOrd="0" destOrd="0" parTransId="{EFFFDF8A-B04E-45D1-AA5B-8B5B7E8881F2}" sibTransId="{8734D3AB-7678-422D-B3AB-0A0F07055D9A}"/>
    <dgm:cxn modelId="{80447EC4-A251-4EC3-B93D-DB6DFCACBF9B}" type="presOf" srcId="{80FC1A0D-C6B3-48C5-92FF-6770CE236546}" destId="{FE1E7C01-FB07-43F3-BAF9-0DAA854EF9DF}" srcOrd="0" destOrd="0" presId="urn:microsoft.com/office/officeart/2005/8/layout/process1"/>
    <dgm:cxn modelId="{4D84E8E9-4E19-4211-B367-A7CB4716EA56}" type="presOf" srcId="{66635EBE-FBF7-412D-85D2-08AF6495CF12}" destId="{434215E1-609F-484A-8B03-78C0CFA3F593}" srcOrd="0" destOrd="0" presId="urn:microsoft.com/office/officeart/2005/8/layout/process1"/>
    <dgm:cxn modelId="{AC927047-1638-43DC-BB61-923BC30E3762}" type="presOf" srcId="{F132DCBF-8FC1-4527-B847-AE9940150D19}" destId="{7273BE34-7D87-4B47-B0BD-3B468D4B6477}" srcOrd="0" destOrd="0" presId="urn:microsoft.com/office/officeart/2005/8/layout/process1"/>
    <dgm:cxn modelId="{19A5050E-B662-4F08-BB49-2059B31C161E}" type="presOf" srcId="{3A95C120-46A0-45BE-9F9F-EA0C628A2329}" destId="{0893F408-537C-4AD4-A975-3CA5F57E34E4}" srcOrd="0" destOrd="0" presId="urn:microsoft.com/office/officeart/2005/8/layout/process1"/>
    <dgm:cxn modelId="{E8AEE600-40F8-4929-AC34-821E9AB9689F}" srcId="{80FC1A0D-C6B3-48C5-92FF-6770CE236546}" destId="{78814C12-2FAE-4407-9DE6-50839276DD72}" srcOrd="1" destOrd="0" parTransId="{73D47CE9-13BD-4405-86C2-FFDD132312C8}" sibTransId="{F132DCBF-8FC1-4527-B847-AE9940150D19}"/>
    <dgm:cxn modelId="{DCE04A55-D716-4730-9060-C11044E00A8D}" type="presParOf" srcId="{FE1E7C01-FB07-43F3-BAF9-0DAA854EF9DF}" destId="{6D192C8A-2FC8-4BC7-A1DC-AC24543B2F38}" srcOrd="0" destOrd="0" presId="urn:microsoft.com/office/officeart/2005/8/layout/process1"/>
    <dgm:cxn modelId="{A9285B57-5BB3-4A9D-ACE7-A14003CC12D0}" type="presParOf" srcId="{FE1E7C01-FB07-43F3-BAF9-0DAA854EF9DF}" destId="{06EF6464-91A7-4F4A-B861-7F8327DD8E83}" srcOrd="1" destOrd="0" presId="urn:microsoft.com/office/officeart/2005/8/layout/process1"/>
    <dgm:cxn modelId="{D4488AB1-10E6-4F89-8C31-48E9CE7D1B4B}" type="presParOf" srcId="{06EF6464-91A7-4F4A-B861-7F8327DD8E83}" destId="{A80AB244-B316-43BD-AFF3-83CC9E679E3E}" srcOrd="0" destOrd="0" presId="urn:microsoft.com/office/officeart/2005/8/layout/process1"/>
    <dgm:cxn modelId="{2F6C5A7C-3AB4-4C22-A04A-C0EE97B6DEF7}" type="presParOf" srcId="{FE1E7C01-FB07-43F3-BAF9-0DAA854EF9DF}" destId="{127762DF-57E3-4901-88D1-260730A99778}" srcOrd="2" destOrd="0" presId="urn:microsoft.com/office/officeart/2005/8/layout/process1"/>
    <dgm:cxn modelId="{F470BEC0-2ABE-498B-87DF-020513C12AA1}" type="presParOf" srcId="{FE1E7C01-FB07-43F3-BAF9-0DAA854EF9DF}" destId="{7273BE34-7D87-4B47-B0BD-3B468D4B6477}" srcOrd="3" destOrd="0" presId="urn:microsoft.com/office/officeart/2005/8/layout/process1"/>
    <dgm:cxn modelId="{D12DE905-47F5-4CFA-AB12-1650E538C833}" type="presParOf" srcId="{7273BE34-7D87-4B47-B0BD-3B468D4B6477}" destId="{1A3E58F3-51ED-4397-84FE-5C7110F38153}" srcOrd="0" destOrd="0" presId="urn:microsoft.com/office/officeart/2005/8/layout/process1"/>
    <dgm:cxn modelId="{2E875539-047C-486A-90E5-83AD29B9C010}" type="presParOf" srcId="{FE1E7C01-FB07-43F3-BAF9-0DAA854EF9DF}" destId="{95E6CF74-AA1A-45C0-8DF8-6F61E7662C36}" srcOrd="4" destOrd="0" presId="urn:microsoft.com/office/officeart/2005/8/layout/process1"/>
    <dgm:cxn modelId="{2B0115C2-051D-42EA-84BE-547966EFB566}" type="presParOf" srcId="{FE1E7C01-FB07-43F3-BAF9-0DAA854EF9DF}" destId="{434215E1-609F-484A-8B03-78C0CFA3F593}" srcOrd="5" destOrd="0" presId="urn:microsoft.com/office/officeart/2005/8/layout/process1"/>
    <dgm:cxn modelId="{028915FD-B961-40EB-B653-0CB126EED0B0}" type="presParOf" srcId="{434215E1-609F-484A-8B03-78C0CFA3F593}" destId="{A6116E8F-31B7-4412-84BF-99001CE7786B}" srcOrd="0" destOrd="0" presId="urn:microsoft.com/office/officeart/2005/8/layout/process1"/>
    <dgm:cxn modelId="{F4D3AD0D-7D8C-479E-8E6E-339DD19DAA57}" type="presParOf" srcId="{FE1E7C01-FB07-43F3-BAF9-0DAA854EF9DF}" destId="{0893F408-537C-4AD4-A975-3CA5F57E34E4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A6CA99-FDEA-4E25-9772-1CDBDE4446BD}" type="doc">
      <dgm:prSet loTypeId="urn:microsoft.com/office/officeart/2005/8/layout/radial1" loCatId="cycle" qsTypeId="urn:microsoft.com/office/officeart/2005/8/quickstyle/simple5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84AB76AB-9148-49C7-9341-DFFE247C50B8}">
      <dgm:prSet phldrT="[Text]"/>
      <dgm:spPr/>
      <dgm:t>
        <a:bodyPr/>
        <a:lstStyle/>
        <a:p>
          <a:r>
            <a:rPr lang="es-MX" dirty="0" smtClean="0"/>
            <a:t>Identidad</a:t>
          </a:r>
          <a:endParaRPr lang="en-US" dirty="0"/>
        </a:p>
      </dgm:t>
    </dgm:pt>
    <dgm:pt modelId="{E121F9F9-2856-4565-BB17-76B4F3A635B6}" type="parTrans" cxnId="{D730E4D1-96DC-4754-B2B6-E4C5330D700F}">
      <dgm:prSet/>
      <dgm:spPr/>
      <dgm:t>
        <a:bodyPr/>
        <a:lstStyle/>
        <a:p>
          <a:endParaRPr lang="en-US"/>
        </a:p>
      </dgm:t>
    </dgm:pt>
    <dgm:pt modelId="{1ED341B7-1E48-4E37-AA3B-1F517B459F7E}" type="sibTrans" cxnId="{D730E4D1-96DC-4754-B2B6-E4C5330D700F}">
      <dgm:prSet/>
      <dgm:spPr/>
      <dgm:t>
        <a:bodyPr/>
        <a:lstStyle/>
        <a:p>
          <a:endParaRPr lang="en-US"/>
        </a:p>
      </dgm:t>
    </dgm:pt>
    <dgm:pt modelId="{117EFED1-2EAD-436F-BAD3-CAAEB16D1EBB}">
      <dgm:prSet phldrT="[Text]"/>
      <dgm:spPr/>
      <dgm:t>
        <a:bodyPr/>
        <a:lstStyle/>
        <a:p>
          <a:r>
            <a:rPr lang="es-MX" dirty="0" smtClean="0"/>
            <a:t>verbal</a:t>
          </a:r>
          <a:endParaRPr lang="en-US" dirty="0"/>
        </a:p>
      </dgm:t>
    </dgm:pt>
    <dgm:pt modelId="{A6F4482E-1837-4837-BD14-63879EDDF246}" type="parTrans" cxnId="{57BCD58B-76AF-494D-B9A8-393DBB570D1D}">
      <dgm:prSet/>
      <dgm:spPr/>
      <dgm:t>
        <a:bodyPr/>
        <a:lstStyle/>
        <a:p>
          <a:endParaRPr lang="en-US"/>
        </a:p>
      </dgm:t>
    </dgm:pt>
    <dgm:pt modelId="{8E3AAF4C-B7D9-4E67-A37C-D72DC055C301}" type="sibTrans" cxnId="{57BCD58B-76AF-494D-B9A8-393DBB570D1D}">
      <dgm:prSet/>
      <dgm:spPr/>
      <dgm:t>
        <a:bodyPr/>
        <a:lstStyle/>
        <a:p>
          <a:endParaRPr lang="en-US"/>
        </a:p>
      </dgm:t>
    </dgm:pt>
    <dgm:pt modelId="{E3EEAEF0-41B6-44D3-BB58-3DF8D0AA87AE}">
      <dgm:prSet phldrT="[Text]"/>
      <dgm:spPr/>
      <dgm:t>
        <a:bodyPr/>
        <a:lstStyle/>
        <a:p>
          <a:r>
            <a:rPr lang="es-MX" dirty="0" smtClean="0"/>
            <a:t>visual</a:t>
          </a:r>
          <a:endParaRPr lang="en-US" dirty="0"/>
        </a:p>
      </dgm:t>
    </dgm:pt>
    <dgm:pt modelId="{1E58F22E-7D92-4A98-9A9A-2310802F3182}" type="parTrans" cxnId="{3F4285AB-BD1C-4119-91B0-B53659CE762F}">
      <dgm:prSet/>
      <dgm:spPr/>
      <dgm:t>
        <a:bodyPr/>
        <a:lstStyle/>
        <a:p>
          <a:endParaRPr lang="en-US"/>
        </a:p>
      </dgm:t>
    </dgm:pt>
    <dgm:pt modelId="{2527DCF8-8F0D-408B-8EE1-9E762A1E587B}" type="sibTrans" cxnId="{3F4285AB-BD1C-4119-91B0-B53659CE762F}">
      <dgm:prSet/>
      <dgm:spPr/>
      <dgm:t>
        <a:bodyPr/>
        <a:lstStyle/>
        <a:p>
          <a:endParaRPr lang="en-US"/>
        </a:p>
      </dgm:t>
    </dgm:pt>
    <dgm:pt modelId="{A36E24D6-F721-4FA4-8837-BF2F622CAE51}">
      <dgm:prSet phldrT="[Text]"/>
      <dgm:spPr/>
      <dgm:t>
        <a:bodyPr/>
        <a:lstStyle/>
        <a:p>
          <a:r>
            <a:rPr lang="es-MX" dirty="0" smtClean="0"/>
            <a:t>cultural</a:t>
          </a:r>
          <a:endParaRPr lang="en-US" dirty="0"/>
        </a:p>
      </dgm:t>
    </dgm:pt>
    <dgm:pt modelId="{F7BFDF87-BB74-4718-AE15-3D77EA73EA1F}" type="parTrans" cxnId="{304CF52B-424C-43A9-ACD6-B65918397BAF}">
      <dgm:prSet/>
      <dgm:spPr/>
      <dgm:t>
        <a:bodyPr/>
        <a:lstStyle/>
        <a:p>
          <a:endParaRPr lang="en-US"/>
        </a:p>
      </dgm:t>
    </dgm:pt>
    <dgm:pt modelId="{EE3B21FB-D14E-4F0A-BA3C-82B71A66DB16}" type="sibTrans" cxnId="{304CF52B-424C-43A9-ACD6-B65918397BAF}">
      <dgm:prSet/>
      <dgm:spPr/>
      <dgm:t>
        <a:bodyPr/>
        <a:lstStyle/>
        <a:p>
          <a:endParaRPr lang="en-US"/>
        </a:p>
      </dgm:t>
    </dgm:pt>
    <dgm:pt modelId="{B5093839-3D56-4396-BAD0-02BF132408A4}">
      <dgm:prSet phldrT="[Text]"/>
      <dgm:spPr/>
      <dgm:t>
        <a:bodyPr/>
        <a:lstStyle/>
        <a:p>
          <a:r>
            <a:rPr lang="es-MX" dirty="0" smtClean="0"/>
            <a:t>objetual</a:t>
          </a:r>
          <a:endParaRPr lang="en-US" dirty="0"/>
        </a:p>
      </dgm:t>
    </dgm:pt>
    <dgm:pt modelId="{75AFF381-5986-4B13-B946-3280CC07CB6D}" type="parTrans" cxnId="{F0D3B655-625E-45D2-B928-27E623328FC1}">
      <dgm:prSet/>
      <dgm:spPr/>
      <dgm:t>
        <a:bodyPr/>
        <a:lstStyle/>
        <a:p>
          <a:endParaRPr lang="en-US"/>
        </a:p>
      </dgm:t>
    </dgm:pt>
    <dgm:pt modelId="{7D47154A-EEE6-4AED-B772-D8BD0C22E838}" type="sibTrans" cxnId="{F0D3B655-625E-45D2-B928-27E623328FC1}">
      <dgm:prSet/>
      <dgm:spPr/>
      <dgm:t>
        <a:bodyPr/>
        <a:lstStyle/>
        <a:p>
          <a:endParaRPr lang="en-US"/>
        </a:p>
      </dgm:t>
    </dgm:pt>
    <dgm:pt modelId="{7D76B5D5-1B13-4E5A-B5AC-40C7BDA7BEED}">
      <dgm:prSet/>
      <dgm:spPr/>
      <dgm:t>
        <a:bodyPr/>
        <a:lstStyle/>
        <a:p>
          <a:r>
            <a:rPr lang="es-MX" dirty="0" smtClean="0"/>
            <a:t>ambiental</a:t>
          </a:r>
          <a:endParaRPr lang="en-US" dirty="0"/>
        </a:p>
      </dgm:t>
    </dgm:pt>
    <dgm:pt modelId="{E73166E7-1C64-4984-B9C6-0583FFA75104}" type="parTrans" cxnId="{0D89F266-686C-48BA-81A2-97F0ECBA3FC0}">
      <dgm:prSet/>
      <dgm:spPr/>
      <dgm:t>
        <a:bodyPr/>
        <a:lstStyle/>
        <a:p>
          <a:endParaRPr lang="en-US"/>
        </a:p>
      </dgm:t>
    </dgm:pt>
    <dgm:pt modelId="{63AF33DC-96D8-4AC9-95A7-EBF15D314AC5}" type="sibTrans" cxnId="{0D89F266-686C-48BA-81A2-97F0ECBA3FC0}">
      <dgm:prSet/>
      <dgm:spPr/>
      <dgm:t>
        <a:bodyPr/>
        <a:lstStyle/>
        <a:p>
          <a:endParaRPr lang="en-US"/>
        </a:p>
      </dgm:t>
    </dgm:pt>
    <dgm:pt modelId="{413AE097-7D01-418A-9187-1FAA41E0164A}" type="pres">
      <dgm:prSet presAssocID="{1FA6CA99-FDEA-4E25-9772-1CDBDE4446B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284A9FD8-8EA3-4DDD-B023-7D4C32F18C10}" type="pres">
      <dgm:prSet presAssocID="{84AB76AB-9148-49C7-9341-DFFE247C50B8}" presName="centerShape" presStyleLbl="node0" presStyleIdx="0" presStyleCnt="1"/>
      <dgm:spPr/>
      <dgm:t>
        <a:bodyPr/>
        <a:lstStyle/>
        <a:p>
          <a:endParaRPr lang="es-MX"/>
        </a:p>
      </dgm:t>
    </dgm:pt>
    <dgm:pt modelId="{4AA4B3C5-53D2-45A1-8EC3-32B1A8F7CCF2}" type="pres">
      <dgm:prSet presAssocID="{A6F4482E-1837-4837-BD14-63879EDDF246}" presName="Name9" presStyleLbl="parChTrans1D2" presStyleIdx="0" presStyleCnt="5"/>
      <dgm:spPr/>
      <dgm:t>
        <a:bodyPr/>
        <a:lstStyle/>
        <a:p>
          <a:endParaRPr lang="es-MX"/>
        </a:p>
      </dgm:t>
    </dgm:pt>
    <dgm:pt modelId="{7C4B574A-A114-41B9-B1EC-027260AD218B}" type="pres">
      <dgm:prSet presAssocID="{A6F4482E-1837-4837-BD14-63879EDDF246}" presName="connTx" presStyleLbl="parChTrans1D2" presStyleIdx="0" presStyleCnt="5"/>
      <dgm:spPr/>
      <dgm:t>
        <a:bodyPr/>
        <a:lstStyle/>
        <a:p>
          <a:endParaRPr lang="es-MX"/>
        </a:p>
      </dgm:t>
    </dgm:pt>
    <dgm:pt modelId="{77371161-6EB1-4656-9D6F-D57E19243DBB}" type="pres">
      <dgm:prSet presAssocID="{117EFED1-2EAD-436F-BAD3-CAAEB16D1EB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60397A4-11C8-4268-BB93-CDEAB4D564A3}" type="pres">
      <dgm:prSet presAssocID="{1E58F22E-7D92-4A98-9A9A-2310802F3182}" presName="Name9" presStyleLbl="parChTrans1D2" presStyleIdx="1" presStyleCnt="5"/>
      <dgm:spPr/>
      <dgm:t>
        <a:bodyPr/>
        <a:lstStyle/>
        <a:p>
          <a:endParaRPr lang="es-MX"/>
        </a:p>
      </dgm:t>
    </dgm:pt>
    <dgm:pt modelId="{97960CED-E215-40EE-A790-FB4D04FA8392}" type="pres">
      <dgm:prSet presAssocID="{1E58F22E-7D92-4A98-9A9A-2310802F3182}" presName="connTx" presStyleLbl="parChTrans1D2" presStyleIdx="1" presStyleCnt="5"/>
      <dgm:spPr/>
      <dgm:t>
        <a:bodyPr/>
        <a:lstStyle/>
        <a:p>
          <a:endParaRPr lang="es-MX"/>
        </a:p>
      </dgm:t>
    </dgm:pt>
    <dgm:pt modelId="{0AEC0FDF-0C3E-4AB8-9052-1CB8EA47D37E}" type="pres">
      <dgm:prSet presAssocID="{E3EEAEF0-41B6-44D3-BB58-3DF8D0AA87A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67CEE94-3E4E-4D98-9EDE-2EFD3522B0D9}" type="pres">
      <dgm:prSet presAssocID="{F7BFDF87-BB74-4718-AE15-3D77EA73EA1F}" presName="Name9" presStyleLbl="parChTrans1D2" presStyleIdx="2" presStyleCnt="5"/>
      <dgm:spPr/>
      <dgm:t>
        <a:bodyPr/>
        <a:lstStyle/>
        <a:p>
          <a:endParaRPr lang="es-MX"/>
        </a:p>
      </dgm:t>
    </dgm:pt>
    <dgm:pt modelId="{012F6B37-99B1-4177-920D-82061972F803}" type="pres">
      <dgm:prSet presAssocID="{F7BFDF87-BB74-4718-AE15-3D77EA73EA1F}" presName="connTx" presStyleLbl="parChTrans1D2" presStyleIdx="2" presStyleCnt="5"/>
      <dgm:spPr/>
      <dgm:t>
        <a:bodyPr/>
        <a:lstStyle/>
        <a:p>
          <a:endParaRPr lang="es-MX"/>
        </a:p>
      </dgm:t>
    </dgm:pt>
    <dgm:pt modelId="{9CC451E4-ABEB-4F62-A930-DA7F338C0B67}" type="pres">
      <dgm:prSet presAssocID="{A36E24D6-F721-4FA4-8837-BF2F622CAE5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22C03BE-A981-4B40-B122-7956ED69F8F8}" type="pres">
      <dgm:prSet presAssocID="{75AFF381-5986-4B13-B946-3280CC07CB6D}" presName="Name9" presStyleLbl="parChTrans1D2" presStyleIdx="3" presStyleCnt="5"/>
      <dgm:spPr/>
      <dgm:t>
        <a:bodyPr/>
        <a:lstStyle/>
        <a:p>
          <a:endParaRPr lang="es-MX"/>
        </a:p>
      </dgm:t>
    </dgm:pt>
    <dgm:pt modelId="{C56CF359-F9A1-4E3A-B392-1B0169D1632E}" type="pres">
      <dgm:prSet presAssocID="{75AFF381-5986-4B13-B946-3280CC07CB6D}" presName="connTx" presStyleLbl="parChTrans1D2" presStyleIdx="3" presStyleCnt="5"/>
      <dgm:spPr/>
      <dgm:t>
        <a:bodyPr/>
        <a:lstStyle/>
        <a:p>
          <a:endParaRPr lang="es-MX"/>
        </a:p>
      </dgm:t>
    </dgm:pt>
    <dgm:pt modelId="{CBF3787F-A015-443C-8A83-8140D9EC775F}" type="pres">
      <dgm:prSet presAssocID="{B5093839-3D56-4396-BAD0-02BF132408A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15F729C-D757-414D-8FE2-E6BEE263ECB4}" type="pres">
      <dgm:prSet presAssocID="{E73166E7-1C64-4984-B9C6-0583FFA75104}" presName="Name9" presStyleLbl="parChTrans1D2" presStyleIdx="4" presStyleCnt="5"/>
      <dgm:spPr/>
      <dgm:t>
        <a:bodyPr/>
        <a:lstStyle/>
        <a:p>
          <a:endParaRPr lang="es-MX"/>
        </a:p>
      </dgm:t>
    </dgm:pt>
    <dgm:pt modelId="{9E7206CA-4049-4847-8133-2C0ED86A6E79}" type="pres">
      <dgm:prSet presAssocID="{E73166E7-1C64-4984-B9C6-0583FFA75104}" presName="connTx" presStyleLbl="parChTrans1D2" presStyleIdx="4" presStyleCnt="5"/>
      <dgm:spPr/>
      <dgm:t>
        <a:bodyPr/>
        <a:lstStyle/>
        <a:p>
          <a:endParaRPr lang="es-MX"/>
        </a:p>
      </dgm:t>
    </dgm:pt>
    <dgm:pt modelId="{10580C10-F291-4958-8CCD-8A717DF6FCF7}" type="pres">
      <dgm:prSet presAssocID="{7D76B5D5-1B13-4E5A-B5AC-40C7BDA7BEE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8D900E-60CB-4F29-A870-CD2CE4CB8DA3}" type="presOf" srcId="{75AFF381-5986-4B13-B946-3280CC07CB6D}" destId="{C56CF359-F9A1-4E3A-B392-1B0169D1632E}" srcOrd="1" destOrd="0" presId="urn:microsoft.com/office/officeart/2005/8/layout/radial1"/>
    <dgm:cxn modelId="{673AD1ED-C445-4AF1-BA4A-12FBBD62F4ED}" type="presOf" srcId="{B5093839-3D56-4396-BAD0-02BF132408A4}" destId="{CBF3787F-A015-443C-8A83-8140D9EC775F}" srcOrd="0" destOrd="0" presId="urn:microsoft.com/office/officeart/2005/8/layout/radial1"/>
    <dgm:cxn modelId="{410D80AD-8CFE-42A5-BEE3-5FAB42845F00}" type="presOf" srcId="{1E58F22E-7D92-4A98-9A9A-2310802F3182}" destId="{060397A4-11C8-4268-BB93-CDEAB4D564A3}" srcOrd="0" destOrd="0" presId="urn:microsoft.com/office/officeart/2005/8/layout/radial1"/>
    <dgm:cxn modelId="{7C077CE8-9C05-40E9-A4A0-74F8EAE48DE3}" type="presOf" srcId="{7D76B5D5-1B13-4E5A-B5AC-40C7BDA7BEED}" destId="{10580C10-F291-4958-8CCD-8A717DF6FCF7}" srcOrd="0" destOrd="0" presId="urn:microsoft.com/office/officeart/2005/8/layout/radial1"/>
    <dgm:cxn modelId="{2D8F1C19-DB43-40E6-AB98-0BA7B60F70EE}" type="presOf" srcId="{117EFED1-2EAD-436F-BAD3-CAAEB16D1EBB}" destId="{77371161-6EB1-4656-9D6F-D57E19243DBB}" srcOrd="0" destOrd="0" presId="urn:microsoft.com/office/officeart/2005/8/layout/radial1"/>
    <dgm:cxn modelId="{3F4285AB-BD1C-4119-91B0-B53659CE762F}" srcId="{84AB76AB-9148-49C7-9341-DFFE247C50B8}" destId="{E3EEAEF0-41B6-44D3-BB58-3DF8D0AA87AE}" srcOrd="1" destOrd="0" parTransId="{1E58F22E-7D92-4A98-9A9A-2310802F3182}" sibTransId="{2527DCF8-8F0D-408B-8EE1-9E762A1E587B}"/>
    <dgm:cxn modelId="{B25FE83A-821D-45B3-841C-93B65AFA30D2}" type="presOf" srcId="{F7BFDF87-BB74-4718-AE15-3D77EA73EA1F}" destId="{D67CEE94-3E4E-4D98-9EDE-2EFD3522B0D9}" srcOrd="0" destOrd="0" presId="urn:microsoft.com/office/officeart/2005/8/layout/radial1"/>
    <dgm:cxn modelId="{248B1CBF-E090-4265-BAB5-F33A9CB291A6}" type="presOf" srcId="{1E58F22E-7D92-4A98-9A9A-2310802F3182}" destId="{97960CED-E215-40EE-A790-FB4D04FA8392}" srcOrd="1" destOrd="0" presId="urn:microsoft.com/office/officeart/2005/8/layout/radial1"/>
    <dgm:cxn modelId="{E84686B7-6213-4B7E-8E9E-CBFE97FCD8AA}" type="presOf" srcId="{A36E24D6-F721-4FA4-8837-BF2F622CAE51}" destId="{9CC451E4-ABEB-4F62-A930-DA7F338C0B67}" srcOrd="0" destOrd="0" presId="urn:microsoft.com/office/officeart/2005/8/layout/radial1"/>
    <dgm:cxn modelId="{61BB1E6B-71EB-450F-994A-B03469D45220}" type="presOf" srcId="{E73166E7-1C64-4984-B9C6-0583FFA75104}" destId="{615F729C-D757-414D-8FE2-E6BEE263ECB4}" srcOrd="0" destOrd="0" presId="urn:microsoft.com/office/officeart/2005/8/layout/radial1"/>
    <dgm:cxn modelId="{0D89F266-686C-48BA-81A2-97F0ECBA3FC0}" srcId="{84AB76AB-9148-49C7-9341-DFFE247C50B8}" destId="{7D76B5D5-1B13-4E5A-B5AC-40C7BDA7BEED}" srcOrd="4" destOrd="0" parTransId="{E73166E7-1C64-4984-B9C6-0583FFA75104}" sibTransId="{63AF33DC-96D8-4AC9-95A7-EBF15D314AC5}"/>
    <dgm:cxn modelId="{7F41C93C-7B9D-4AEA-8A7C-A55CC01A2E8A}" type="presOf" srcId="{A6F4482E-1837-4837-BD14-63879EDDF246}" destId="{7C4B574A-A114-41B9-B1EC-027260AD218B}" srcOrd="1" destOrd="0" presId="urn:microsoft.com/office/officeart/2005/8/layout/radial1"/>
    <dgm:cxn modelId="{F0D3B655-625E-45D2-B928-27E623328FC1}" srcId="{84AB76AB-9148-49C7-9341-DFFE247C50B8}" destId="{B5093839-3D56-4396-BAD0-02BF132408A4}" srcOrd="3" destOrd="0" parTransId="{75AFF381-5986-4B13-B946-3280CC07CB6D}" sibTransId="{7D47154A-EEE6-4AED-B772-D8BD0C22E838}"/>
    <dgm:cxn modelId="{FF6E12C8-E353-47E2-8BA6-179161C8AFD0}" type="presOf" srcId="{75AFF381-5986-4B13-B946-3280CC07CB6D}" destId="{C22C03BE-A981-4B40-B122-7956ED69F8F8}" srcOrd="0" destOrd="0" presId="urn:microsoft.com/office/officeart/2005/8/layout/radial1"/>
    <dgm:cxn modelId="{57BCD58B-76AF-494D-B9A8-393DBB570D1D}" srcId="{84AB76AB-9148-49C7-9341-DFFE247C50B8}" destId="{117EFED1-2EAD-436F-BAD3-CAAEB16D1EBB}" srcOrd="0" destOrd="0" parTransId="{A6F4482E-1837-4837-BD14-63879EDDF246}" sibTransId="{8E3AAF4C-B7D9-4E67-A37C-D72DC055C301}"/>
    <dgm:cxn modelId="{A122CFD9-C979-4F20-B548-A522B300E35E}" type="presOf" srcId="{84AB76AB-9148-49C7-9341-DFFE247C50B8}" destId="{284A9FD8-8EA3-4DDD-B023-7D4C32F18C10}" srcOrd="0" destOrd="0" presId="urn:microsoft.com/office/officeart/2005/8/layout/radial1"/>
    <dgm:cxn modelId="{C7BF44D9-206E-4FBB-BC24-F2DB20B5803B}" type="presOf" srcId="{E3EEAEF0-41B6-44D3-BB58-3DF8D0AA87AE}" destId="{0AEC0FDF-0C3E-4AB8-9052-1CB8EA47D37E}" srcOrd="0" destOrd="0" presId="urn:microsoft.com/office/officeart/2005/8/layout/radial1"/>
    <dgm:cxn modelId="{B44CC8E8-3A7F-4329-A552-33961BDF2DFD}" type="presOf" srcId="{E73166E7-1C64-4984-B9C6-0583FFA75104}" destId="{9E7206CA-4049-4847-8133-2C0ED86A6E79}" srcOrd="1" destOrd="0" presId="urn:microsoft.com/office/officeart/2005/8/layout/radial1"/>
    <dgm:cxn modelId="{D730E4D1-96DC-4754-B2B6-E4C5330D700F}" srcId="{1FA6CA99-FDEA-4E25-9772-1CDBDE4446BD}" destId="{84AB76AB-9148-49C7-9341-DFFE247C50B8}" srcOrd="0" destOrd="0" parTransId="{E121F9F9-2856-4565-BB17-76B4F3A635B6}" sibTransId="{1ED341B7-1E48-4E37-AA3B-1F517B459F7E}"/>
    <dgm:cxn modelId="{304CF52B-424C-43A9-ACD6-B65918397BAF}" srcId="{84AB76AB-9148-49C7-9341-DFFE247C50B8}" destId="{A36E24D6-F721-4FA4-8837-BF2F622CAE51}" srcOrd="2" destOrd="0" parTransId="{F7BFDF87-BB74-4718-AE15-3D77EA73EA1F}" sibTransId="{EE3B21FB-D14E-4F0A-BA3C-82B71A66DB16}"/>
    <dgm:cxn modelId="{9923C508-C13C-4A7F-B7F8-DA6C82F78FAB}" type="presOf" srcId="{1FA6CA99-FDEA-4E25-9772-1CDBDE4446BD}" destId="{413AE097-7D01-418A-9187-1FAA41E0164A}" srcOrd="0" destOrd="0" presId="urn:microsoft.com/office/officeart/2005/8/layout/radial1"/>
    <dgm:cxn modelId="{78BA8608-C136-4B45-8951-0EFCEC1BB4E6}" type="presOf" srcId="{F7BFDF87-BB74-4718-AE15-3D77EA73EA1F}" destId="{012F6B37-99B1-4177-920D-82061972F803}" srcOrd="1" destOrd="0" presId="urn:microsoft.com/office/officeart/2005/8/layout/radial1"/>
    <dgm:cxn modelId="{2E8494DC-B46D-42C5-A199-1361ADC5A658}" type="presOf" srcId="{A6F4482E-1837-4837-BD14-63879EDDF246}" destId="{4AA4B3C5-53D2-45A1-8EC3-32B1A8F7CCF2}" srcOrd="0" destOrd="0" presId="urn:microsoft.com/office/officeart/2005/8/layout/radial1"/>
    <dgm:cxn modelId="{FBE97AF2-D357-42FA-AD2C-E66F4EECC08F}" type="presParOf" srcId="{413AE097-7D01-418A-9187-1FAA41E0164A}" destId="{284A9FD8-8EA3-4DDD-B023-7D4C32F18C10}" srcOrd="0" destOrd="0" presId="urn:microsoft.com/office/officeart/2005/8/layout/radial1"/>
    <dgm:cxn modelId="{6A835436-F99A-461D-9CD5-4621EA6A2DD0}" type="presParOf" srcId="{413AE097-7D01-418A-9187-1FAA41E0164A}" destId="{4AA4B3C5-53D2-45A1-8EC3-32B1A8F7CCF2}" srcOrd="1" destOrd="0" presId="urn:microsoft.com/office/officeart/2005/8/layout/radial1"/>
    <dgm:cxn modelId="{012D30F8-7BE2-4F27-98A7-8DD5101A3155}" type="presParOf" srcId="{4AA4B3C5-53D2-45A1-8EC3-32B1A8F7CCF2}" destId="{7C4B574A-A114-41B9-B1EC-027260AD218B}" srcOrd="0" destOrd="0" presId="urn:microsoft.com/office/officeart/2005/8/layout/radial1"/>
    <dgm:cxn modelId="{31164E40-FD9D-4ED2-AFDE-6636D423DCEA}" type="presParOf" srcId="{413AE097-7D01-418A-9187-1FAA41E0164A}" destId="{77371161-6EB1-4656-9D6F-D57E19243DBB}" srcOrd="2" destOrd="0" presId="urn:microsoft.com/office/officeart/2005/8/layout/radial1"/>
    <dgm:cxn modelId="{D019895A-2980-4CB5-8830-3D9A2A40410C}" type="presParOf" srcId="{413AE097-7D01-418A-9187-1FAA41E0164A}" destId="{060397A4-11C8-4268-BB93-CDEAB4D564A3}" srcOrd="3" destOrd="0" presId="urn:microsoft.com/office/officeart/2005/8/layout/radial1"/>
    <dgm:cxn modelId="{6E2BF891-A14F-4E69-A997-22F64340E519}" type="presParOf" srcId="{060397A4-11C8-4268-BB93-CDEAB4D564A3}" destId="{97960CED-E215-40EE-A790-FB4D04FA8392}" srcOrd="0" destOrd="0" presId="urn:microsoft.com/office/officeart/2005/8/layout/radial1"/>
    <dgm:cxn modelId="{B45603A3-8B86-47CB-9D26-4A48A5E7C9F7}" type="presParOf" srcId="{413AE097-7D01-418A-9187-1FAA41E0164A}" destId="{0AEC0FDF-0C3E-4AB8-9052-1CB8EA47D37E}" srcOrd="4" destOrd="0" presId="urn:microsoft.com/office/officeart/2005/8/layout/radial1"/>
    <dgm:cxn modelId="{3EC5876D-17C6-41FC-85F3-1B8633FD1F11}" type="presParOf" srcId="{413AE097-7D01-418A-9187-1FAA41E0164A}" destId="{D67CEE94-3E4E-4D98-9EDE-2EFD3522B0D9}" srcOrd="5" destOrd="0" presId="urn:microsoft.com/office/officeart/2005/8/layout/radial1"/>
    <dgm:cxn modelId="{53205431-8AEC-4145-AE6A-6FCE013331FC}" type="presParOf" srcId="{D67CEE94-3E4E-4D98-9EDE-2EFD3522B0D9}" destId="{012F6B37-99B1-4177-920D-82061972F803}" srcOrd="0" destOrd="0" presId="urn:microsoft.com/office/officeart/2005/8/layout/radial1"/>
    <dgm:cxn modelId="{6AD799E0-291E-4F52-9A4B-E2562CE46CB1}" type="presParOf" srcId="{413AE097-7D01-418A-9187-1FAA41E0164A}" destId="{9CC451E4-ABEB-4F62-A930-DA7F338C0B67}" srcOrd="6" destOrd="0" presId="urn:microsoft.com/office/officeart/2005/8/layout/radial1"/>
    <dgm:cxn modelId="{559F421D-1895-4867-BCE1-A23483ADDE99}" type="presParOf" srcId="{413AE097-7D01-418A-9187-1FAA41E0164A}" destId="{C22C03BE-A981-4B40-B122-7956ED69F8F8}" srcOrd="7" destOrd="0" presId="urn:microsoft.com/office/officeart/2005/8/layout/radial1"/>
    <dgm:cxn modelId="{8D062651-CBEA-47A9-BF39-4E6016DED9E7}" type="presParOf" srcId="{C22C03BE-A981-4B40-B122-7956ED69F8F8}" destId="{C56CF359-F9A1-4E3A-B392-1B0169D1632E}" srcOrd="0" destOrd="0" presId="urn:microsoft.com/office/officeart/2005/8/layout/radial1"/>
    <dgm:cxn modelId="{692CA374-4B31-4177-9C88-FD0B4B7ADA88}" type="presParOf" srcId="{413AE097-7D01-418A-9187-1FAA41E0164A}" destId="{CBF3787F-A015-443C-8A83-8140D9EC775F}" srcOrd="8" destOrd="0" presId="urn:microsoft.com/office/officeart/2005/8/layout/radial1"/>
    <dgm:cxn modelId="{E5E4A4F0-643F-4DB0-8A53-12281C495BB9}" type="presParOf" srcId="{413AE097-7D01-418A-9187-1FAA41E0164A}" destId="{615F729C-D757-414D-8FE2-E6BEE263ECB4}" srcOrd="9" destOrd="0" presId="urn:microsoft.com/office/officeart/2005/8/layout/radial1"/>
    <dgm:cxn modelId="{917AF8D6-9E2E-40C8-85DB-6575ABF8F207}" type="presParOf" srcId="{615F729C-D757-414D-8FE2-E6BEE263ECB4}" destId="{9E7206CA-4049-4847-8133-2C0ED86A6E79}" srcOrd="0" destOrd="0" presId="urn:microsoft.com/office/officeart/2005/8/layout/radial1"/>
    <dgm:cxn modelId="{283F0F1A-E976-44BB-BF69-97A5BE1181B1}" type="presParOf" srcId="{413AE097-7D01-418A-9187-1FAA41E0164A}" destId="{10580C10-F291-4958-8CCD-8A717DF6FCF7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8851A7-AF54-4CAE-9030-DC6E6AC5F512}" type="doc">
      <dgm:prSet loTypeId="urn:microsoft.com/office/officeart/2005/8/layout/lProcess3" loCatId="process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AFAF77D-4E3F-4C75-889F-A400E87DD6E6}">
      <dgm:prSet/>
      <dgm:spPr/>
      <dgm:t>
        <a:bodyPr/>
        <a:lstStyle/>
        <a:p>
          <a:pPr rtl="0"/>
          <a:r>
            <a:rPr lang="es-MX" dirty="0" smtClean="0"/>
            <a:t>Qué es / quién es</a:t>
          </a:r>
          <a:endParaRPr lang="en-US" dirty="0"/>
        </a:p>
      </dgm:t>
    </dgm:pt>
    <dgm:pt modelId="{F12D5C48-44AF-4905-8940-70BB0C49F5E7}" type="parTrans" cxnId="{3D2B9EC7-0447-4BF7-8F2B-022DBC6DDD9C}">
      <dgm:prSet/>
      <dgm:spPr/>
      <dgm:t>
        <a:bodyPr/>
        <a:lstStyle/>
        <a:p>
          <a:endParaRPr lang="en-US"/>
        </a:p>
      </dgm:t>
    </dgm:pt>
    <dgm:pt modelId="{779DE0C1-4470-4277-935A-7C69D5E95371}" type="sibTrans" cxnId="{3D2B9EC7-0447-4BF7-8F2B-022DBC6DDD9C}">
      <dgm:prSet/>
      <dgm:spPr/>
      <dgm:t>
        <a:bodyPr/>
        <a:lstStyle/>
        <a:p>
          <a:endParaRPr lang="en-US"/>
        </a:p>
      </dgm:t>
    </dgm:pt>
    <dgm:pt modelId="{60AAA891-688D-4502-A5D2-CE210AEEE61C}">
      <dgm:prSet/>
      <dgm:spPr/>
      <dgm:t>
        <a:bodyPr/>
        <a:lstStyle/>
        <a:p>
          <a:pPr rtl="0"/>
          <a:r>
            <a:rPr lang="es-MX" dirty="0" smtClean="0"/>
            <a:t>Qué hace / para qué sirve</a:t>
          </a:r>
          <a:endParaRPr lang="es-MX" dirty="0"/>
        </a:p>
      </dgm:t>
    </dgm:pt>
    <dgm:pt modelId="{829F332C-5A21-44FC-B0C2-CC3D3919B8F1}" type="parTrans" cxnId="{B47982D1-F66F-4BFE-BACF-6D40BFF3824A}">
      <dgm:prSet/>
      <dgm:spPr/>
      <dgm:t>
        <a:bodyPr/>
        <a:lstStyle/>
        <a:p>
          <a:endParaRPr lang="en-US"/>
        </a:p>
      </dgm:t>
    </dgm:pt>
    <dgm:pt modelId="{D42FFB72-F94D-45AA-85DF-F8423BBCCE14}" type="sibTrans" cxnId="{B47982D1-F66F-4BFE-BACF-6D40BFF3824A}">
      <dgm:prSet/>
      <dgm:spPr/>
      <dgm:t>
        <a:bodyPr/>
        <a:lstStyle/>
        <a:p>
          <a:endParaRPr lang="en-US"/>
        </a:p>
      </dgm:t>
    </dgm:pt>
    <dgm:pt modelId="{5A2E1A0E-4EA3-4E3E-BE62-7CB08C12BAFC}">
      <dgm:prSet/>
      <dgm:spPr/>
      <dgm:t>
        <a:bodyPr/>
        <a:lstStyle/>
        <a:p>
          <a:pPr rtl="0"/>
          <a:r>
            <a:rPr lang="es-MX" dirty="0" smtClean="0"/>
            <a:t>Dónde está</a:t>
          </a:r>
          <a:endParaRPr lang="en-US" dirty="0"/>
        </a:p>
      </dgm:t>
    </dgm:pt>
    <dgm:pt modelId="{13F450FE-084A-452A-BE51-E092ED83B148}" type="parTrans" cxnId="{EF44827B-E5B7-4F66-B2DE-07AA69E5887B}">
      <dgm:prSet/>
      <dgm:spPr/>
      <dgm:t>
        <a:bodyPr/>
        <a:lstStyle/>
        <a:p>
          <a:endParaRPr lang="en-US"/>
        </a:p>
      </dgm:t>
    </dgm:pt>
    <dgm:pt modelId="{9D2805EB-26E0-4FCB-9084-3DA383D548E5}" type="sibTrans" cxnId="{EF44827B-E5B7-4F66-B2DE-07AA69E5887B}">
      <dgm:prSet/>
      <dgm:spPr/>
      <dgm:t>
        <a:bodyPr/>
        <a:lstStyle/>
        <a:p>
          <a:endParaRPr lang="en-US"/>
        </a:p>
      </dgm:t>
    </dgm:pt>
    <dgm:pt modelId="{0D39E9AC-B913-4E18-BEE9-0487FE26784D}" type="pres">
      <dgm:prSet presAssocID="{EF8851A7-AF54-4CAE-9030-DC6E6AC5F512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8B96BE0E-EE42-4DE0-A2E7-B98DB5BB3966}" type="pres">
      <dgm:prSet presAssocID="{FAFAF77D-4E3F-4C75-889F-A400E87DD6E6}" presName="horFlow" presStyleCnt="0"/>
      <dgm:spPr/>
    </dgm:pt>
    <dgm:pt modelId="{45FE6917-14A1-45E2-B056-9B1104FAF19F}" type="pres">
      <dgm:prSet presAssocID="{FAFAF77D-4E3F-4C75-889F-A400E87DD6E6}" presName="bigChev" presStyleLbl="node1" presStyleIdx="0" presStyleCnt="3"/>
      <dgm:spPr/>
      <dgm:t>
        <a:bodyPr/>
        <a:lstStyle/>
        <a:p>
          <a:endParaRPr lang="en-US"/>
        </a:p>
      </dgm:t>
    </dgm:pt>
    <dgm:pt modelId="{FE54A1D0-F32B-48F1-930D-1FD9F82BF149}" type="pres">
      <dgm:prSet presAssocID="{FAFAF77D-4E3F-4C75-889F-A400E87DD6E6}" presName="vSp" presStyleCnt="0"/>
      <dgm:spPr/>
    </dgm:pt>
    <dgm:pt modelId="{BBD56651-37D7-43A6-AC58-15A2392CCE7A}" type="pres">
      <dgm:prSet presAssocID="{60AAA891-688D-4502-A5D2-CE210AEEE61C}" presName="horFlow" presStyleCnt="0"/>
      <dgm:spPr/>
    </dgm:pt>
    <dgm:pt modelId="{727BF8E7-D8FE-4364-8CCF-39656A032CFD}" type="pres">
      <dgm:prSet presAssocID="{60AAA891-688D-4502-A5D2-CE210AEEE61C}" presName="bigChev" presStyleLbl="node1" presStyleIdx="1" presStyleCnt="3"/>
      <dgm:spPr/>
      <dgm:t>
        <a:bodyPr/>
        <a:lstStyle/>
        <a:p>
          <a:endParaRPr lang="es-MX"/>
        </a:p>
      </dgm:t>
    </dgm:pt>
    <dgm:pt modelId="{A1618086-9767-41F1-A011-1D0964CD3831}" type="pres">
      <dgm:prSet presAssocID="{60AAA891-688D-4502-A5D2-CE210AEEE61C}" presName="vSp" presStyleCnt="0"/>
      <dgm:spPr/>
    </dgm:pt>
    <dgm:pt modelId="{87E56FCA-8BBB-49C0-BF37-E6DDAE35D922}" type="pres">
      <dgm:prSet presAssocID="{5A2E1A0E-4EA3-4E3E-BE62-7CB08C12BAFC}" presName="horFlow" presStyleCnt="0"/>
      <dgm:spPr/>
    </dgm:pt>
    <dgm:pt modelId="{40616E7A-0C75-4345-BAB8-119DAB6B9003}" type="pres">
      <dgm:prSet presAssocID="{5A2E1A0E-4EA3-4E3E-BE62-7CB08C12BAFC}" presName="bigChev" presStyleLbl="node1" presStyleIdx="2" presStyleCnt="3"/>
      <dgm:spPr/>
      <dgm:t>
        <a:bodyPr/>
        <a:lstStyle/>
        <a:p>
          <a:endParaRPr lang="es-MX"/>
        </a:p>
      </dgm:t>
    </dgm:pt>
  </dgm:ptLst>
  <dgm:cxnLst>
    <dgm:cxn modelId="{B47982D1-F66F-4BFE-BACF-6D40BFF3824A}" srcId="{EF8851A7-AF54-4CAE-9030-DC6E6AC5F512}" destId="{60AAA891-688D-4502-A5D2-CE210AEEE61C}" srcOrd="1" destOrd="0" parTransId="{829F332C-5A21-44FC-B0C2-CC3D3919B8F1}" sibTransId="{D42FFB72-F94D-45AA-85DF-F8423BBCCE14}"/>
    <dgm:cxn modelId="{EF44827B-E5B7-4F66-B2DE-07AA69E5887B}" srcId="{EF8851A7-AF54-4CAE-9030-DC6E6AC5F512}" destId="{5A2E1A0E-4EA3-4E3E-BE62-7CB08C12BAFC}" srcOrd="2" destOrd="0" parTransId="{13F450FE-084A-452A-BE51-E092ED83B148}" sibTransId="{9D2805EB-26E0-4FCB-9084-3DA383D548E5}"/>
    <dgm:cxn modelId="{D0BAEEC1-C0B2-4012-9643-8F3A1716E585}" type="presOf" srcId="{60AAA891-688D-4502-A5D2-CE210AEEE61C}" destId="{727BF8E7-D8FE-4364-8CCF-39656A032CFD}" srcOrd="0" destOrd="0" presId="urn:microsoft.com/office/officeart/2005/8/layout/lProcess3"/>
    <dgm:cxn modelId="{C0BE0503-BDA2-4C1B-87A0-5A57E5405032}" type="presOf" srcId="{EF8851A7-AF54-4CAE-9030-DC6E6AC5F512}" destId="{0D39E9AC-B913-4E18-BEE9-0487FE26784D}" srcOrd="0" destOrd="0" presId="urn:microsoft.com/office/officeart/2005/8/layout/lProcess3"/>
    <dgm:cxn modelId="{587C15BD-1D11-4DF1-9247-CA9B1967951E}" type="presOf" srcId="{5A2E1A0E-4EA3-4E3E-BE62-7CB08C12BAFC}" destId="{40616E7A-0C75-4345-BAB8-119DAB6B9003}" srcOrd="0" destOrd="0" presId="urn:microsoft.com/office/officeart/2005/8/layout/lProcess3"/>
    <dgm:cxn modelId="{3D2B9EC7-0447-4BF7-8F2B-022DBC6DDD9C}" srcId="{EF8851A7-AF54-4CAE-9030-DC6E6AC5F512}" destId="{FAFAF77D-4E3F-4C75-889F-A400E87DD6E6}" srcOrd="0" destOrd="0" parTransId="{F12D5C48-44AF-4905-8940-70BB0C49F5E7}" sibTransId="{779DE0C1-4470-4277-935A-7C69D5E95371}"/>
    <dgm:cxn modelId="{466DB093-7344-45E5-9BC7-15DCACDE9657}" type="presOf" srcId="{FAFAF77D-4E3F-4C75-889F-A400E87DD6E6}" destId="{45FE6917-14A1-45E2-B056-9B1104FAF19F}" srcOrd="0" destOrd="0" presId="urn:microsoft.com/office/officeart/2005/8/layout/lProcess3"/>
    <dgm:cxn modelId="{B6CB4ED7-453C-44EC-91C3-06B05FC2CAA6}" type="presParOf" srcId="{0D39E9AC-B913-4E18-BEE9-0487FE26784D}" destId="{8B96BE0E-EE42-4DE0-A2E7-B98DB5BB3966}" srcOrd="0" destOrd="0" presId="urn:microsoft.com/office/officeart/2005/8/layout/lProcess3"/>
    <dgm:cxn modelId="{237988A3-4F44-4F34-9804-EA5C6BD0FBA3}" type="presParOf" srcId="{8B96BE0E-EE42-4DE0-A2E7-B98DB5BB3966}" destId="{45FE6917-14A1-45E2-B056-9B1104FAF19F}" srcOrd="0" destOrd="0" presId="urn:microsoft.com/office/officeart/2005/8/layout/lProcess3"/>
    <dgm:cxn modelId="{44157854-7402-41BF-B33B-162F44F7FEA4}" type="presParOf" srcId="{0D39E9AC-B913-4E18-BEE9-0487FE26784D}" destId="{FE54A1D0-F32B-48F1-930D-1FD9F82BF149}" srcOrd="1" destOrd="0" presId="urn:microsoft.com/office/officeart/2005/8/layout/lProcess3"/>
    <dgm:cxn modelId="{2D41D4CD-EAA9-4500-BFA3-9A4619A4979C}" type="presParOf" srcId="{0D39E9AC-B913-4E18-BEE9-0487FE26784D}" destId="{BBD56651-37D7-43A6-AC58-15A2392CCE7A}" srcOrd="2" destOrd="0" presId="urn:microsoft.com/office/officeart/2005/8/layout/lProcess3"/>
    <dgm:cxn modelId="{C5EACB69-7D31-4EF9-8184-3B94C3E4C965}" type="presParOf" srcId="{BBD56651-37D7-43A6-AC58-15A2392CCE7A}" destId="{727BF8E7-D8FE-4364-8CCF-39656A032CFD}" srcOrd="0" destOrd="0" presId="urn:microsoft.com/office/officeart/2005/8/layout/lProcess3"/>
    <dgm:cxn modelId="{FFE6B254-D687-4550-BB15-29E10B625C1E}" type="presParOf" srcId="{0D39E9AC-B913-4E18-BEE9-0487FE26784D}" destId="{A1618086-9767-41F1-A011-1D0964CD3831}" srcOrd="3" destOrd="0" presId="urn:microsoft.com/office/officeart/2005/8/layout/lProcess3"/>
    <dgm:cxn modelId="{DB8ACB1F-979B-455C-97D4-1D1005D403A2}" type="presParOf" srcId="{0D39E9AC-B913-4E18-BEE9-0487FE26784D}" destId="{87E56FCA-8BBB-49C0-BF37-E6DDAE35D922}" srcOrd="4" destOrd="0" presId="urn:microsoft.com/office/officeart/2005/8/layout/lProcess3"/>
    <dgm:cxn modelId="{D3995E28-D8D7-4426-A542-642DFDDEC3C2}" type="presParOf" srcId="{87E56FCA-8BBB-49C0-BF37-E6DDAE35D922}" destId="{40616E7A-0C75-4345-BAB8-119DAB6B9003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E264EB-6C00-47B3-9C95-5D260E34C137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8E272B4-87C6-4C49-A536-618900481579}">
      <dgm:prSet/>
      <dgm:spPr/>
      <dgm:t>
        <a:bodyPr/>
        <a:lstStyle/>
        <a:p>
          <a:pPr rtl="0"/>
          <a:r>
            <a:rPr lang="es-MX" dirty="0" smtClean="0"/>
            <a:t>Conjunto de  signos</a:t>
          </a:r>
          <a:endParaRPr lang="en-US" dirty="0"/>
        </a:p>
      </dgm:t>
    </dgm:pt>
    <dgm:pt modelId="{955865E5-71F2-42EA-8D1D-677107EF8595}" type="parTrans" cxnId="{5B725F89-F144-44FB-9CBC-33CBB69E7BD4}">
      <dgm:prSet/>
      <dgm:spPr/>
      <dgm:t>
        <a:bodyPr/>
        <a:lstStyle/>
        <a:p>
          <a:endParaRPr lang="en-US"/>
        </a:p>
      </dgm:t>
    </dgm:pt>
    <dgm:pt modelId="{EEAFEAC2-F57E-44EB-A644-C2D8F8B7D6B7}" type="sibTrans" cxnId="{5B725F89-F144-44FB-9CBC-33CBB69E7BD4}">
      <dgm:prSet/>
      <dgm:spPr/>
      <dgm:t>
        <a:bodyPr/>
        <a:lstStyle/>
        <a:p>
          <a:endParaRPr lang="en-US"/>
        </a:p>
      </dgm:t>
    </dgm:pt>
    <dgm:pt modelId="{802B3530-C547-48B2-9AB6-E0574E780C1D}">
      <dgm:prSet/>
      <dgm:spPr/>
      <dgm:t>
        <a:bodyPr/>
        <a:lstStyle/>
        <a:p>
          <a:pPr rtl="0"/>
          <a:r>
            <a:rPr lang="es-MX" dirty="0" smtClean="0"/>
            <a:t>Nombre</a:t>
          </a:r>
          <a:endParaRPr lang="en-US" dirty="0"/>
        </a:p>
      </dgm:t>
    </dgm:pt>
    <dgm:pt modelId="{89D26DEF-F5D2-4AA7-907C-EF945BD94B19}" type="parTrans" cxnId="{803378CC-3E50-43ED-A0A1-56E8F752871D}">
      <dgm:prSet/>
      <dgm:spPr/>
      <dgm:t>
        <a:bodyPr/>
        <a:lstStyle/>
        <a:p>
          <a:endParaRPr lang="en-US"/>
        </a:p>
      </dgm:t>
    </dgm:pt>
    <dgm:pt modelId="{0CE32D64-F0A7-48F5-9ED7-D52A66E47EC1}" type="sibTrans" cxnId="{803378CC-3E50-43ED-A0A1-56E8F752871D}">
      <dgm:prSet/>
      <dgm:spPr/>
      <dgm:t>
        <a:bodyPr/>
        <a:lstStyle/>
        <a:p>
          <a:endParaRPr lang="en-US"/>
        </a:p>
      </dgm:t>
    </dgm:pt>
    <dgm:pt modelId="{B7417FA6-5D89-4E9F-8F09-8C3651569702}">
      <dgm:prSet/>
      <dgm:spPr/>
      <dgm:t>
        <a:bodyPr/>
        <a:lstStyle/>
        <a:p>
          <a:r>
            <a:rPr lang="es-MX" dirty="0" smtClean="0"/>
            <a:t>Sin nombre no existe</a:t>
          </a:r>
          <a:endParaRPr lang="en-US" dirty="0"/>
        </a:p>
      </dgm:t>
    </dgm:pt>
    <dgm:pt modelId="{A4CC5770-A31B-48A7-A102-3A391F047782}" type="parTrans" cxnId="{828EF49A-8533-463F-AD23-414496A721C7}">
      <dgm:prSet/>
      <dgm:spPr/>
    </dgm:pt>
    <dgm:pt modelId="{98A6E57C-D59E-4385-AAB4-BE790ECC5B4E}" type="sibTrans" cxnId="{828EF49A-8533-463F-AD23-414496A721C7}">
      <dgm:prSet/>
      <dgm:spPr/>
    </dgm:pt>
    <dgm:pt modelId="{C7AD10E4-7EE7-47F5-8A0D-5A45E9FA7176}" type="pres">
      <dgm:prSet presAssocID="{7EE264EB-6C00-47B3-9C95-5D260E34C13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F27AB39D-1429-49ED-AE95-C1FBAEFA1159}" type="pres">
      <dgm:prSet presAssocID="{D8E272B4-87C6-4C49-A536-618900481579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9FE9B77-96D6-4FA1-AEB2-DA4389AE52A5}" type="pres">
      <dgm:prSet presAssocID="{EEAFEAC2-F57E-44EB-A644-C2D8F8B7D6B7}" presName="parSpace" presStyleCnt="0"/>
      <dgm:spPr/>
    </dgm:pt>
    <dgm:pt modelId="{F54EB928-7C67-48B2-9AC2-6DD43179D874}" type="pres">
      <dgm:prSet presAssocID="{802B3530-C547-48B2-9AB6-E0574E780C1D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F6F37B4-DCEB-4469-B509-403C82B1018F}" type="pres">
      <dgm:prSet presAssocID="{0CE32D64-F0A7-48F5-9ED7-D52A66E47EC1}" presName="parSpace" presStyleCnt="0"/>
      <dgm:spPr/>
    </dgm:pt>
    <dgm:pt modelId="{D7076C8D-9462-4E2E-A57E-5F4811AB30AE}" type="pres">
      <dgm:prSet presAssocID="{B7417FA6-5D89-4E9F-8F09-8C3651569702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F31E5C2E-AC83-4277-BBFC-DF4BAEAC1BFC}" type="presOf" srcId="{B7417FA6-5D89-4E9F-8F09-8C3651569702}" destId="{D7076C8D-9462-4E2E-A57E-5F4811AB30AE}" srcOrd="0" destOrd="0" presId="urn:microsoft.com/office/officeart/2005/8/layout/hChevron3"/>
    <dgm:cxn modelId="{C0FFB540-34AC-41E0-B45C-7D5FC57B821A}" type="presOf" srcId="{802B3530-C547-48B2-9AB6-E0574E780C1D}" destId="{F54EB928-7C67-48B2-9AC2-6DD43179D874}" srcOrd="0" destOrd="0" presId="urn:microsoft.com/office/officeart/2005/8/layout/hChevron3"/>
    <dgm:cxn modelId="{828EF49A-8533-463F-AD23-414496A721C7}" srcId="{7EE264EB-6C00-47B3-9C95-5D260E34C137}" destId="{B7417FA6-5D89-4E9F-8F09-8C3651569702}" srcOrd="2" destOrd="0" parTransId="{A4CC5770-A31B-48A7-A102-3A391F047782}" sibTransId="{98A6E57C-D59E-4385-AAB4-BE790ECC5B4E}"/>
    <dgm:cxn modelId="{7573074E-D471-4A42-9B1E-77035E2FE4A8}" type="presOf" srcId="{D8E272B4-87C6-4C49-A536-618900481579}" destId="{F27AB39D-1429-49ED-AE95-C1FBAEFA1159}" srcOrd="0" destOrd="0" presId="urn:microsoft.com/office/officeart/2005/8/layout/hChevron3"/>
    <dgm:cxn modelId="{5B725F89-F144-44FB-9CBC-33CBB69E7BD4}" srcId="{7EE264EB-6C00-47B3-9C95-5D260E34C137}" destId="{D8E272B4-87C6-4C49-A536-618900481579}" srcOrd="0" destOrd="0" parTransId="{955865E5-71F2-42EA-8D1D-677107EF8595}" sibTransId="{EEAFEAC2-F57E-44EB-A644-C2D8F8B7D6B7}"/>
    <dgm:cxn modelId="{803378CC-3E50-43ED-A0A1-56E8F752871D}" srcId="{7EE264EB-6C00-47B3-9C95-5D260E34C137}" destId="{802B3530-C547-48B2-9AB6-E0574E780C1D}" srcOrd="1" destOrd="0" parTransId="{89D26DEF-F5D2-4AA7-907C-EF945BD94B19}" sibTransId="{0CE32D64-F0A7-48F5-9ED7-D52A66E47EC1}"/>
    <dgm:cxn modelId="{9388EC15-8086-4571-BF0C-EB4AD6963D12}" type="presOf" srcId="{7EE264EB-6C00-47B3-9C95-5D260E34C137}" destId="{C7AD10E4-7EE7-47F5-8A0D-5A45E9FA7176}" srcOrd="0" destOrd="0" presId="urn:microsoft.com/office/officeart/2005/8/layout/hChevron3"/>
    <dgm:cxn modelId="{0FAEA621-EAE9-430A-902D-589A9FACD469}" type="presParOf" srcId="{C7AD10E4-7EE7-47F5-8A0D-5A45E9FA7176}" destId="{F27AB39D-1429-49ED-AE95-C1FBAEFA1159}" srcOrd="0" destOrd="0" presId="urn:microsoft.com/office/officeart/2005/8/layout/hChevron3"/>
    <dgm:cxn modelId="{7AD7704C-BDD3-4250-ADCD-75DC0C8FF8B1}" type="presParOf" srcId="{C7AD10E4-7EE7-47F5-8A0D-5A45E9FA7176}" destId="{B9FE9B77-96D6-4FA1-AEB2-DA4389AE52A5}" srcOrd="1" destOrd="0" presId="urn:microsoft.com/office/officeart/2005/8/layout/hChevron3"/>
    <dgm:cxn modelId="{82713E69-FE4C-4BAE-82A4-C4C318D6D2C8}" type="presParOf" srcId="{C7AD10E4-7EE7-47F5-8A0D-5A45E9FA7176}" destId="{F54EB928-7C67-48B2-9AC2-6DD43179D874}" srcOrd="2" destOrd="0" presId="urn:microsoft.com/office/officeart/2005/8/layout/hChevron3"/>
    <dgm:cxn modelId="{3B45FAB9-187E-4484-B877-82D7374B5EB9}" type="presParOf" srcId="{C7AD10E4-7EE7-47F5-8A0D-5A45E9FA7176}" destId="{FF6F37B4-DCEB-4469-B509-403C82B1018F}" srcOrd="3" destOrd="0" presId="urn:microsoft.com/office/officeart/2005/8/layout/hChevron3"/>
    <dgm:cxn modelId="{05DF34FF-4B83-4C51-9C98-F884C648CF5B}" type="presParOf" srcId="{C7AD10E4-7EE7-47F5-8A0D-5A45E9FA7176}" destId="{D7076C8D-9462-4E2E-A57E-5F4811AB30AE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D6B9A34-47F7-4502-8EFC-4E825D8B6748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1C1D30BE-6126-4190-9BB2-3D6C38C16FD7}">
      <dgm:prSet phldrT="[Texto]"/>
      <dgm:spPr/>
      <dgm:t>
        <a:bodyPr/>
        <a:lstStyle/>
        <a:p>
          <a:r>
            <a:rPr lang="es-MX" dirty="0" smtClean="0"/>
            <a:t>interacción</a:t>
          </a:r>
          <a:endParaRPr lang="es-MX" dirty="0"/>
        </a:p>
      </dgm:t>
    </dgm:pt>
    <dgm:pt modelId="{C36F5D16-8AC6-4FC8-A2B6-2CD257C08410}" type="parTrans" cxnId="{FCA21058-E151-4873-A201-F9A00B8EF00E}">
      <dgm:prSet/>
      <dgm:spPr/>
      <dgm:t>
        <a:bodyPr/>
        <a:lstStyle/>
        <a:p>
          <a:endParaRPr lang="es-MX"/>
        </a:p>
      </dgm:t>
    </dgm:pt>
    <dgm:pt modelId="{E32E9820-97E1-423E-A40C-C7A39872B48C}" type="sibTrans" cxnId="{FCA21058-E151-4873-A201-F9A00B8EF00E}">
      <dgm:prSet/>
      <dgm:spPr/>
      <dgm:t>
        <a:bodyPr/>
        <a:lstStyle/>
        <a:p>
          <a:endParaRPr lang="es-MX"/>
        </a:p>
      </dgm:t>
    </dgm:pt>
    <dgm:pt modelId="{95A0341B-85A5-46CB-A634-DCC1B647DEDC}">
      <dgm:prSet phldrT="[Texto]"/>
      <dgm:spPr/>
      <dgm:t>
        <a:bodyPr/>
        <a:lstStyle/>
        <a:p>
          <a:r>
            <a:rPr lang="es-MX" dirty="0" smtClean="0"/>
            <a:t>conducta</a:t>
          </a:r>
          <a:endParaRPr lang="es-MX" dirty="0"/>
        </a:p>
      </dgm:t>
    </dgm:pt>
    <dgm:pt modelId="{402381A9-728C-495C-865E-3B9B074AF780}" type="parTrans" cxnId="{C7FFA562-7298-4B3B-9B77-E14A52474FE3}">
      <dgm:prSet/>
      <dgm:spPr/>
      <dgm:t>
        <a:bodyPr/>
        <a:lstStyle/>
        <a:p>
          <a:endParaRPr lang="es-MX"/>
        </a:p>
      </dgm:t>
    </dgm:pt>
    <dgm:pt modelId="{A51B5BA0-677D-42D5-B463-B5D80620A6EA}" type="sibTrans" cxnId="{C7FFA562-7298-4B3B-9B77-E14A52474FE3}">
      <dgm:prSet/>
      <dgm:spPr/>
      <dgm:t>
        <a:bodyPr/>
        <a:lstStyle/>
        <a:p>
          <a:endParaRPr lang="es-MX"/>
        </a:p>
      </dgm:t>
    </dgm:pt>
    <dgm:pt modelId="{AE020056-AC4C-45A4-B704-F2CF0D61B936}">
      <dgm:prSet phldrT="[Texto]"/>
      <dgm:spPr/>
      <dgm:t>
        <a:bodyPr/>
        <a:lstStyle/>
        <a:p>
          <a:r>
            <a:rPr lang="es-MX" dirty="0" smtClean="0"/>
            <a:t>identidad</a:t>
          </a:r>
          <a:endParaRPr lang="es-MX" dirty="0"/>
        </a:p>
      </dgm:t>
    </dgm:pt>
    <dgm:pt modelId="{53EAFD33-F75B-4941-84DF-0D6A5FD0D20B}" type="parTrans" cxnId="{9634CEAA-EC06-4E31-B66A-F26095FD4CBA}">
      <dgm:prSet/>
      <dgm:spPr/>
      <dgm:t>
        <a:bodyPr/>
        <a:lstStyle/>
        <a:p>
          <a:endParaRPr lang="es-MX"/>
        </a:p>
      </dgm:t>
    </dgm:pt>
    <dgm:pt modelId="{429B979D-A88F-47F4-A139-6A463858D208}" type="sibTrans" cxnId="{9634CEAA-EC06-4E31-B66A-F26095FD4CBA}">
      <dgm:prSet/>
      <dgm:spPr/>
      <dgm:t>
        <a:bodyPr/>
        <a:lstStyle/>
        <a:p>
          <a:endParaRPr lang="es-MX"/>
        </a:p>
      </dgm:t>
    </dgm:pt>
    <dgm:pt modelId="{15F95871-36CC-4EBC-A1E2-42EC4AE1002F}">
      <dgm:prSet phldrT="[Texto]"/>
      <dgm:spPr/>
      <dgm:t>
        <a:bodyPr/>
        <a:lstStyle/>
        <a:p>
          <a:r>
            <a:rPr lang="es-MX" dirty="0" smtClean="0"/>
            <a:t>Cultura</a:t>
          </a:r>
          <a:endParaRPr lang="es-MX" dirty="0"/>
        </a:p>
      </dgm:t>
    </dgm:pt>
    <dgm:pt modelId="{1650DFAB-DADE-41E9-B8ED-91909B9746AA}" type="parTrans" cxnId="{4A3CB956-B1F6-4674-898B-DCB962051F97}">
      <dgm:prSet/>
      <dgm:spPr/>
      <dgm:t>
        <a:bodyPr/>
        <a:lstStyle/>
        <a:p>
          <a:endParaRPr lang="es-MX"/>
        </a:p>
      </dgm:t>
    </dgm:pt>
    <dgm:pt modelId="{108B94DB-181D-42B7-B95D-A71641D4FBDF}" type="sibTrans" cxnId="{4A3CB956-B1F6-4674-898B-DCB962051F97}">
      <dgm:prSet/>
      <dgm:spPr/>
      <dgm:t>
        <a:bodyPr/>
        <a:lstStyle/>
        <a:p>
          <a:endParaRPr lang="es-MX"/>
        </a:p>
      </dgm:t>
    </dgm:pt>
    <dgm:pt modelId="{FFB0D012-0AB0-4644-BDBC-0AE4208235E9}" type="pres">
      <dgm:prSet presAssocID="{5D6B9A34-47F7-4502-8EFC-4E825D8B6748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4E9DC486-7A30-44E5-8472-75FFAAA889E6}" type="pres">
      <dgm:prSet presAssocID="{5D6B9A34-47F7-4502-8EFC-4E825D8B6748}" presName="ellipse" presStyleLbl="trBgShp" presStyleIdx="0" presStyleCnt="1"/>
      <dgm:spPr/>
    </dgm:pt>
    <dgm:pt modelId="{970BBEC1-FC82-4039-A0CF-12365CABD8B0}" type="pres">
      <dgm:prSet presAssocID="{5D6B9A34-47F7-4502-8EFC-4E825D8B6748}" presName="arrow1" presStyleLbl="fgShp" presStyleIdx="0" presStyleCnt="1"/>
      <dgm:spPr/>
    </dgm:pt>
    <dgm:pt modelId="{8B65ACB0-921E-41AD-912C-4B1DF863617C}" type="pres">
      <dgm:prSet presAssocID="{5D6B9A34-47F7-4502-8EFC-4E825D8B6748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04E2DB9-0005-4E36-BB83-1AB3690D2E64}" type="pres">
      <dgm:prSet presAssocID="{95A0341B-85A5-46CB-A634-DCC1B647DEDC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A67C0F8-DAAB-4195-89F9-D4F53DB0D1B5}" type="pres">
      <dgm:prSet presAssocID="{AE020056-AC4C-45A4-B704-F2CF0D61B936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290CDE1-B117-4D2B-A701-D2C731C57B38}" type="pres">
      <dgm:prSet presAssocID="{15F95871-36CC-4EBC-A1E2-42EC4AE1002F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FEEF51D-B58A-4D28-9A4B-4BEA80DB8B55}" type="pres">
      <dgm:prSet presAssocID="{5D6B9A34-47F7-4502-8EFC-4E825D8B6748}" presName="funnel" presStyleLbl="trAlignAcc1" presStyleIdx="0" presStyleCnt="1" custLinFactNeighborX="-2903" custLinFactNeighborY="-29146"/>
      <dgm:spPr/>
    </dgm:pt>
  </dgm:ptLst>
  <dgm:cxnLst>
    <dgm:cxn modelId="{401E42E4-742A-41BC-A761-4E0C485FF6F4}" type="presOf" srcId="{AE020056-AC4C-45A4-B704-F2CF0D61B936}" destId="{504E2DB9-0005-4E36-BB83-1AB3690D2E64}" srcOrd="0" destOrd="0" presId="urn:microsoft.com/office/officeart/2005/8/layout/funnel1"/>
    <dgm:cxn modelId="{6BDE06F6-6141-4B97-A431-A4B1727D5B89}" type="presOf" srcId="{15F95871-36CC-4EBC-A1E2-42EC4AE1002F}" destId="{8B65ACB0-921E-41AD-912C-4B1DF863617C}" srcOrd="0" destOrd="0" presId="urn:microsoft.com/office/officeart/2005/8/layout/funnel1"/>
    <dgm:cxn modelId="{4A3CB956-B1F6-4674-898B-DCB962051F97}" srcId="{5D6B9A34-47F7-4502-8EFC-4E825D8B6748}" destId="{15F95871-36CC-4EBC-A1E2-42EC4AE1002F}" srcOrd="3" destOrd="0" parTransId="{1650DFAB-DADE-41E9-B8ED-91909B9746AA}" sibTransId="{108B94DB-181D-42B7-B95D-A71641D4FBDF}"/>
    <dgm:cxn modelId="{12A65256-1348-4ECE-8232-46CA99405BC2}" type="presOf" srcId="{1C1D30BE-6126-4190-9BB2-3D6C38C16FD7}" destId="{3290CDE1-B117-4D2B-A701-D2C731C57B38}" srcOrd="0" destOrd="0" presId="urn:microsoft.com/office/officeart/2005/8/layout/funnel1"/>
    <dgm:cxn modelId="{C7FFA562-7298-4B3B-9B77-E14A52474FE3}" srcId="{5D6B9A34-47F7-4502-8EFC-4E825D8B6748}" destId="{95A0341B-85A5-46CB-A634-DCC1B647DEDC}" srcOrd="1" destOrd="0" parTransId="{402381A9-728C-495C-865E-3B9B074AF780}" sibTransId="{A51B5BA0-677D-42D5-B463-B5D80620A6EA}"/>
    <dgm:cxn modelId="{9634CEAA-EC06-4E31-B66A-F26095FD4CBA}" srcId="{5D6B9A34-47F7-4502-8EFC-4E825D8B6748}" destId="{AE020056-AC4C-45A4-B704-F2CF0D61B936}" srcOrd="2" destOrd="0" parTransId="{53EAFD33-F75B-4941-84DF-0D6A5FD0D20B}" sibTransId="{429B979D-A88F-47F4-A139-6A463858D208}"/>
    <dgm:cxn modelId="{FCA21058-E151-4873-A201-F9A00B8EF00E}" srcId="{5D6B9A34-47F7-4502-8EFC-4E825D8B6748}" destId="{1C1D30BE-6126-4190-9BB2-3D6C38C16FD7}" srcOrd="0" destOrd="0" parTransId="{C36F5D16-8AC6-4FC8-A2B6-2CD257C08410}" sibTransId="{E32E9820-97E1-423E-A40C-C7A39872B48C}"/>
    <dgm:cxn modelId="{1D3772BD-61FF-4B17-BFCA-A4134743E266}" type="presOf" srcId="{95A0341B-85A5-46CB-A634-DCC1B647DEDC}" destId="{AA67C0F8-DAAB-4195-89F9-D4F53DB0D1B5}" srcOrd="0" destOrd="0" presId="urn:microsoft.com/office/officeart/2005/8/layout/funnel1"/>
    <dgm:cxn modelId="{4A03D535-EBCE-4AD6-8B37-62E42010FEB6}" type="presOf" srcId="{5D6B9A34-47F7-4502-8EFC-4E825D8B6748}" destId="{FFB0D012-0AB0-4644-BDBC-0AE4208235E9}" srcOrd="0" destOrd="0" presId="urn:microsoft.com/office/officeart/2005/8/layout/funnel1"/>
    <dgm:cxn modelId="{62E4A257-BBAF-48AC-9364-9568D06CBBA6}" type="presParOf" srcId="{FFB0D012-0AB0-4644-BDBC-0AE4208235E9}" destId="{4E9DC486-7A30-44E5-8472-75FFAAA889E6}" srcOrd="0" destOrd="0" presId="urn:microsoft.com/office/officeart/2005/8/layout/funnel1"/>
    <dgm:cxn modelId="{809E21F1-C4AA-4F47-B965-AA18787BE8B3}" type="presParOf" srcId="{FFB0D012-0AB0-4644-BDBC-0AE4208235E9}" destId="{970BBEC1-FC82-4039-A0CF-12365CABD8B0}" srcOrd="1" destOrd="0" presId="urn:microsoft.com/office/officeart/2005/8/layout/funnel1"/>
    <dgm:cxn modelId="{F6EA9540-F1A9-49A9-BD2C-E8D759F8C146}" type="presParOf" srcId="{FFB0D012-0AB0-4644-BDBC-0AE4208235E9}" destId="{8B65ACB0-921E-41AD-912C-4B1DF863617C}" srcOrd="2" destOrd="0" presId="urn:microsoft.com/office/officeart/2005/8/layout/funnel1"/>
    <dgm:cxn modelId="{1B5AE7BF-7D2D-4142-8F52-4BB7B270E617}" type="presParOf" srcId="{FFB0D012-0AB0-4644-BDBC-0AE4208235E9}" destId="{504E2DB9-0005-4E36-BB83-1AB3690D2E64}" srcOrd="3" destOrd="0" presId="urn:microsoft.com/office/officeart/2005/8/layout/funnel1"/>
    <dgm:cxn modelId="{3557E793-C68D-45A8-9C1E-0097F0FB1EAB}" type="presParOf" srcId="{FFB0D012-0AB0-4644-BDBC-0AE4208235E9}" destId="{AA67C0F8-DAAB-4195-89F9-D4F53DB0D1B5}" srcOrd="4" destOrd="0" presId="urn:microsoft.com/office/officeart/2005/8/layout/funnel1"/>
    <dgm:cxn modelId="{6043917D-682F-45D6-9DA0-3A8064F5DD28}" type="presParOf" srcId="{FFB0D012-0AB0-4644-BDBC-0AE4208235E9}" destId="{3290CDE1-B117-4D2B-A701-D2C731C57B38}" srcOrd="5" destOrd="0" presId="urn:microsoft.com/office/officeart/2005/8/layout/funnel1"/>
    <dgm:cxn modelId="{52BBA95D-6FCA-4BDB-9A48-97662E335DBE}" type="presParOf" srcId="{FFB0D012-0AB0-4644-BDBC-0AE4208235E9}" destId="{0FEEF51D-B58A-4D28-9A4B-4BEA80DB8B55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D574ADD-B5E9-45A0-B2E5-9E13B5ACBF4F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736C5E1A-FBB3-4B54-9499-BBD8D1436BE3}">
      <dgm:prSet phldrT="[Texto]"/>
      <dgm:spPr/>
      <dgm:t>
        <a:bodyPr/>
        <a:lstStyle/>
        <a:p>
          <a:r>
            <a:rPr lang="es-MX" dirty="0" smtClean="0"/>
            <a:t>Experiencia total</a:t>
          </a:r>
          <a:endParaRPr lang="es-MX" dirty="0"/>
        </a:p>
      </dgm:t>
    </dgm:pt>
    <dgm:pt modelId="{8C39B285-2915-4ED6-BCC4-9FF7848728F6}" type="parTrans" cxnId="{794CD272-2BF7-4276-B15B-72A08B6468A2}">
      <dgm:prSet/>
      <dgm:spPr/>
      <dgm:t>
        <a:bodyPr/>
        <a:lstStyle/>
        <a:p>
          <a:endParaRPr lang="es-MX"/>
        </a:p>
      </dgm:t>
    </dgm:pt>
    <dgm:pt modelId="{27216E53-24E9-4AA0-9E86-4C7287E1CF53}" type="sibTrans" cxnId="{794CD272-2BF7-4276-B15B-72A08B6468A2}">
      <dgm:prSet/>
      <dgm:spPr/>
      <dgm:t>
        <a:bodyPr/>
        <a:lstStyle/>
        <a:p>
          <a:endParaRPr lang="es-MX"/>
        </a:p>
      </dgm:t>
    </dgm:pt>
    <dgm:pt modelId="{7EC4937D-07BB-4071-B8F5-3451B54FA2C6}">
      <dgm:prSet phldrT="[Texto]"/>
      <dgm:spPr/>
      <dgm:t>
        <a:bodyPr/>
        <a:lstStyle/>
        <a:p>
          <a:r>
            <a:rPr lang="es-MX" dirty="0" smtClean="0"/>
            <a:t>Sensorialidad</a:t>
          </a:r>
          <a:endParaRPr lang="es-MX" dirty="0"/>
        </a:p>
      </dgm:t>
    </dgm:pt>
    <dgm:pt modelId="{D852113A-CFE6-4805-85D0-0CD3D6445C78}" type="parTrans" cxnId="{F2B33623-25FA-4261-BE92-AD43B90BE6E8}">
      <dgm:prSet/>
      <dgm:spPr/>
      <dgm:t>
        <a:bodyPr/>
        <a:lstStyle/>
        <a:p>
          <a:endParaRPr lang="es-MX"/>
        </a:p>
      </dgm:t>
    </dgm:pt>
    <dgm:pt modelId="{2AAF8E39-D129-4A43-B554-00F6A3FFC09E}" type="sibTrans" cxnId="{F2B33623-25FA-4261-BE92-AD43B90BE6E8}">
      <dgm:prSet/>
      <dgm:spPr/>
      <dgm:t>
        <a:bodyPr/>
        <a:lstStyle/>
        <a:p>
          <a:endParaRPr lang="es-MX"/>
        </a:p>
      </dgm:t>
    </dgm:pt>
    <dgm:pt modelId="{927641DF-6D4A-4937-A0A1-811465A64A4A}">
      <dgm:prSet phldrT="[Texto]"/>
      <dgm:spPr/>
      <dgm:t>
        <a:bodyPr/>
        <a:lstStyle/>
        <a:p>
          <a:r>
            <a:rPr lang="es-MX" dirty="0" smtClean="0"/>
            <a:t>Lugar y espacio  de identidad</a:t>
          </a:r>
          <a:endParaRPr lang="es-MX" dirty="0"/>
        </a:p>
      </dgm:t>
    </dgm:pt>
    <dgm:pt modelId="{C6AE6C77-DF71-4919-97C2-B3D82AC84E0D}" type="parTrans" cxnId="{01B6AEB2-5233-44A6-8058-733312AFAE0B}">
      <dgm:prSet/>
      <dgm:spPr/>
      <dgm:t>
        <a:bodyPr/>
        <a:lstStyle/>
        <a:p>
          <a:endParaRPr lang="es-MX"/>
        </a:p>
      </dgm:t>
    </dgm:pt>
    <dgm:pt modelId="{C8603A94-C5DC-4BF0-9DD3-EFFE6F9B3826}" type="sibTrans" cxnId="{01B6AEB2-5233-44A6-8058-733312AFAE0B}">
      <dgm:prSet/>
      <dgm:spPr/>
      <dgm:t>
        <a:bodyPr/>
        <a:lstStyle/>
        <a:p>
          <a:endParaRPr lang="es-MX"/>
        </a:p>
      </dgm:t>
    </dgm:pt>
    <dgm:pt modelId="{65B27109-FA64-48CE-B3BB-EC739626D005}" type="pres">
      <dgm:prSet presAssocID="{5D574ADD-B5E9-45A0-B2E5-9E13B5ACBF4F}" presName="linearFlow" presStyleCnt="0">
        <dgm:presLayoutVars>
          <dgm:dir/>
          <dgm:resizeHandles val="exact"/>
        </dgm:presLayoutVars>
      </dgm:prSet>
      <dgm:spPr/>
    </dgm:pt>
    <dgm:pt modelId="{972AE1AC-9D2C-4EAB-BF87-19A0D8B29630}" type="pres">
      <dgm:prSet presAssocID="{736C5E1A-FBB3-4B54-9499-BBD8D1436BE3}" presName="composite" presStyleCnt="0"/>
      <dgm:spPr/>
    </dgm:pt>
    <dgm:pt modelId="{73E686B6-B559-4D59-886F-415FEF2116D3}" type="pres">
      <dgm:prSet presAssocID="{736C5E1A-FBB3-4B54-9499-BBD8D1436BE3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44F48C0-D511-48D1-B366-E4A96F1C8C3A}" type="pres">
      <dgm:prSet presAssocID="{736C5E1A-FBB3-4B54-9499-BBD8D1436BE3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0064713-D811-4226-BADE-1AE7C4FC9AFC}" type="pres">
      <dgm:prSet presAssocID="{27216E53-24E9-4AA0-9E86-4C7287E1CF53}" presName="spacing" presStyleCnt="0"/>
      <dgm:spPr/>
    </dgm:pt>
    <dgm:pt modelId="{C55EC1C8-4D20-4B10-937D-3B1E33E63E02}" type="pres">
      <dgm:prSet presAssocID="{7EC4937D-07BB-4071-B8F5-3451B54FA2C6}" presName="composite" presStyleCnt="0"/>
      <dgm:spPr/>
    </dgm:pt>
    <dgm:pt modelId="{DD5F33F5-FBB7-4629-BEA4-BF74955EE880}" type="pres">
      <dgm:prSet presAssocID="{7EC4937D-07BB-4071-B8F5-3451B54FA2C6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B0882E2-AC16-4B91-94F6-69C027A33E07}" type="pres">
      <dgm:prSet presAssocID="{7EC4937D-07BB-4071-B8F5-3451B54FA2C6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62CB73A-D5E8-4DB7-B1BE-0393819229FE}" type="pres">
      <dgm:prSet presAssocID="{2AAF8E39-D129-4A43-B554-00F6A3FFC09E}" presName="spacing" presStyleCnt="0"/>
      <dgm:spPr/>
    </dgm:pt>
    <dgm:pt modelId="{D5B0DDA0-C5A1-4A97-9437-ACCC6AE68FE0}" type="pres">
      <dgm:prSet presAssocID="{927641DF-6D4A-4937-A0A1-811465A64A4A}" presName="composite" presStyleCnt="0"/>
      <dgm:spPr/>
    </dgm:pt>
    <dgm:pt modelId="{549A4C52-F226-4FED-96A7-687AA50B6101}" type="pres">
      <dgm:prSet presAssocID="{927641DF-6D4A-4937-A0A1-811465A64A4A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87E5D6EE-D3EB-4455-B6A5-92EDE202C52E}" type="pres">
      <dgm:prSet presAssocID="{927641DF-6D4A-4937-A0A1-811465A64A4A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F2B33623-25FA-4261-BE92-AD43B90BE6E8}" srcId="{5D574ADD-B5E9-45A0-B2E5-9E13B5ACBF4F}" destId="{7EC4937D-07BB-4071-B8F5-3451B54FA2C6}" srcOrd="1" destOrd="0" parTransId="{D852113A-CFE6-4805-85D0-0CD3D6445C78}" sibTransId="{2AAF8E39-D129-4A43-B554-00F6A3FFC09E}"/>
    <dgm:cxn modelId="{4D6336EA-A3F8-43A3-B771-3B8AC7C5AA7A}" type="presOf" srcId="{927641DF-6D4A-4937-A0A1-811465A64A4A}" destId="{87E5D6EE-D3EB-4455-B6A5-92EDE202C52E}" srcOrd="0" destOrd="0" presId="urn:microsoft.com/office/officeart/2005/8/layout/vList3#1"/>
    <dgm:cxn modelId="{849A6691-03CF-4B9A-94CA-7A9331D8E02C}" type="presOf" srcId="{736C5E1A-FBB3-4B54-9499-BBD8D1436BE3}" destId="{344F48C0-D511-48D1-B366-E4A96F1C8C3A}" srcOrd="0" destOrd="0" presId="urn:microsoft.com/office/officeart/2005/8/layout/vList3#1"/>
    <dgm:cxn modelId="{4A68BAFD-8835-432B-9B93-5859CE3B34B9}" type="presOf" srcId="{7EC4937D-07BB-4071-B8F5-3451B54FA2C6}" destId="{DB0882E2-AC16-4B91-94F6-69C027A33E07}" srcOrd="0" destOrd="0" presId="urn:microsoft.com/office/officeart/2005/8/layout/vList3#1"/>
    <dgm:cxn modelId="{794CD272-2BF7-4276-B15B-72A08B6468A2}" srcId="{5D574ADD-B5E9-45A0-B2E5-9E13B5ACBF4F}" destId="{736C5E1A-FBB3-4B54-9499-BBD8D1436BE3}" srcOrd="0" destOrd="0" parTransId="{8C39B285-2915-4ED6-BCC4-9FF7848728F6}" sibTransId="{27216E53-24E9-4AA0-9E86-4C7287E1CF53}"/>
    <dgm:cxn modelId="{01B6AEB2-5233-44A6-8058-733312AFAE0B}" srcId="{5D574ADD-B5E9-45A0-B2E5-9E13B5ACBF4F}" destId="{927641DF-6D4A-4937-A0A1-811465A64A4A}" srcOrd="2" destOrd="0" parTransId="{C6AE6C77-DF71-4919-97C2-B3D82AC84E0D}" sibTransId="{C8603A94-C5DC-4BF0-9DD3-EFFE6F9B3826}"/>
    <dgm:cxn modelId="{FD67349F-5967-4E73-81D0-CFF1F34495C0}" type="presOf" srcId="{5D574ADD-B5E9-45A0-B2E5-9E13B5ACBF4F}" destId="{65B27109-FA64-48CE-B3BB-EC739626D005}" srcOrd="0" destOrd="0" presId="urn:microsoft.com/office/officeart/2005/8/layout/vList3#1"/>
    <dgm:cxn modelId="{DC447D2C-FF4C-4955-AAD3-42E2E78FA860}" type="presParOf" srcId="{65B27109-FA64-48CE-B3BB-EC739626D005}" destId="{972AE1AC-9D2C-4EAB-BF87-19A0D8B29630}" srcOrd="0" destOrd="0" presId="urn:microsoft.com/office/officeart/2005/8/layout/vList3#1"/>
    <dgm:cxn modelId="{C135203D-0061-4179-940E-CBA3960DD6EC}" type="presParOf" srcId="{972AE1AC-9D2C-4EAB-BF87-19A0D8B29630}" destId="{73E686B6-B559-4D59-886F-415FEF2116D3}" srcOrd="0" destOrd="0" presId="urn:microsoft.com/office/officeart/2005/8/layout/vList3#1"/>
    <dgm:cxn modelId="{6B26DBC5-C39B-4641-B681-0840F8FBA699}" type="presParOf" srcId="{972AE1AC-9D2C-4EAB-BF87-19A0D8B29630}" destId="{344F48C0-D511-48D1-B366-E4A96F1C8C3A}" srcOrd="1" destOrd="0" presId="urn:microsoft.com/office/officeart/2005/8/layout/vList3#1"/>
    <dgm:cxn modelId="{E78DEB7A-1649-4575-86BB-DCBCD616328C}" type="presParOf" srcId="{65B27109-FA64-48CE-B3BB-EC739626D005}" destId="{50064713-D811-4226-BADE-1AE7C4FC9AFC}" srcOrd="1" destOrd="0" presId="urn:microsoft.com/office/officeart/2005/8/layout/vList3#1"/>
    <dgm:cxn modelId="{A3F5592B-D0C9-46AA-808A-FE6B64F15D33}" type="presParOf" srcId="{65B27109-FA64-48CE-B3BB-EC739626D005}" destId="{C55EC1C8-4D20-4B10-937D-3B1E33E63E02}" srcOrd="2" destOrd="0" presId="urn:microsoft.com/office/officeart/2005/8/layout/vList3#1"/>
    <dgm:cxn modelId="{CAA632DD-85ED-4632-B048-209147A8DC3F}" type="presParOf" srcId="{C55EC1C8-4D20-4B10-937D-3B1E33E63E02}" destId="{DD5F33F5-FBB7-4629-BEA4-BF74955EE880}" srcOrd="0" destOrd="0" presId="urn:microsoft.com/office/officeart/2005/8/layout/vList3#1"/>
    <dgm:cxn modelId="{65D1E9E0-F515-4093-BF78-E2788EFB9A4C}" type="presParOf" srcId="{C55EC1C8-4D20-4B10-937D-3B1E33E63E02}" destId="{DB0882E2-AC16-4B91-94F6-69C027A33E07}" srcOrd="1" destOrd="0" presId="urn:microsoft.com/office/officeart/2005/8/layout/vList3#1"/>
    <dgm:cxn modelId="{A125B95D-FCFE-4BB8-9265-0C93E237E84C}" type="presParOf" srcId="{65B27109-FA64-48CE-B3BB-EC739626D005}" destId="{962CB73A-D5E8-4DB7-B1BE-0393819229FE}" srcOrd="3" destOrd="0" presId="urn:microsoft.com/office/officeart/2005/8/layout/vList3#1"/>
    <dgm:cxn modelId="{C068401A-6BC3-43C6-AC4D-E7229C90A7FD}" type="presParOf" srcId="{65B27109-FA64-48CE-B3BB-EC739626D005}" destId="{D5B0DDA0-C5A1-4A97-9437-ACCC6AE68FE0}" srcOrd="4" destOrd="0" presId="urn:microsoft.com/office/officeart/2005/8/layout/vList3#1"/>
    <dgm:cxn modelId="{869B77E1-67D1-43E1-907A-7F0C0C9D7908}" type="presParOf" srcId="{D5B0DDA0-C5A1-4A97-9437-ACCC6AE68FE0}" destId="{549A4C52-F226-4FED-96A7-687AA50B6101}" srcOrd="0" destOrd="0" presId="urn:microsoft.com/office/officeart/2005/8/layout/vList3#1"/>
    <dgm:cxn modelId="{DA34C205-9287-4838-87C6-8F932C770436}" type="presParOf" srcId="{D5B0DDA0-C5A1-4A97-9437-ACCC6AE68FE0}" destId="{87E5D6EE-D3EB-4455-B6A5-92EDE202C52E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BC9509D-0B43-4026-8387-EED6988DB24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CE09BEF-F4AA-45D9-AF76-9F279382F684}">
      <dgm:prSet phldrT="[Texto]"/>
      <dgm:spPr/>
      <dgm:t>
        <a:bodyPr/>
        <a:lstStyle/>
        <a:p>
          <a:pPr algn="ctr"/>
          <a:r>
            <a:rPr lang="es-MX" dirty="0" err="1" smtClean="0"/>
            <a:t>DirCom</a:t>
          </a:r>
          <a:endParaRPr lang="es-MX" dirty="0"/>
        </a:p>
      </dgm:t>
    </dgm:pt>
    <dgm:pt modelId="{E98AF3ED-445A-4A48-A45E-90AEF39FD296}" type="parTrans" cxnId="{2F26BBC5-1969-4AC6-A7FD-D83E7AA96434}">
      <dgm:prSet/>
      <dgm:spPr/>
      <dgm:t>
        <a:bodyPr/>
        <a:lstStyle/>
        <a:p>
          <a:pPr algn="ctr"/>
          <a:endParaRPr lang="es-MX"/>
        </a:p>
      </dgm:t>
    </dgm:pt>
    <dgm:pt modelId="{A70508E3-8A5C-4B9C-A64D-0F3321C1E56D}" type="sibTrans" cxnId="{2F26BBC5-1969-4AC6-A7FD-D83E7AA96434}">
      <dgm:prSet/>
      <dgm:spPr/>
      <dgm:t>
        <a:bodyPr/>
        <a:lstStyle/>
        <a:p>
          <a:pPr algn="ctr"/>
          <a:endParaRPr lang="es-MX"/>
        </a:p>
      </dgm:t>
    </dgm:pt>
    <dgm:pt modelId="{9BCCA3CB-EC8D-45D2-B7DA-6E90904B96CD}">
      <dgm:prSet phldrT="[Texto]"/>
      <dgm:spPr/>
      <dgm:t>
        <a:bodyPr/>
        <a:lstStyle/>
        <a:p>
          <a:pPr algn="ctr"/>
          <a:r>
            <a:rPr lang="es-MX" dirty="0" smtClean="0"/>
            <a:t>Institucional</a:t>
          </a:r>
          <a:endParaRPr lang="es-MX" dirty="0"/>
        </a:p>
      </dgm:t>
    </dgm:pt>
    <dgm:pt modelId="{60AF25CB-4A4D-4C92-B097-98F6CAB4214C}" type="parTrans" cxnId="{EBB71467-1495-4F61-9A77-9FCE778F16D2}">
      <dgm:prSet/>
      <dgm:spPr/>
      <dgm:t>
        <a:bodyPr/>
        <a:lstStyle/>
        <a:p>
          <a:pPr algn="ctr"/>
          <a:endParaRPr lang="es-MX"/>
        </a:p>
      </dgm:t>
    </dgm:pt>
    <dgm:pt modelId="{A3A9221C-240A-4E45-9359-D89C9B12D55A}" type="sibTrans" cxnId="{EBB71467-1495-4F61-9A77-9FCE778F16D2}">
      <dgm:prSet/>
      <dgm:spPr/>
      <dgm:t>
        <a:bodyPr/>
        <a:lstStyle/>
        <a:p>
          <a:pPr algn="ctr"/>
          <a:endParaRPr lang="es-MX"/>
        </a:p>
      </dgm:t>
    </dgm:pt>
    <dgm:pt modelId="{515620F6-9335-4F75-B4D6-414F3F656A68}">
      <dgm:prSet phldrT="[Texto]" custT="1"/>
      <dgm:spPr/>
      <dgm:t>
        <a:bodyPr/>
        <a:lstStyle/>
        <a:p>
          <a:pPr algn="ctr"/>
          <a:r>
            <a:rPr lang="es-MX" sz="1400" dirty="0" smtClean="0"/>
            <a:t>Organizacional</a:t>
          </a:r>
          <a:endParaRPr lang="es-MX" sz="1400" dirty="0"/>
        </a:p>
      </dgm:t>
    </dgm:pt>
    <dgm:pt modelId="{B9D7D53D-4CF6-4EFC-8706-03749DBCB094}" type="parTrans" cxnId="{9CC2DE3A-CA81-4E9A-8EC4-F7B58C1A43D4}">
      <dgm:prSet/>
      <dgm:spPr/>
      <dgm:t>
        <a:bodyPr/>
        <a:lstStyle/>
        <a:p>
          <a:pPr algn="ctr"/>
          <a:endParaRPr lang="es-MX"/>
        </a:p>
      </dgm:t>
    </dgm:pt>
    <dgm:pt modelId="{D81071BA-1D5E-47B9-868E-AE3FFE5BC8F8}" type="sibTrans" cxnId="{9CC2DE3A-CA81-4E9A-8EC4-F7B58C1A43D4}">
      <dgm:prSet/>
      <dgm:spPr/>
      <dgm:t>
        <a:bodyPr/>
        <a:lstStyle/>
        <a:p>
          <a:pPr algn="ctr"/>
          <a:endParaRPr lang="es-MX"/>
        </a:p>
      </dgm:t>
    </dgm:pt>
    <dgm:pt modelId="{F582D911-25F4-4043-A857-2ED0A2714092}">
      <dgm:prSet phldrT="[Texto]"/>
      <dgm:spPr/>
      <dgm:t>
        <a:bodyPr/>
        <a:lstStyle/>
        <a:p>
          <a:pPr algn="ctr"/>
          <a:r>
            <a:rPr lang="es-MX" dirty="0" smtClean="0"/>
            <a:t>Mercadológica </a:t>
          </a:r>
          <a:endParaRPr lang="es-MX" dirty="0"/>
        </a:p>
      </dgm:t>
    </dgm:pt>
    <dgm:pt modelId="{77D8393F-8495-4B3E-A29D-EC948D9E022A}" type="parTrans" cxnId="{1DC4DD5F-F477-47D9-A76E-33266607E061}">
      <dgm:prSet/>
      <dgm:spPr/>
      <dgm:t>
        <a:bodyPr/>
        <a:lstStyle/>
        <a:p>
          <a:pPr algn="ctr"/>
          <a:endParaRPr lang="es-MX"/>
        </a:p>
      </dgm:t>
    </dgm:pt>
    <dgm:pt modelId="{B87AC7D5-E5F9-4DD4-823C-65043AD06DDE}" type="sibTrans" cxnId="{1DC4DD5F-F477-47D9-A76E-33266607E061}">
      <dgm:prSet/>
      <dgm:spPr/>
      <dgm:t>
        <a:bodyPr/>
        <a:lstStyle/>
        <a:p>
          <a:pPr algn="ctr"/>
          <a:endParaRPr lang="es-MX"/>
        </a:p>
      </dgm:t>
    </dgm:pt>
    <dgm:pt modelId="{F594905C-F58B-40B8-8D06-B137DF3B9EEB}" type="pres">
      <dgm:prSet presAssocID="{EBC9509D-0B43-4026-8387-EED6988DB24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D458FAEE-7A0A-41B4-B7D8-E7D87DD018BC}" type="pres">
      <dgm:prSet presAssocID="{3CE09BEF-F4AA-45D9-AF76-9F279382F684}" presName="centerShape" presStyleLbl="node0" presStyleIdx="0" presStyleCnt="1"/>
      <dgm:spPr/>
      <dgm:t>
        <a:bodyPr/>
        <a:lstStyle/>
        <a:p>
          <a:endParaRPr lang="es-MX"/>
        </a:p>
      </dgm:t>
    </dgm:pt>
    <dgm:pt modelId="{410DAD00-C99E-47C3-B14C-2C955A3446F8}" type="pres">
      <dgm:prSet presAssocID="{60AF25CB-4A4D-4C92-B097-98F6CAB4214C}" presName="Name9" presStyleLbl="parChTrans1D2" presStyleIdx="0" presStyleCnt="3"/>
      <dgm:spPr/>
      <dgm:t>
        <a:bodyPr/>
        <a:lstStyle/>
        <a:p>
          <a:endParaRPr lang="es-MX"/>
        </a:p>
      </dgm:t>
    </dgm:pt>
    <dgm:pt modelId="{DD31F243-6170-4D84-8E54-788153477247}" type="pres">
      <dgm:prSet presAssocID="{60AF25CB-4A4D-4C92-B097-98F6CAB4214C}" presName="connTx" presStyleLbl="parChTrans1D2" presStyleIdx="0" presStyleCnt="3"/>
      <dgm:spPr/>
      <dgm:t>
        <a:bodyPr/>
        <a:lstStyle/>
        <a:p>
          <a:endParaRPr lang="es-MX"/>
        </a:p>
      </dgm:t>
    </dgm:pt>
    <dgm:pt modelId="{D1FBF001-B37C-4454-A25D-4D79A7FC2327}" type="pres">
      <dgm:prSet presAssocID="{9BCCA3CB-EC8D-45D2-B7DA-6E90904B96CD}" presName="node" presStyleLbl="node1" presStyleIdx="0" presStyleCnt="3" custScaleX="15698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7086D2C-A051-4BFB-BE8F-EF2BECCE0464}" type="pres">
      <dgm:prSet presAssocID="{B9D7D53D-4CF6-4EFC-8706-03749DBCB094}" presName="Name9" presStyleLbl="parChTrans1D2" presStyleIdx="1" presStyleCnt="3"/>
      <dgm:spPr/>
      <dgm:t>
        <a:bodyPr/>
        <a:lstStyle/>
        <a:p>
          <a:endParaRPr lang="es-MX"/>
        </a:p>
      </dgm:t>
    </dgm:pt>
    <dgm:pt modelId="{0A95F06E-2461-4CF8-B323-E4A7FAF144D8}" type="pres">
      <dgm:prSet presAssocID="{B9D7D53D-4CF6-4EFC-8706-03749DBCB094}" presName="connTx" presStyleLbl="parChTrans1D2" presStyleIdx="1" presStyleCnt="3"/>
      <dgm:spPr/>
      <dgm:t>
        <a:bodyPr/>
        <a:lstStyle/>
        <a:p>
          <a:endParaRPr lang="es-MX"/>
        </a:p>
      </dgm:t>
    </dgm:pt>
    <dgm:pt modelId="{2A4BCA99-E52E-48EF-BD8C-257EB013AFD5}" type="pres">
      <dgm:prSet presAssocID="{515620F6-9335-4F75-B4D6-414F3F656A68}" presName="node" presStyleLbl="node1" presStyleIdx="1" presStyleCnt="3" custScaleX="15405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34894EF-29D4-4C75-B7EF-FCD19E1036C4}" type="pres">
      <dgm:prSet presAssocID="{77D8393F-8495-4B3E-A29D-EC948D9E022A}" presName="Name9" presStyleLbl="parChTrans1D2" presStyleIdx="2" presStyleCnt="3"/>
      <dgm:spPr/>
      <dgm:t>
        <a:bodyPr/>
        <a:lstStyle/>
        <a:p>
          <a:endParaRPr lang="es-MX"/>
        </a:p>
      </dgm:t>
    </dgm:pt>
    <dgm:pt modelId="{89C54A4C-08DA-4EF9-84C0-C9E517B66F72}" type="pres">
      <dgm:prSet presAssocID="{77D8393F-8495-4B3E-A29D-EC948D9E022A}" presName="connTx" presStyleLbl="parChTrans1D2" presStyleIdx="2" presStyleCnt="3"/>
      <dgm:spPr/>
      <dgm:t>
        <a:bodyPr/>
        <a:lstStyle/>
        <a:p>
          <a:endParaRPr lang="es-MX"/>
        </a:p>
      </dgm:t>
    </dgm:pt>
    <dgm:pt modelId="{0805D6F2-6F39-40C7-9BFF-8C8199F9CF9A}" type="pres">
      <dgm:prSet presAssocID="{F582D911-25F4-4043-A857-2ED0A2714092}" presName="node" presStyleLbl="node1" presStyleIdx="2" presStyleCnt="3" custScaleX="15436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CC2DE3A-CA81-4E9A-8EC4-F7B58C1A43D4}" srcId="{3CE09BEF-F4AA-45D9-AF76-9F279382F684}" destId="{515620F6-9335-4F75-B4D6-414F3F656A68}" srcOrd="1" destOrd="0" parTransId="{B9D7D53D-4CF6-4EFC-8706-03749DBCB094}" sibTransId="{D81071BA-1D5E-47B9-868E-AE3FFE5BC8F8}"/>
    <dgm:cxn modelId="{192BE6BF-3B70-490E-845E-4D98E16E6BE8}" type="presOf" srcId="{60AF25CB-4A4D-4C92-B097-98F6CAB4214C}" destId="{DD31F243-6170-4D84-8E54-788153477247}" srcOrd="1" destOrd="0" presId="urn:microsoft.com/office/officeart/2005/8/layout/radial1"/>
    <dgm:cxn modelId="{6EEAECCF-0E26-4077-9BF4-654BD7080716}" type="presOf" srcId="{EBC9509D-0B43-4026-8387-EED6988DB24E}" destId="{F594905C-F58B-40B8-8D06-B137DF3B9EEB}" srcOrd="0" destOrd="0" presId="urn:microsoft.com/office/officeart/2005/8/layout/radial1"/>
    <dgm:cxn modelId="{6FD72B55-BB35-4731-BE4D-32BD30FE96E0}" type="presOf" srcId="{77D8393F-8495-4B3E-A29D-EC948D9E022A}" destId="{D34894EF-29D4-4C75-B7EF-FCD19E1036C4}" srcOrd="0" destOrd="0" presId="urn:microsoft.com/office/officeart/2005/8/layout/radial1"/>
    <dgm:cxn modelId="{85957AFE-B35C-429E-9F56-BB11EBDD747A}" type="presOf" srcId="{B9D7D53D-4CF6-4EFC-8706-03749DBCB094}" destId="{67086D2C-A051-4BFB-BE8F-EF2BECCE0464}" srcOrd="0" destOrd="0" presId="urn:microsoft.com/office/officeart/2005/8/layout/radial1"/>
    <dgm:cxn modelId="{FF3165D5-44E3-4F72-8DAF-6694BAE26C7E}" type="presOf" srcId="{9BCCA3CB-EC8D-45D2-B7DA-6E90904B96CD}" destId="{D1FBF001-B37C-4454-A25D-4D79A7FC2327}" srcOrd="0" destOrd="0" presId="urn:microsoft.com/office/officeart/2005/8/layout/radial1"/>
    <dgm:cxn modelId="{51752410-BA2E-4041-989C-A410F63E4EF5}" type="presOf" srcId="{515620F6-9335-4F75-B4D6-414F3F656A68}" destId="{2A4BCA99-E52E-48EF-BD8C-257EB013AFD5}" srcOrd="0" destOrd="0" presId="urn:microsoft.com/office/officeart/2005/8/layout/radial1"/>
    <dgm:cxn modelId="{36ABF584-551A-4DDA-94B1-41EF08C67C85}" type="presOf" srcId="{F582D911-25F4-4043-A857-2ED0A2714092}" destId="{0805D6F2-6F39-40C7-9BFF-8C8199F9CF9A}" srcOrd="0" destOrd="0" presId="urn:microsoft.com/office/officeart/2005/8/layout/radial1"/>
    <dgm:cxn modelId="{831D3C02-0656-4DA9-B23C-07069AB58D0B}" type="presOf" srcId="{3CE09BEF-F4AA-45D9-AF76-9F279382F684}" destId="{D458FAEE-7A0A-41B4-B7D8-E7D87DD018BC}" srcOrd="0" destOrd="0" presId="urn:microsoft.com/office/officeart/2005/8/layout/radial1"/>
    <dgm:cxn modelId="{2F26BBC5-1969-4AC6-A7FD-D83E7AA96434}" srcId="{EBC9509D-0B43-4026-8387-EED6988DB24E}" destId="{3CE09BEF-F4AA-45D9-AF76-9F279382F684}" srcOrd="0" destOrd="0" parTransId="{E98AF3ED-445A-4A48-A45E-90AEF39FD296}" sibTransId="{A70508E3-8A5C-4B9C-A64D-0F3321C1E56D}"/>
    <dgm:cxn modelId="{1B0D5770-E946-4645-BF4A-0FAECECFB70E}" type="presOf" srcId="{77D8393F-8495-4B3E-A29D-EC948D9E022A}" destId="{89C54A4C-08DA-4EF9-84C0-C9E517B66F72}" srcOrd="1" destOrd="0" presId="urn:microsoft.com/office/officeart/2005/8/layout/radial1"/>
    <dgm:cxn modelId="{1DC4DD5F-F477-47D9-A76E-33266607E061}" srcId="{3CE09BEF-F4AA-45D9-AF76-9F279382F684}" destId="{F582D911-25F4-4043-A857-2ED0A2714092}" srcOrd="2" destOrd="0" parTransId="{77D8393F-8495-4B3E-A29D-EC948D9E022A}" sibTransId="{B87AC7D5-E5F9-4DD4-823C-65043AD06DDE}"/>
    <dgm:cxn modelId="{EBB71467-1495-4F61-9A77-9FCE778F16D2}" srcId="{3CE09BEF-F4AA-45D9-AF76-9F279382F684}" destId="{9BCCA3CB-EC8D-45D2-B7DA-6E90904B96CD}" srcOrd="0" destOrd="0" parTransId="{60AF25CB-4A4D-4C92-B097-98F6CAB4214C}" sibTransId="{A3A9221C-240A-4E45-9359-D89C9B12D55A}"/>
    <dgm:cxn modelId="{7A631896-F58A-43F6-B25C-C121897BAA56}" type="presOf" srcId="{B9D7D53D-4CF6-4EFC-8706-03749DBCB094}" destId="{0A95F06E-2461-4CF8-B323-E4A7FAF144D8}" srcOrd="1" destOrd="0" presId="urn:microsoft.com/office/officeart/2005/8/layout/radial1"/>
    <dgm:cxn modelId="{0A1D6A01-75A8-4A33-8D67-6251C1877FB3}" type="presOf" srcId="{60AF25CB-4A4D-4C92-B097-98F6CAB4214C}" destId="{410DAD00-C99E-47C3-B14C-2C955A3446F8}" srcOrd="0" destOrd="0" presId="urn:microsoft.com/office/officeart/2005/8/layout/radial1"/>
    <dgm:cxn modelId="{FC375260-BA5D-451A-BC2F-CEE0E59F6712}" type="presParOf" srcId="{F594905C-F58B-40B8-8D06-B137DF3B9EEB}" destId="{D458FAEE-7A0A-41B4-B7D8-E7D87DD018BC}" srcOrd="0" destOrd="0" presId="urn:microsoft.com/office/officeart/2005/8/layout/radial1"/>
    <dgm:cxn modelId="{56058BB8-053A-467A-AD2B-B2C6E454F1DF}" type="presParOf" srcId="{F594905C-F58B-40B8-8D06-B137DF3B9EEB}" destId="{410DAD00-C99E-47C3-B14C-2C955A3446F8}" srcOrd="1" destOrd="0" presId="urn:microsoft.com/office/officeart/2005/8/layout/radial1"/>
    <dgm:cxn modelId="{2ED15367-4AD9-4365-B0D6-9BDCE17391CD}" type="presParOf" srcId="{410DAD00-C99E-47C3-B14C-2C955A3446F8}" destId="{DD31F243-6170-4D84-8E54-788153477247}" srcOrd="0" destOrd="0" presId="urn:microsoft.com/office/officeart/2005/8/layout/radial1"/>
    <dgm:cxn modelId="{797856E6-77B2-4F37-B698-D2D16AE5E52C}" type="presParOf" srcId="{F594905C-F58B-40B8-8D06-B137DF3B9EEB}" destId="{D1FBF001-B37C-4454-A25D-4D79A7FC2327}" srcOrd="2" destOrd="0" presId="urn:microsoft.com/office/officeart/2005/8/layout/radial1"/>
    <dgm:cxn modelId="{6ACBEB43-2184-4AAB-A0F9-07AC29043913}" type="presParOf" srcId="{F594905C-F58B-40B8-8D06-B137DF3B9EEB}" destId="{67086D2C-A051-4BFB-BE8F-EF2BECCE0464}" srcOrd="3" destOrd="0" presId="urn:microsoft.com/office/officeart/2005/8/layout/radial1"/>
    <dgm:cxn modelId="{28E6C251-7E84-44B1-8D1C-98796689E4C9}" type="presParOf" srcId="{67086D2C-A051-4BFB-BE8F-EF2BECCE0464}" destId="{0A95F06E-2461-4CF8-B323-E4A7FAF144D8}" srcOrd="0" destOrd="0" presId="urn:microsoft.com/office/officeart/2005/8/layout/radial1"/>
    <dgm:cxn modelId="{A1704A26-4EF6-4232-941D-F026BEF47349}" type="presParOf" srcId="{F594905C-F58B-40B8-8D06-B137DF3B9EEB}" destId="{2A4BCA99-E52E-48EF-BD8C-257EB013AFD5}" srcOrd="4" destOrd="0" presId="urn:microsoft.com/office/officeart/2005/8/layout/radial1"/>
    <dgm:cxn modelId="{F2338711-34A1-44B6-932A-AF93F1E1E650}" type="presParOf" srcId="{F594905C-F58B-40B8-8D06-B137DF3B9EEB}" destId="{D34894EF-29D4-4C75-B7EF-FCD19E1036C4}" srcOrd="5" destOrd="0" presId="urn:microsoft.com/office/officeart/2005/8/layout/radial1"/>
    <dgm:cxn modelId="{9F837FD8-5372-4C10-B62B-6BADF33F9869}" type="presParOf" srcId="{D34894EF-29D4-4C75-B7EF-FCD19E1036C4}" destId="{89C54A4C-08DA-4EF9-84C0-C9E517B66F72}" srcOrd="0" destOrd="0" presId="urn:microsoft.com/office/officeart/2005/8/layout/radial1"/>
    <dgm:cxn modelId="{11380769-D8DE-44CD-B461-7C1A3F800E93}" type="presParOf" srcId="{F594905C-F58B-40B8-8D06-B137DF3B9EEB}" destId="{0805D6F2-6F39-40C7-9BFF-8C8199F9CF9A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C8CEC1-BD88-4FC0-AF3A-13C59EA84416}">
      <dsp:nvSpPr>
        <dsp:cNvPr id="0" name=""/>
        <dsp:cNvSpPr/>
      </dsp:nvSpPr>
      <dsp:spPr>
        <a:xfrm>
          <a:off x="1980240" y="323687"/>
          <a:ext cx="4392528" cy="4392528"/>
        </a:xfrm>
        <a:prstGeom prst="pie">
          <a:avLst>
            <a:gd name="adj1" fmla="val 16200000"/>
            <a:gd name="adj2" fmla="val 2052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Modelo Prospectivo de la Imagen</a:t>
          </a:r>
          <a:endParaRPr lang="es-MX" sz="1800" kern="1200" dirty="0"/>
        </a:p>
      </dsp:txBody>
      <dsp:txXfrm>
        <a:off x="4271676" y="1062050"/>
        <a:ext cx="1411884" cy="941256"/>
      </dsp:txXfrm>
    </dsp:sp>
    <dsp:sp modelId="{7CBC240D-89C0-44BC-B5B9-BFCB9C1586A8}">
      <dsp:nvSpPr>
        <dsp:cNvPr id="0" name=""/>
        <dsp:cNvSpPr/>
      </dsp:nvSpPr>
      <dsp:spPr>
        <a:xfrm>
          <a:off x="2017890" y="440821"/>
          <a:ext cx="4392528" cy="4392528"/>
        </a:xfrm>
        <a:prstGeom prst="pie">
          <a:avLst>
            <a:gd name="adj1" fmla="val 20520000"/>
            <a:gd name="adj2" fmla="val 324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Constelación de Atributos</a:t>
          </a:r>
          <a:endParaRPr lang="es-MX" sz="1800" kern="1200" dirty="0"/>
        </a:p>
      </dsp:txBody>
      <dsp:txXfrm>
        <a:off x="4846888" y="2447788"/>
        <a:ext cx="1307300" cy="1045840"/>
      </dsp:txXfrm>
    </dsp:sp>
    <dsp:sp modelId="{3406E15D-B963-4C5D-97B2-55D42CB34C47}">
      <dsp:nvSpPr>
        <dsp:cNvPr id="0" name=""/>
        <dsp:cNvSpPr/>
      </dsp:nvSpPr>
      <dsp:spPr>
        <a:xfrm>
          <a:off x="1918535" y="512984"/>
          <a:ext cx="4392528" cy="4392528"/>
        </a:xfrm>
        <a:prstGeom prst="pie">
          <a:avLst>
            <a:gd name="adj1" fmla="val 3240000"/>
            <a:gd name="adj2" fmla="val 756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Perfil de Polaridades</a:t>
          </a:r>
          <a:endParaRPr lang="es-MX" sz="1800" kern="1200" dirty="0"/>
        </a:p>
      </dsp:txBody>
      <dsp:txXfrm>
        <a:off x="3487296" y="3598212"/>
        <a:ext cx="1255008" cy="1150424"/>
      </dsp:txXfrm>
    </dsp:sp>
    <dsp:sp modelId="{27BBEBE5-47F8-42D9-A535-2EF8D2E4013B}">
      <dsp:nvSpPr>
        <dsp:cNvPr id="0" name=""/>
        <dsp:cNvSpPr/>
      </dsp:nvSpPr>
      <dsp:spPr>
        <a:xfrm>
          <a:off x="1819181" y="440821"/>
          <a:ext cx="4392528" cy="4392528"/>
        </a:xfrm>
        <a:prstGeom prst="pie">
          <a:avLst>
            <a:gd name="adj1" fmla="val 7560000"/>
            <a:gd name="adj2" fmla="val 1188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Modelo de Medición y Control</a:t>
          </a:r>
          <a:endParaRPr lang="es-MX" sz="1800" kern="1200" dirty="0"/>
        </a:p>
      </dsp:txBody>
      <dsp:txXfrm>
        <a:off x="2075412" y="2447788"/>
        <a:ext cx="1307300" cy="1045840"/>
      </dsp:txXfrm>
    </dsp:sp>
    <dsp:sp modelId="{DBA4D01B-6344-410F-B00D-C846BDE3E795}">
      <dsp:nvSpPr>
        <dsp:cNvPr id="0" name=""/>
        <dsp:cNvSpPr/>
      </dsp:nvSpPr>
      <dsp:spPr>
        <a:xfrm>
          <a:off x="1856831" y="323687"/>
          <a:ext cx="4392528" cy="4392528"/>
        </a:xfrm>
        <a:prstGeom prst="pie">
          <a:avLst>
            <a:gd name="adj1" fmla="val 11880000"/>
            <a:gd name="adj2" fmla="val 162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Auditoría Estratégica Global</a:t>
          </a:r>
          <a:endParaRPr lang="es-MX" sz="1800" kern="1200" dirty="0"/>
        </a:p>
      </dsp:txBody>
      <dsp:txXfrm>
        <a:off x="2546040" y="1062050"/>
        <a:ext cx="1411884" cy="941256"/>
      </dsp:txXfrm>
    </dsp:sp>
    <dsp:sp modelId="{45F79D2D-3392-4111-AF4E-7B5AB5A8ED99}">
      <dsp:nvSpPr>
        <dsp:cNvPr id="0" name=""/>
        <dsp:cNvSpPr/>
      </dsp:nvSpPr>
      <dsp:spPr>
        <a:xfrm>
          <a:off x="1708115" y="51769"/>
          <a:ext cx="4936364" cy="4936364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F6403BA-28D8-4245-AEF0-74D4707148F5}">
      <dsp:nvSpPr>
        <dsp:cNvPr id="0" name=""/>
        <dsp:cNvSpPr/>
      </dsp:nvSpPr>
      <dsp:spPr>
        <a:xfrm>
          <a:off x="1746275" y="168864"/>
          <a:ext cx="4936364" cy="4936364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2AD0FE0-D747-43ED-881A-B76D793E1C99}">
      <dsp:nvSpPr>
        <dsp:cNvPr id="0" name=""/>
        <dsp:cNvSpPr/>
      </dsp:nvSpPr>
      <dsp:spPr>
        <a:xfrm>
          <a:off x="1646617" y="241248"/>
          <a:ext cx="4936364" cy="4936364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E62ED49-1426-48AF-8ECA-252707D6A13C}">
      <dsp:nvSpPr>
        <dsp:cNvPr id="0" name=""/>
        <dsp:cNvSpPr/>
      </dsp:nvSpPr>
      <dsp:spPr>
        <a:xfrm>
          <a:off x="1546959" y="168864"/>
          <a:ext cx="4936364" cy="4936364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1281146-A646-467D-A600-8B780F0FA488}">
      <dsp:nvSpPr>
        <dsp:cNvPr id="0" name=""/>
        <dsp:cNvSpPr/>
      </dsp:nvSpPr>
      <dsp:spPr>
        <a:xfrm>
          <a:off x="1585119" y="51769"/>
          <a:ext cx="4936364" cy="4936364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92C8A-2FC8-4BC7-A1DC-AC24543B2F38}">
      <dsp:nvSpPr>
        <dsp:cNvPr id="0" name=""/>
        <dsp:cNvSpPr/>
      </dsp:nvSpPr>
      <dsp:spPr>
        <a:xfrm>
          <a:off x="3616" y="640752"/>
          <a:ext cx="1581224" cy="9487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Imagen mental</a:t>
          </a:r>
          <a:endParaRPr lang="es-MX" sz="2000" kern="1200" dirty="0"/>
        </a:p>
      </dsp:txBody>
      <dsp:txXfrm>
        <a:off x="31403" y="668539"/>
        <a:ext cx="1525650" cy="893160"/>
      </dsp:txXfrm>
    </dsp:sp>
    <dsp:sp modelId="{06EF6464-91A7-4F4A-B861-7F8327DD8E83}">
      <dsp:nvSpPr>
        <dsp:cNvPr id="0" name=""/>
        <dsp:cNvSpPr/>
      </dsp:nvSpPr>
      <dsp:spPr>
        <a:xfrm>
          <a:off x="1742963" y="919047"/>
          <a:ext cx="335219" cy="39214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kern="1200"/>
        </a:p>
      </dsp:txBody>
      <dsp:txXfrm>
        <a:off x="1742963" y="997476"/>
        <a:ext cx="234653" cy="235285"/>
      </dsp:txXfrm>
    </dsp:sp>
    <dsp:sp modelId="{127762DF-57E3-4901-88D1-260730A99778}">
      <dsp:nvSpPr>
        <dsp:cNvPr id="0" name=""/>
        <dsp:cNvSpPr/>
      </dsp:nvSpPr>
      <dsp:spPr>
        <a:xfrm>
          <a:off x="2217330" y="640752"/>
          <a:ext cx="1581224" cy="9487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3177232"/>
                <a:satOff val="6500"/>
                <a:lumOff val="2484"/>
                <a:alphaOff val="0"/>
                <a:shade val="47500"/>
                <a:satMod val="137000"/>
              </a:schemeClr>
            </a:gs>
            <a:gs pos="55000">
              <a:schemeClr val="accent2">
                <a:hueOff val="3177232"/>
                <a:satOff val="6500"/>
                <a:lumOff val="2484"/>
                <a:alphaOff val="0"/>
                <a:shade val="69000"/>
                <a:satMod val="137000"/>
              </a:schemeClr>
            </a:gs>
            <a:gs pos="100000">
              <a:schemeClr val="accent2">
                <a:hueOff val="3177232"/>
                <a:satOff val="6500"/>
                <a:lumOff val="2484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Leyes de estructura</a:t>
          </a:r>
          <a:endParaRPr lang="es-MX" sz="2000" kern="1200" dirty="0"/>
        </a:p>
      </dsp:txBody>
      <dsp:txXfrm>
        <a:off x="2245117" y="668539"/>
        <a:ext cx="1525650" cy="893160"/>
      </dsp:txXfrm>
    </dsp:sp>
    <dsp:sp modelId="{7273BE34-7D87-4B47-B0BD-3B468D4B6477}">
      <dsp:nvSpPr>
        <dsp:cNvPr id="0" name=""/>
        <dsp:cNvSpPr/>
      </dsp:nvSpPr>
      <dsp:spPr>
        <a:xfrm>
          <a:off x="3956677" y="919047"/>
          <a:ext cx="335219" cy="39214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765848"/>
                <a:satOff val="9751"/>
                <a:lumOff val="3725"/>
                <a:alphaOff val="0"/>
                <a:shade val="47500"/>
                <a:satMod val="137000"/>
              </a:schemeClr>
            </a:gs>
            <a:gs pos="55000">
              <a:schemeClr val="accent2">
                <a:hueOff val="4765848"/>
                <a:satOff val="9751"/>
                <a:lumOff val="3725"/>
                <a:alphaOff val="0"/>
                <a:shade val="69000"/>
                <a:satMod val="137000"/>
              </a:schemeClr>
            </a:gs>
            <a:gs pos="100000">
              <a:schemeClr val="accent2">
                <a:hueOff val="4765848"/>
                <a:satOff val="9751"/>
                <a:lumOff val="3725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kern="1200"/>
        </a:p>
      </dsp:txBody>
      <dsp:txXfrm>
        <a:off x="3956677" y="997476"/>
        <a:ext cx="234653" cy="235285"/>
      </dsp:txXfrm>
    </dsp:sp>
    <dsp:sp modelId="{95E6CF74-AA1A-45C0-8DF8-6F61E7662C36}">
      <dsp:nvSpPr>
        <dsp:cNvPr id="0" name=""/>
        <dsp:cNvSpPr/>
      </dsp:nvSpPr>
      <dsp:spPr>
        <a:xfrm>
          <a:off x="4431044" y="640752"/>
          <a:ext cx="1581224" cy="9487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6354464"/>
                <a:satOff val="13001"/>
                <a:lumOff val="4967"/>
                <a:alphaOff val="0"/>
                <a:shade val="47500"/>
                <a:satMod val="137000"/>
              </a:schemeClr>
            </a:gs>
            <a:gs pos="55000">
              <a:schemeClr val="accent2">
                <a:hueOff val="6354464"/>
                <a:satOff val="13001"/>
                <a:lumOff val="4967"/>
                <a:alphaOff val="0"/>
                <a:shade val="69000"/>
                <a:satMod val="137000"/>
              </a:schemeClr>
            </a:gs>
            <a:gs pos="100000">
              <a:schemeClr val="accent2">
                <a:hueOff val="6354464"/>
                <a:satOff val="13001"/>
                <a:lumOff val="4967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Núcleo central</a:t>
          </a:r>
          <a:endParaRPr lang="es-MX" sz="2000" kern="1200" dirty="0"/>
        </a:p>
      </dsp:txBody>
      <dsp:txXfrm>
        <a:off x="4458831" y="668539"/>
        <a:ext cx="1525650" cy="893160"/>
      </dsp:txXfrm>
    </dsp:sp>
    <dsp:sp modelId="{434215E1-609F-484A-8B03-78C0CFA3F593}">
      <dsp:nvSpPr>
        <dsp:cNvPr id="0" name=""/>
        <dsp:cNvSpPr/>
      </dsp:nvSpPr>
      <dsp:spPr>
        <a:xfrm>
          <a:off x="6170391" y="919047"/>
          <a:ext cx="335219" cy="39214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9531695"/>
                <a:satOff val="19501"/>
                <a:lumOff val="7451"/>
                <a:alphaOff val="0"/>
                <a:shade val="47500"/>
                <a:satMod val="137000"/>
              </a:schemeClr>
            </a:gs>
            <a:gs pos="55000">
              <a:schemeClr val="accent2">
                <a:hueOff val="9531695"/>
                <a:satOff val="19501"/>
                <a:lumOff val="7451"/>
                <a:alphaOff val="0"/>
                <a:shade val="69000"/>
                <a:satMod val="137000"/>
              </a:schemeClr>
            </a:gs>
            <a:gs pos="100000">
              <a:schemeClr val="accent2">
                <a:hueOff val="9531695"/>
                <a:satOff val="19501"/>
                <a:lumOff val="7451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kern="1200"/>
        </a:p>
      </dsp:txBody>
      <dsp:txXfrm>
        <a:off x="6170391" y="997476"/>
        <a:ext cx="234653" cy="235285"/>
      </dsp:txXfrm>
    </dsp:sp>
    <dsp:sp modelId="{0893F408-537C-4AD4-A975-3CA5F57E34E4}">
      <dsp:nvSpPr>
        <dsp:cNvPr id="0" name=""/>
        <dsp:cNvSpPr/>
      </dsp:nvSpPr>
      <dsp:spPr>
        <a:xfrm>
          <a:off x="6644759" y="640752"/>
          <a:ext cx="1581224" cy="9487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9531695"/>
                <a:satOff val="19501"/>
                <a:lumOff val="7451"/>
                <a:alphaOff val="0"/>
                <a:shade val="47500"/>
                <a:satMod val="137000"/>
              </a:schemeClr>
            </a:gs>
            <a:gs pos="55000">
              <a:schemeClr val="accent2">
                <a:hueOff val="9531695"/>
                <a:satOff val="19501"/>
                <a:lumOff val="7451"/>
                <a:alphaOff val="0"/>
                <a:shade val="69000"/>
                <a:satMod val="137000"/>
              </a:schemeClr>
            </a:gs>
            <a:gs pos="100000">
              <a:schemeClr val="accent2">
                <a:hueOff val="9531695"/>
                <a:satOff val="19501"/>
                <a:lumOff val="7451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Personalidad </a:t>
          </a:r>
          <a:r>
            <a:rPr lang="es-MX" sz="2000" kern="1200" dirty="0" err="1" smtClean="0"/>
            <a:t>identitaria</a:t>
          </a:r>
          <a:endParaRPr lang="es-MX" sz="2000" kern="1200" dirty="0"/>
        </a:p>
      </dsp:txBody>
      <dsp:txXfrm>
        <a:off x="6672546" y="668539"/>
        <a:ext cx="1525650" cy="893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4A9FD8-8EA3-4DDD-B023-7D4C32F18C10}">
      <dsp:nvSpPr>
        <dsp:cNvPr id="0" name=""/>
        <dsp:cNvSpPr/>
      </dsp:nvSpPr>
      <dsp:spPr>
        <a:xfrm>
          <a:off x="3149120" y="1945504"/>
          <a:ext cx="1493240" cy="149324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Identidad</a:t>
          </a:r>
          <a:endParaRPr lang="en-US" sz="2000" kern="1200" dirty="0"/>
        </a:p>
      </dsp:txBody>
      <dsp:txXfrm>
        <a:off x="3367800" y="2164184"/>
        <a:ext cx="1055880" cy="1055880"/>
      </dsp:txXfrm>
    </dsp:sp>
    <dsp:sp modelId="{4AA4B3C5-53D2-45A1-8EC3-32B1A8F7CCF2}">
      <dsp:nvSpPr>
        <dsp:cNvPr id="0" name=""/>
        <dsp:cNvSpPr/>
      </dsp:nvSpPr>
      <dsp:spPr>
        <a:xfrm rot="16200000">
          <a:off x="3670877" y="1703392"/>
          <a:ext cx="449726" cy="34497"/>
        </a:xfrm>
        <a:custGeom>
          <a:avLst/>
          <a:gdLst/>
          <a:ahLst/>
          <a:cxnLst/>
          <a:rect l="0" t="0" r="0" b="0"/>
          <a:pathLst>
            <a:path>
              <a:moveTo>
                <a:pt x="0" y="17248"/>
              </a:moveTo>
              <a:lnTo>
                <a:pt x="449726" y="17248"/>
              </a:lnTo>
            </a:path>
          </a:pathLst>
        </a:custGeom>
        <a:noFill/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884497" y="1709398"/>
        <a:ext cx="22486" cy="22486"/>
      </dsp:txXfrm>
    </dsp:sp>
    <dsp:sp modelId="{77371161-6EB1-4656-9D6F-D57E19243DBB}">
      <dsp:nvSpPr>
        <dsp:cNvPr id="0" name=""/>
        <dsp:cNvSpPr/>
      </dsp:nvSpPr>
      <dsp:spPr>
        <a:xfrm>
          <a:off x="3149120" y="2537"/>
          <a:ext cx="1493240" cy="149324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verbal</a:t>
          </a:r>
          <a:endParaRPr lang="en-US" sz="1900" kern="1200" dirty="0"/>
        </a:p>
      </dsp:txBody>
      <dsp:txXfrm>
        <a:off x="3367800" y="221217"/>
        <a:ext cx="1055880" cy="1055880"/>
      </dsp:txXfrm>
    </dsp:sp>
    <dsp:sp modelId="{060397A4-11C8-4268-BB93-CDEAB4D564A3}">
      <dsp:nvSpPr>
        <dsp:cNvPr id="0" name=""/>
        <dsp:cNvSpPr/>
      </dsp:nvSpPr>
      <dsp:spPr>
        <a:xfrm rot="20520000">
          <a:off x="4594812" y="2374671"/>
          <a:ext cx="449726" cy="34497"/>
        </a:xfrm>
        <a:custGeom>
          <a:avLst/>
          <a:gdLst/>
          <a:ahLst/>
          <a:cxnLst/>
          <a:rect l="0" t="0" r="0" b="0"/>
          <a:pathLst>
            <a:path>
              <a:moveTo>
                <a:pt x="0" y="17248"/>
              </a:moveTo>
              <a:lnTo>
                <a:pt x="449726" y="17248"/>
              </a:lnTo>
            </a:path>
          </a:pathLst>
        </a:custGeom>
        <a:noFill/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808433" y="2380676"/>
        <a:ext cx="22486" cy="22486"/>
      </dsp:txXfrm>
    </dsp:sp>
    <dsp:sp modelId="{0AEC0FDF-0C3E-4AB8-9052-1CB8EA47D37E}">
      <dsp:nvSpPr>
        <dsp:cNvPr id="0" name=""/>
        <dsp:cNvSpPr/>
      </dsp:nvSpPr>
      <dsp:spPr>
        <a:xfrm>
          <a:off x="4996992" y="1345094"/>
          <a:ext cx="1493240" cy="149324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visual</a:t>
          </a:r>
          <a:endParaRPr lang="en-US" sz="1900" kern="1200" dirty="0"/>
        </a:p>
      </dsp:txBody>
      <dsp:txXfrm>
        <a:off x="5215672" y="1563774"/>
        <a:ext cx="1055880" cy="1055880"/>
      </dsp:txXfrm>
    </dsp:sp>
    <dsp:sp modelId="{D67CEE94-3E4E-4D98-9EDE-2EFD3522B0D9}">
      <dsp:nvSpPr>
        <dsp:cNvPr id="0" name=""/>
        <dsp:cNvSpPr/>
      </dsp:nvSpPr>
      <dsp:spPr>
        <a:xfrm rot="3240000">
          <a:off x="4241900" y="3460823"/>
          <a:ext cx="449726" cy="34497"/>
        </a:xfrm>
        <a:custGeom>
          <a:avLst/>
          <a:gdLst/>
          <a:ahLst/>
          <a:cxnLst/>
          <a:rect l="0" t="0" r="0" b="0"/>
          <a:pathLst>
            <a:path>
              <a:moveTo>
                <a:pt x="0" y="17248"/>
              </a:moveTo>
              <a:lnTo>
                <a:pt x="449726" y="17248"/>
              </a:lnTo>
            </a:path>
          </a:pathLst>
        </a:custGeom>
        <a:noFill/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455521" y="3466828"/>
        <a:ext cx="22486" cy="22486"/>
      </dsp:txXfrm>
    </dsp:sp>
    <dsp:sp modelId="{9CC451E4-ABEB-4F62-A930-DA7F338C0B67}">
      <dsp:nvSpPr>
        <dsp:cNvPr id="0" name=""/>
        <dsp:cNvSpPr/>
      </dsp:nvSpPr>
      <dsp:spPr>
        <a:xfrm>
          <a:off x="4291167" y="3517398"/>
          <a:ext cx="1493240" cy="149324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cultural</a:t>
          </a:r>
          <a:endParaRPr lang="en-US" sz="1900" kern="1200" dirty="0"/>
        </a:p>
      </dsp:txBody>
      <dsp:txXfrm>
        <a:off x="4509847" y="3736078"/>
        <a:ext cx="1055880" cy="1055880"/>
      </dsp:txXfrm>
    </dsp:sp>
    <dsp:sp modelId="{C22C03BE-A981-4B40-B122-7956ED69F8F8}">
      <dsp:nvSpPr>
        <dsp:cNvPr id="0" name=""/>
        <dsp:cNvSpPr/>
      </dsp:nvSpPr>
      <dsp:spPr>
        <a:xfrm rot="7560000">
          <a:off x="3099853" y="3460823"/>
          <a:ext cx="449726" cy="34497"/>
        </a:xfrm>
        <a:custGeom>
          <a:avLst/>
          <a:gdLst/>
          <a:ahLst/>
          <a:cxnLst/>
          <a:rect l="0" t="0" r="0" b="0"/>
          <a:pathLst>
            <a:path>
              <a:moveTo>
                <a:pt x="0" y="17248"/>
              </a:moveTo>
              <a:lnTo>
                <a:pt x="449726" y="17248"/>
              </a:lnTo>
            </a:path>
          </a:pathLst>
        </a:custGeom>
        <a:noFill/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313473" y="3466828"/>
        <a:ext cx="22486" cy="22486"/>
      </dsp:txXfrm>
    </dsp:sp>
    <dsp:sp modelId="{CBF3787F-A015-443C-8A83-8140D9EC775F}">
      <dsp:nvSpPr>
        <dsp:cNvPr id="0" name=""/>
        <dsp:cNvSpPr/>
      </dsp:nvSpPr>
      <dsp:spPr>
        <a:xfrm>
          <a:off x="2007072" y="3517398"/>
          <a:ext cx="1493240" cy="1493240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objetual</a:t>
          </a:r>
          <a:endParaRPr lang="en-US" sz="1900" kern="1200" dirty="0"/>
        </a:p>
      </dsp:txBody>
      <dsp:txXfrm>
        <a:off x="2225752" y="3736078"/>
        <a:ext cx="1055880" cy="1055880"/>
      </dsp:txXfrm>
    </dsp:sp>
    <dsp:sp modelId="{615F729C-D757-414D-8FE2-E6BEE263ECB4}">
      <dsp:nvSpPr>
        <dsp:cNvPr id="0" name=""/>
        <dsp:cNvSpPr/>
      </dsp:nvSpPr>
      <dsp:spPr>
        <a:xfrm rot="11880000">
          <a:off x="2746941" y="2374671"/>
          <a:ext cx="449726" cy="34497"/>
        </a:xfrm>
        <a:custGeom>
          <a:avLst/>
          <a:gdLst/>
          <a:ahLst/>
          <a:cxnLst/>
          <a:rect l="0" t="0" r="0" b="0"/>
          <a:pathLst>
            <a:path>
              <a:moveTo>
                <a:pt x="0" y="17248"/>
              </a:moveTo>
              <a:lnTo>
                <a:pt x="449726" y="17248"/>
              </a:lnTo>
            </a:path>
          </a:pathLst>
        </a:custGeom>
        <a:noFill/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960561" y="2380676"/>
        <a:ext cx="22486" cy="22486"/>
      </dsp:txXfrm>
    </dsp:sp>
    <dsp:sp modelId="{10580C10-F291-4958-8CCD-8A717DF6FCF7}">
      <dsp:nvSpPr>
        <dsp:cNvPr id="0" name=""/>
        <dsp:cNvSpPr/>
      </dsp:nvSpPr>
      <dsp:spPr>
        <a:xfrm>
          <a:off x="1301248" y="1345094"/>
          <a:ext cx="1493240" cy="1493240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ambiental</a:t>
          </a:r>
          <a:endParaRPr lang="en-US" sz="1900" kern="1200" dirty="0"/>
        </a:p>
      </dsp:txBody>
      <dsp:txXfrm>
        <a:off x="1519928" y="1563774"/>
        <a:ext cx="1055880" cy="10558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E6917-14A1-45E2-B056-9B1104FAF19F}">
      <dsp:nvSpPr>
        <dsp:cNvPr id="0" name=""/>
        <dsp:cNvSpPr/>
      </dsp:nvSpPr>
      <dsp:spPr>
        <a:xfrm>
          <a:off x="2241016" y="1759"/>
          <a:ext cx="3290366" cy="1316146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0" bIns="190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Qué es / quién es</a:t>
          </a:r>
          <a:endParaRPr lang="en-US" sz="3000" kern="1200" dirty="0"/>
        </a:p>
      </dsp:txBody>
      <dsp:txXfrm>
        <a:off x="2899089" y="1759"/>
        <a:ext cx="1974220" cy="1316146"/>
      </dsp:txXfrm>
    </dsp:sp>
    <dsp:sp modelId="{727BF8E7-D8FE-4364-8CCF-39656A032CFD}">
      <dsp:nvSpPr>
        <dsp:cNvPr id="0" name=""/>
        <dsp:cNvSpPr/>
      </dsp:nvSpPr>
      <dsp:spPr>
        <a:xfrm>
          <a:off x="2241016" y="1502166"/>
          <a:ext cx="3290366" cy="1316146"/>
        </a:xfrm>
        <a:prstGeom prst="chevron">
          <a:avLst/>
        </a:prstGeom>
        <a:gradFill rotWithShape="0">
          <a:gsLst>
            <a:gs pos="0">
              <a:schemeClr val="accent4">
                <a:hueOff val="-3015570"/>
                <a:satOff val="21052"/>
                <a:lumOff val="2255"/>
                <a:alphaOff val="0"/>
                <a:shade val="47500"/>
                <a:satMod val="137000"/>
              </a:schemeClr>
            </a:gs>
            <a:gs pos="55000">
              <a:schemeClr val="accent4">
                <a:hueOff val="-3015570"/>
                <a:satOff val="21052"/>
                <a:lumOff val="2255"/>
                <a:alphaOff val="0"/>
                <a:shade val="69000"/>
                <a:satMod val="137000"/>
              </a:schemeClr>
            </a:gs>
            <a:gs pos="100000">
              <a:schemeClr val="accent4">
                <a:hueOff val="-3015570"/>
                <a:satOff val="21052"/>
                <a:lumOff val="2255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0" bIns="190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Qué hace / para qué sirve</a:t>
          </a:r>
          <a:endParaRPr lang="es-MX" sz="3000" kern="1200" dirty="0"/>
        </a:p>
      </dsp:txBody>
      <dsp:txXfrm>
        <a:off x="2899089" y="1502166"/>
        <a:ext cx="1974220" cy="1316146"/>
      </dsp:txXfrm>
    </dsp:sp>
    <dsp:sp modelId="{40616E7A-0C75-4345-BAB8-119DAB6B9003}">
      <dsp:nvSpPr>
        <dsp:cNvPr id="0" name=""/>
        <dsp:cNvSpPr/>
      </dsp:nvSpPr>
      <dsp:spPr>
        <a:xfrm>
          <a:off x="2241016" y="3002573"/>
          <a:ext cx="3290366" cy="1316146"/>
        </a:xfrm>
        <a:prstGeom prst="chevron">
          <a:avLst/>
        </a:prstGeom>
        <a:gradFill rotWithShape="0">
          <a:gsLst>
            <a:gs pos="0">
              <a:schemeClr val="accent4">
                <a:hueOff val="-6031141"/>
                <a:satOff val="42105"/>
                <a:lumOff val="4509"/>
                <a:alphaOff val="0"/>
                <a:shade val="47500"/>
                <a:satMod val="137000"/>
              </a:schemeClr>
            </a:gs>
            <a:gs pos="55000">
              <a:schemeClr val="accent4">
                <a:hueOff val="-6031141"/>
                <a:satOff val="42105"/>
                <a:lumOff val="4509"/>
                <a:alphaOff val="0"/>
                <a:shade val="69000"/>
                <a:satMod val="137000"/>
              </a:schemeClr>
            </a:gs>
            <a:gs pos="100000">
              <a:schemeClr val="accent4">
                <a:hueOff val="-6031141"/>
                <a:satOff val="42105"/>
                <a:lumOff val="4509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0" bIns="190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Dónde está</a:t>
          </a:r>
          <a:endParaRPr lang="en-US" sz="3000" kern="1200" dirty="0"/>
        </a:p>
      </dsp:txBody>
      <dsp:txXfrm>
        <a:off x="2899089" y="3002573"/>
        <a:ext cx="1974220" cy="13161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7AB39D-1429-49ED-AE95-C1FBAEFA1159}">
      <dsp:nvSpPr>
        <dsp:cNvPr id="0" name=""/>
        <dsp:cNvSpPr/>
      </dsp:nvSpPr>
      <dsp:spPr>
        <a:xfrm>
          <a:off x="3415" y="1161472"/>
          <a:ext cx="2986757" cy="119470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72009" rIns="36005" bIns="72009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Conjunto de  signos</a:t>
          </a:r>
          <a:endParaRPr lang="en-US" sz="2700" kern="1200" dirty="0"/>
        </a:p>
      </dsp:txBody>
      <dsp:txXfrm>
        <a:off x="3415" y="1161472"/>
        <a:ext cx="2688082" cy="1194702"/>
      </dsp:txXfrm>
    </dsp:sp>
    <dsp:sp modelId="{F54EB928-7C67-48B2-9AC2-6DD43179D874}">
      <dsp:nvSpPr>
        <dsp:cNvPr id="0" name=""/>
        <dsp:cNvSpPr/>
      </dsp:nvSpPr>
      <dsp:spPr>
        <a:xfrm>
          <a:off x="2392821" y="1161472"/>
          <a:ext cx="2986757" cy="11947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14" tIns="72009" rIns="36005" bIns="72009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Nombre</a:t>
          </a:r>
          <a:endParaRPr lang="en-US" sz="2700" kern="1200" dirty="0"/>
        </a:p>
      </dsp:txBody>
      <dsp:txXfrm>
        <a:off x="2990172" y="1161472"/>
        <a:ext cx="1792055" cy="1194702"/>
      </dsp:txXfrm>
    </dsp:sp>
    <dsp:sp modelId="{D7076C8D-9462-4E2E-A57E-5F4811AB30AE}">
      <dsp:nvSpPr>
        <dsp:cNvPr id="0" name=""/>
        <dsp:cNvSpPr/>
      </dsp:nvSpPr>
      <dsp:spPr>
        <a:xfrm>
          <a:off x="4782227" y="1161472"/>
          <a:ext cx="2986757" cy="11947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14" tIns="72009" rIns="36005" bIns="72009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Sin nombre no existe</a:t>
          </a:r>
          <a:endParaRPr lang="en-US" sz="2700" kern="1200" dirty="0"/>
        </a:p>
      </dsp:txBody>
      <dsp:txXfrm>
        <a:off x="5379578" y="1161472"/>
        <a:ext cx="1792055" cy="11947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9DC486-7A30-44E5-8472-75FFAAA889E6}">
      <dsp:nvSpPr>
        <dsp:cNvPr id="0" name=""/>
        <dsp:cNvSpPr/>
      </dsp:nvSpPr>
      <dsp:spPr>
        <a:xfrm>
          <a:off x="1170508" y="162705"/>
          <a:ext cx="3229082" cy="1121417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0BBEC1-FC82-4039-A0CF-12365CABD8B0}">
      <dsp:nvSpPr>
        <dsp:cNvPr id="0" name=""/>
        <dsp:cNvSpPr/>
      </dsp:nvSpPr>
      <dsp:spPr>
        <a:xfrm>
          <a:off x="2477160" y="2908677"/>
          <a:ext cx="625791" cy="40050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65ACB0-921E-41AD-912C-4B1DF863617C}">
      <dsp:nvSpPr>
        <dsp:cNvPr id="0" name=""/>
        <dsp:cNvSpPr/>
      </dsp:nvSpPr>
      <dsp:spPr>
        <a:xfrm>
          <a:off x="1288156" y="3229082"/>
          <a:ext cx="3003798" cy="750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kern="1200" dirty="0" smtClean="0"/>
            <a:t>Cultura</a:t>
          </a:r>
          <a:endParaRPr lang="es-MX" sz="2600" kern="1200" dirty="0"/>
        </a:p>
      </dsp:txBody>
      <dsp:txXfrm>
        <a:off x="1288156" y="3229082"/>
        <a:ext cx="3003798" cy="750949"/>
      </dsp:txXfrm>
    </dsp:sp>
    <dsp:sp modelId="{504E2DB9-0005-4E36-BB83-1AB3690D2E64}">
      <dsp:nvSpPr>
        <dsp:cNvPr id="0" name=""/>
        <dsp:cNvSpPr/>
      </dsp:nvSpPr>
      <dsp:spPr>
        <a:xfrm>
          <a:off x="2344492" y="1370733"/>
          <a:ext cx="1126424" cy="11264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identidad</a:t>
          </a:r>
          <a:endParaRPr lang="es-MX" sz="1300" kern="1200" dirty="0"/>
        </a:p>
      </dsp:txBody>
      <dsp:txXfrm>
        <a:off x="2509453" y="1535694"/>
        <a:ext cx="796502" cy="796502"/>
      </dsp:txXfrm>
    </dsp:sp>
    <dsp:sp modelId="{AA67C0F8-DAAB-4195-89F9-D4F53DB0D1B5}">
      <dsp:nvSpPr>
        <dsp:cNvPr id="0" name=""/>
        <dsp:cNvSpPr/>
      </dsp:nvSpPr>
      <dsp:spPr>
        <a:xfrm>
          <a:off x="1538473" y="525664"/>
          <a:ext cx="1126424" cy="11264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conducta</a:t>
          </a:r>
          <a:endParaRPr lang="es-MX" sz="1300" kern="1200" dirty="0"/>
        </a:p>
      </dsp:txBody>
      <dsp:txXfrm>
        <a:off x="1703434" y="690625"/>
        <a:ext cx="796502" cy="796502"/>
      </dsp:txXfrm>
    </dsp:sp>
    <dsp:sp modelId="{3290CDE1-B117-4D2B-A701-D2C731C57B38}">
      <dsp:nvSpPr>
        <dsp:cNvPr id="0" name=""/>
        <dsp:cNvSpPr/>
      </dsp:nvSpPr>
      <dsp:spPr>
        <a:xfrm>
          <a:off x="2689929" y="253320"/>
          <a:ext cx="1126424" cy="11264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interacción</a:t>
          </a:r>
          <a:endParaRPr lang="es-MX" sz="1300" kern="1200" dirty="0"/>
        </a:p>
      </dsp:txBody>
      <dsp:txXfrm>
        <a:off x="2854890" y="418281"/>
        <a:ext cx="796502" cy="796502"/>
      </dsp:txXfrm>
    </dsp:sp>
    <dsp:sp modelId="{0FEEF51D-B58A-4D28-9A4B-4BEA80DB8B55}">
      <dsp:nvSpPr>
        <dsp:cNvPr id="0" name=""/>
        <dsp:cNvSpPr/>
      </dsp:nvSpPr>
      <dsp:spPr>
        <a:xfrm>
          <a:off x="936106" y="0"/>
          <a:ext cx="3504431" cy="2803544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4F48C0-D511-48D1-B366-E4A96F1C8C3A}">
      <dsp:nvSpPr>
        <dsp:cNvPr id="0" name=""/>
        <dsp:cNvSpPr/>
      </dsp:nvSpPr>
      <dsp:spPr>
        <a:xfrm rot="10800000">
          <a:off x="1126907" y="1036"/>
          <a:ext cx="3263080" cy="122001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992" tIns="102870" rIns="192024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Experiencia total</a:t>
          </a:r>
          <a:endParaRPr lang="es-MX" sz="2700" kern="1200" dirty="0"/>
        </a:p>
      </dsp:txBody>
      <dsp:txXfrm rot="10800000">
        <a:off x="1431910" y="1036"/>
        <a:ext cx="2958077" cy="1220013"/>
      </dsp:txXfrm>
    </dsp:sp>
    <dsp:sp modelId="{73E686B6-B559-4D59-886F-415FEF2116D3}">
      <dsp:nvSpPr>
        <dsp:cNvPr id="0" name=""/>
        <dsp:cNvSpPr/>
      </dsp:nvSpPr>
      <dsp:spPr>
        <a:xfrm>
          <a:off x="516900" y="1036"/>
          <a:ext cx="1220013" cy="122001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0882E2-AC16-4B91-94F6-69C027A33E07}">
      <dsp:nvSpPr>
        <dsp:cNvPr id="0" name=""/>
        <dsp:cNvSpPr/>
      </dsp:nvSpPr>
      <dsp:spPr>
        <a:xfrm rot="10800000">
          <a:off x="1126907" y="1585232"/>
          <a:ext cx="3263080" cy="122001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992" tIns="102870" rIns="192024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Sensorialidad</a:t>
          </a:r>
          <a:endParaRPr lang="es-MX" sz="2700" kern="1200" dirty="0"/>
        </a:p>
      </dsp:txBody>
      <dsp:txXfrm rot="10800000">
        <a:off x="1431910" y="1585232"/>
        <a:ext cx="2958077" cy="1220013"/>
      </dsp:txXfrm>
    </dsp:sp>
    <dsp:sp modelId="{DD5F33F5-FBB7-4629-BEA4-BF74955EE880}">
      <dsp:nvSpPr>
        <dsp:cNvPr id="0" name=""/>
        <dsp:cNvSpPr/>
      </dsp:nvSpPr>
      <dsp:spPr>
        <a:xfrm>
          <a:off x="516900" y="1585232"/>
          <a:ext cx="1220013" cy="122001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E5D6EE-D3EB-4455-B6A5-92EDE202C52E}">
      <dsp:nvSpPr>
        <dsp:cNvPr id="0" name=""/>
        <dsp:cNvSpPr/>
      </dsp:nvSpPr>
      <dsp:spPr>
        <a:xfrm rot="10800000">
          <a:off x="1126907" y="3169429"/>
          <a:ext cx="3263080" cy="122001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992" tIns="102870" rIns="192024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Lugar y espacio  de identidad</a:t>
          </a:r>
          <a:endParaRPr lang="es-MX" sz="2700" kern="1200" dirty="0"/>
        </a:p>
      </dsp:txBody>
      <dsp:txXfrm rot="10800000">
        <a:off x="1431910" y="3169429"/>
        <a:ext cx="2958077" cy="1220013"/>
      </dsp:txXfrm>
    </dsp:sp>
    <dsp:sp modelId="{549A4C52-F226-4FED-96A7-687AA50B6101}">
      <dsp:nvSpPr>
        <dsp:cNvPr id="0" name=""/>
        <dsp:cNvSpPr/>
      </dsp:nvSpPr>
      <dsp:spPr>
        <a:xfrm>
          <a:off x="516900" y="3169429"/>
          <a:ext cx="1220013" cy="122001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58FAEE-7A0A-41B4-B7D8-E7D87DD018BC}">
      <dsp:nvSpPr>
        <dsp:cNvPr id="0" name=""/>
        <dsp:cNvSpPr/>
      </dsp:nvSpPr>
      <dsp:spPr>
        <a:xfrm>
          <a:off x="2384130" y="1620851"/>
          <a:ext cx="1234003" cy="12340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err="1" smtClean="0"/>
            <a:t>DirCom</a:t>
          </a:r>
          <a:endParaRPr lang="es-MX" sz="2000" kern="1200" dirty="0"/>
        </a:p>
      </dsp:txBody>
      <dsp:txXfrm>
        <a:off x="2564846" y="1801567"/>
        <a:ext cx="872571" cy="872571"/>
      </dsp:txXfrm>
    </dsp:sp>
    <dsp:sp modelId="{410DAD00-C99E-47C3-B14C-2C955A3446F8}">
      <dsp:nvSpPr>
        <dsp:cNvPr id="0" name=""/>
        <dsp:cNvSpPr/>
      </dsp:nvSpPr>
      <dsp:spPr>
        <a:xfrm rot="16200000">
          <a:off x="2814835" y="1416045"/>
          <a:ext cx="372594" cy="37018"/>
        </a:xfrm>
        <a:custGeom>
          <a:avLst/>
          <a:gdLst/>
          <a:ahLst/>
          <a:cxnLst/>
          <a:rect l="0" t="0" r="0" b="0"/>
          <a:pathLst>
            <a:path>
              <a:moveTo>
                <a:pt x="0" y="18509"/>
              </a:moveTo>
              <a:lnTo>
                <a:pt x="372594" y="18509"/>
              </a:lnTo>
            </a:path>
          </a:pathLst>
        </a:custGeom>
        <a:noFill/>
        <a:ln w="48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2991817" y="1425239"/>
        <a:ext cx="18629" cy="18629"/>
      </dsp:txXfrm>
    </dsp:sp>
    <dsp:sp modelId="{D1FBF001-B37C-4454-A25D-4D79A7FC2327}">
      <dsp:nvSpPr>
        <dsp:cNvPr id="0" name=""/>
        <dsp:cNvSpPr/>
      </dsp:nvSpPr>
      <dsp:spPr>
        <a:xfrm>
          <a:off x="2032556" y="14253"/>
          <a:ext cx="1937151" cy="12340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Institucional</a:t>
          </a:r>
          <a:endParaRPr lang="es-MX" sz="1400" kern="1200" dirty="0"/>
        </a:p>
      </dsp:txBody>
      <dsp:txXfrm>
        <a:off x="2316245" y="194969"/>
        <a:ext cx="1369773" cy="872571"/>
      </dsp:txXfrm>
    </dsp:sp>
    <dsp:sp modelId="{67086D2C-A051-4BFB-BE8F-EF2BECCE0464}">
      <dsp:nvSpPr>
        <dsp:cNvPr id="0" name=""/>
        <dsp:cNvSpPr/>
      </dsp:nvSpPr>
      <dsp:spPr>
        <a:xfrm rot="1800000">
          <a:off x="3524117" y="2570219"/>
          <a:ext cx="169498" cy="37018"/>
        </a:xfrm>
        <a:custGeom>
          <a:avLst/>
          <a:gdLst/>
          <a:ahLst/>
          <a:cxnLst/>
          <a:rect l="0" t="0" r="0" b="0"/>
          <a:pathLst>
            <a:path>
              <a:moveTo>
                <a:pt x="0" y="18509"/>
              </a:moveTo>
              <a:lnTo>
                <a:pt x="169498" y="18509"/>
              </a:lnTo>
            </a:path>
          </a:pathLst>
        </a:custGeom>
        <a:noFill/>
        <a:ln w="48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604629" y="2584491"/>
        <a:ext cx="8474" cy="8474"/>
      </dsp:txXfrm>
    </dsp:sp>
    <dsp:sp modelId="{2A4BCA99-E52E-48EF-BD8C-257EB013AFD5}">
      <dsp:nvSpPr>
        <dsp:cNvPr id="0" name=""/>
        <dsp:cNvSpPr/>
      </dsp:nvSpPr>
      <dsp:spPr>
        <a:xfrm>
          <a:off x="3441989" y="2424150"/>
          <a:ext cx="1900995" cy="12340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Organizacional</a:t>
          </a:r>
          <a:endParaRPr lang="es-MX" sz="1400" kern="1200" dirty="0"/>
        </a:p>
      </dsp:txBody>
      <dsp:txXfrm>
        <a:off x="3720383" y="2604866"/>
        <a:ext cx="1344207" cy="872571"/>
      </dsp:txXfrm>
    </dsp:sp>
    <dsp:sp modelId="{D34894EF-29D4-4C75-B7EF-FCD19E1036C4}">
      <dsp:nvSpPr>
        <dsp:cNvPr id="0" name=""/>
        <dsp:cNvSpPr/>
      </dsp:nvSpPr>
      <dsp:spPr>
        <a:xfrm rot="9000000">
          <a:off x="2309518" y="2569986"/>
          <a:ext cx="168566" cy="37018"/>
        </a:xfrm>
        <a:custGeom>
          <a:avLst/>
          <a:gdLst/>
          <a:ahLst/>
          <a:cxnLst/>
          <a:rect l="0" t="0" r="0" b="0"/>
          <a:pathLst>
            <a:path>
              <a:moveTo>
                <a:pt x="0" y="18509"/>
              </a:moveTo>
              <a:lnTo>
                <a:pt x="168566" y="18509"/>
              </a:lnTo>
            </a:path>
          </a:pathLst>
        </a:custGeom>
        <a:noFill/>
        <a:ln w="48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 rot="10800000">
        <a:off x="2389587" y="2584281"/>
        <a:ext cx="8428" cy="8428"/>
      </dsp:txXfrm>
    </dsp:sp>
    <dsp:sp modelId="{0805D6F2-6F39-40C7-9BFF-8C8199F9CF9A}">
      <dsp:nvSpPr>
        <dsp:cNvPr id="0" name=""/>
        <dsp:cNvSpPr/>
      </dsp:nvSpPr>
      <dsp:spPr>
        <a:xfrm>
          <a:off x="657342" y="2424150"/>
          <a:ext cx="1904869" cy="12340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Mercadológica </a:t>
          </a:r>
          <a:endParaRPr lang="es-MX" sz="1400" kern="1200" dirty="0"/>
        </a:p>
      </dsp:txBody>
      <dsp:txXfrm>
        <a:off x="936304" y="2604866"/>
        <a:ext cx="1346945" cy="8725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240918-E3E5-4D05-803A-AB2C9676B3F6}" type="datetimeFigureOut">
              <a:rPr lang="es-MX" smtClean="0"/>
              <a:pPr/>
              <a:t>21/09/2011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92320-B3B4-4F43-B87A-A305E65A31C3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2742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92320-B3B4-4F43-B87A-A305E65A31C3}" type="slidenum">
              <a:rPr lang="es-MX" smtClean="0"/>
              <a:pPr/>
              <a:t>1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92320-B3B4-4F43-B87A-A305E65A31C3}" type="slidenum">
              <a:rPr lang="es-MX" smtClean="0"/>
              <a:pPr/>
              <a:t>8</a:t>
            </a:fld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92320-B3B4-4F43-B87A-A305E65A31C3}" type="slidenum">
              <a:rPr lang="es-MX" smtClean="0"/>
              <a:pPr/>
              <a:t>9</a:t>
            </a:fld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92320-B3B4-4F43-B87A-A305E65A31C3}" type="slidenum">
              <a:rPr lang="es-MX" smtClean="0"/>
              <a:pPr/>
              <a:t>10</a:t>
            </a:fld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92320-B3B4-4F43-B87A-A305E65A31C3}" type="slidenum">
              <a:rPr lang="es-MX" smtClean="0"/>
              <a:pPr/>
              <a:t>11</a:t>
            </a:fld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92320-B3B4-4F43-B87A-A305E65A31C3}" type="slidenum">
              <a:rPr lang="es-MX" smtClean="0"/>
              <a:pPr/>
              <a:t>17</a:t>
            </a:fld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92320-B3B4-4F43-B87A-A305E65A31C3}" type="slidenum">
              <a:rPr lang="es-MX" smtClean="0"/>
              <a:pPr/>
              <a:t>18</a:t>
            </a:fld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92320-B3B4-4F43-B87A-A305E65A31C3}" type="slidenum">
              <a:rPr lang="es-MX" smtClean="0"/>
              <a:pPr/>
              <a:t>19</a:t>
            </a:fld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92320-B3B4-4F43-B87A-A305E65A31C3}" type="slidenum">
              <a:rPr lang="es-MX" smtClean="0"/>
              <a:pPr/>
              <a:t>20</a:t>
            </a:fld>
            <a:endParaRPr lang="es-MX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92320-B3B4-4F43-B87A-A305E65A31C3}" type="slidenum">
              <a:rPr lang="es-MX" smtClean="0"/>
              <a:pPr/>
              <a:t>21</a:t>
            </a:fld>
            <a:endParaRPr lang="es-MX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92320-B3B4-4F43-B87A-A305E65A31C3}" type="slidenum">
              <a:rPr lang="es-MX" smtClean="0"/>
              <a:pPr/>
              <a:t>22</a:t>
            </a:fld>
            <a:endParaRPr lang="es-MX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92320-B3B4-4F43-B87A-A305E65A31C3}" type="slidenum">
              <a:rPr lang="es-MX" smtClean="0"/>
              <a:pPr/>
              <a:t>23</a:t>
            </a:fld>
            <a:endParaRPr lang="es-MX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92320-B3B4-4F43-B87A-A305E65A31C3}" type="slidenum">
              <a:rPr lang="es-MX" smtClean="0"/>
              <a:pPr/>
              <a:t>24</a:t>
            </a:fld>
            <a:endParaRPr lang="es-MX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92320-B3B4-4F43-B87A-A305E65A31C3}" type="slidenum">
              <a:rPr lang="es-MX" smtClean="0"/>
              <a:pPr/>
              <a:t>25</a:t>
            </a:fld>
            <a:endParaRPr lang="es-MX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92320-B3B4-4F43-B87A-A305E65A31C3}" type="slidenum">
              <a:rPr lang="es-MX" smtClean="0"/>
              <a:pPr/>
              <a:t>26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1D99-72E0-4B29-A7E4-81E2ECEECF7B}" type="datetimeFigureOut">
              <a:rPr lang="es-MX" smtClean="0"/>
              <a:pPr/>
              <a:t>21/09/2011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5781-E698-4852-AFA2-EAD6B4249B5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1D99-72E0-4B29-A7E4-81E2ECEECF7B}" type="datetimeFigureOut">
              <a:rPr lang="es-MX" smtClean="0"/>
              <a:pPr/>
              <a:t>21/09/2011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5781-E698-4852-AFA2-EAD6B4249B5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1D99-72E0-4B29-A7E4-81E2ECEECF7B}" type="datetimeFigureOut">
              <a:rPr lang="es-MX" smtClean="0"/>
              <a:pPr/>
              <a:t>21/09/2011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5781-E698-4852-AFA2-EAD6B4249B5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1D99-72E0-4B29-A7E4-81E2ECEECF7B}" type="datetimeFigureOut">
              <a:rPr lang="es-MX" smtClean="0"/>
              <a:pPr/>
              <a:t>21/09/2011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5781-E698-4852-AFA2-EAD6B4249B5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1D99-72E0-4B29-A7E4-81E2ECEECF7B}" type="datetimeFigureOut">
              <a:rPr lang="es-MX" smtClean="0"/>
              <a:pPr/>
              <a:t>21/09/2011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5781-E698-4852-AFA2-EAD6B4249B5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1D99-72E0-4B29-A7E4-81E2ECEECF7B}" type="datetimeFigureOut">
              <a:rPr lang="es-MX" smtClean="0"/>
              <a:pPr/>
              <a:t>21/09/2011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5781-E698-4852-AFA2-EAD6B4249B5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1D99-72E0-4B29-A7E4-81E2ECEECF7B}" type="datetimeFigureOut">
              <a:rPr lang="es-MX" smtClean="0"/>
              <a:pPr/>
              <a:t>21/09/2011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5781-E698-4852-AFA2-EAD6B4249B5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1D99-72E0-4B29-A7E4-81E2ECEECF7B}" type="datetimeFigureOut">
              <a:rPr lang="es-MX" smtClean="0"/>
              <a:pPr/>
              <a:t>21/09/2011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5781-E698-4852-AFA2-EAD6B4249B5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24C1D99-72E0-4B29-A7E4-81E2ECEECF7B}" type="datetimeFigureOut">
              <a:rPr lang="es-MX" smtClean="0"/>
              <a:pPr/>
              <a:t>21/09/2011</a:t>
            </a:fld>
            <a:endParaRPr lang="es-MX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89185781-E698-4852-AFA2-EAD6B4249B5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1D99-72E0-4B29-A7E4-81E2ECEECF7B}" type="datetimeFigureOut">
              <a:rPr lang="es-MX" smtClean="0"/>
              <a:pPr/>
              <a:t>21/09/2011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5781-E698-4852-AFA2-EAD6B4249B5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1D99-72E0-4B29-A7E4-81E2ECEECF7B}" type="datetimeFigureOut">
              <a:rPr lang="es-MX" smtClean="0"/>
              <a:pPr/>
              <a:t>21/09/2011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5781-E698-4852-AFA2-EAD6B4249B5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24C1D99-72E0-4B29-A7E4-81E2ECEECF7B}" type="datetimeFigureOut">
              <a:rPr lang="es-MX" smtClean="0"/>
              <a:pPr/>
              <a:t>21/09/2011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9185781-E698-4852-AFA2-EAD6B4249B5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rbisimages.com/stock-photo/royalty-free/42-17772382/womans-imagination-taking-fligh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708920"/>
            <a:ext cx="8077200" cy="2304256"/>
          </a:xfrm>
        </p:spPr>
        <p:txBody>
          <a:bodyPr>
            <a:normAutofit/>
          </a:bodyPr>
          <a:lstStyle/>
          <a:p>
            <a:pPr algn="r"/>
            <a:r>
              <a:rPr lang="es-MX" sz="3200" i="1" dirty="0"/>
              <a:t>El </a:t>
            </a:r>
            <a:r>
              <a:rPr lang="es-MX" sz="3200" i="1" dirty="0" err="1"/>
              <a:t>DirCom</a:t>
            </a:r>
            <a:r>
              <a:rPr lang="es-MX" sz="3200" i="1" dirty="0"/>
              <a:t> online. </a:t>
            </a:r>
            <a:r>
              <a:rPr lang="es-MX" sz="3200" i="1" dirty="0" smtClean="0"/>
              <a:t>El </a:t>
            </a:r>
            <a:r>
              <a:rPr lang="es-MX" sz="3200" i="1" dirty="0"/>
              <a:t>master de dirección de comunicación a </a:t>
            </a:r>
            <a:r>
              <a:rPr lang="es-MX" sz="3200" i="1" dirty="0" smtClean="0"/>
              <a:t>distancia</a:t>
            </a:r>
            <a:br>
              <a:rPr lang="es-MX" sz="3200" i="1" dirty="0" smtClean="0"/>
            </a:br>
            <a:r>
              <a:rPr lang="es-MX" sz="3200" i="1" dirty="0"/>
              <a:t/>
            </a:r>
            <a:br>
              <a:rPr lang="es-MX" sz="3200" i="1" dirty="0"/>
            </a:br>
            <a:r>
              <a:rPr lang="es-MX" sz="4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Capítulos #5 y 6</a:t>
            </a:r>
            <a:endParaRPr lang="es-MX" sz="42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5358384"/>
            <a:ext cx="8077200" cy="1499616"/>
          </a:xfrm>
        </p:spPr>
        <p:txBody>
          <a:bodyPr/>
          <a:lstStyle/>
          <a:p>
            <a:r>
              <a:rPr lang="es-MX" dirty="0" smtClean="0"/>
              <a:t>Susana Alicia Rivero Rodríguez 		965425</a:t>
            </a:r>
          </a:p>
          <a:p>
            <a:r>
              <a:rPr lang="es-MX" dirty="0"/>
              <a:t>Noé Abraham González Nieto   </a:t>
            </a:r>
            <a:r>
              <a:rPr lang="es-MX" dirty="0" smtClean="0"/>
              <a:t>		967135 </a:t>
            </a:r>
            <a:endParaRPr lang="es-MX" dirty="0"/>
          </a:p>
          <a:p>
            <a:r>
              <a:rPr lang="es-MX" dirty="0"/>
              <a:t>Mario Jonathan </a:t>
            </a:r>
            <a:r>
              <a:rPr lang="es-MX" dirty="0" err="1"/>
              <a:t>Sámano</a:t>
            </a:r>
            <a:r>
              <a:rPr lang="es-MX" dirty="0"/>
              <a:t> </a:t>
            </a:r>
            <a:r>
              <a:rPr lang="es-MX" dirty="0" smtClean="0"/>
              <a:t>Valdemar</a:t>
            </a:r>
            <a:r>
              <a:rPr lang="es-MX" dirty="0"/>
              <a:t>  </a:t>
            </a:r>
            <a:r>
              <a:rPr lang="es-MX" dirty="0" smtClean="0"/>
              <a:t>	968051 </a:t>
            </a:r>
            <a:endParaRPr lang="es-MX" dirty="0"/>
          </a:p>
          <a:p>
            <a:r>
              <a:rPr lang="es-MX" dirty="0"/>
              <a:t>Diana Elizabeth Vargas Pérez   </a:t>
            </a:r>
            <a:r>
              <a:rPr lang="es-MX" dirty="0" smtClean="0"/>
              <a:t>		1163467 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83558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155448"/>
            <a:ext cx="8640960" cy="1252728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Construcción y medición de la imagen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627315"/>
              </p:ext>
            </p:extLst>
          </p:nvPr>
        </p:nvGraphicFramePr>
        <p:xfrm>
          <a:off x="457200" y="1628801"/>
          <a:ext cx="8229600" cy="52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2015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Auditoría Estratégica Global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DIRCOM: “Qué imagen tenemos hoy, y por qué esa no es otra”. </a:t>
            </a:r>
          </a:p>
          <a:p>
            <a:endParaRPr lang="es-MX" dirty="0" smtClean="0"/>
          </a:p>
          <a:p>
            <a:r>
              <a:rPr lang="es-MX" dirty="0" smtClean="0"/>
              <a:t>Contiene cuatro elementos a analizar: </a:t>
            </a:r>
          </a:p>
          <a:p>
            <a:pPr lvl="1"/>
            <a:r>
              <a:rPr lang="es-MX" dirty="0" smtClean="0"/>
              <a:t>Identidad. </a:t>
            </a:r>
          </a:p>
          <a:p>
            <a:pPr lvl="1"/>
            <a:r>
              <a:rPr lang="es-MX" dirty="0" smtClean="0"/>
              <a:t>Actividad de negocio. </a:t>
            </a:r>
          </a:p>
          <a:p>
            <a:pPr lvl="1"/>
            <a:r>
              <a:rPr lang="es-MX" dirty="0" smtClean="0"/>
              <a:t>Competidores. </a:t>
            </a:r>
          </a:p>
          <a:p>
            <a:pPr lvl="1"/>
            <a:r>
              <a:rPr lang="es-MX" dirty="0" smtClean="0"/>
              <a:t>Proyecto de empresa. </a:t>
            </a:r>
            <a:endParaRPr lang="es-MX" dirty="0"/>
          </a:p>
        </p:txBody>
      </p:sp>
      <p:pic>
        <p:nvPicPr>
          <p:cNvPr id="1026" name="Picture 2" descr="http://www.mylifept.com/images/corpora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933056"/>
            <a:ext cx="2780928" cy="27809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278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Auditoría Estratégica Global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5191"/>
            <a:ext cx="5040560" cy="4894169"/>
          </a:xfrm>
        </p:spPr>
        <p:txBody>
          <a:bodyPr>
            <a:normAutofit fontScale="77500" lnSpcReduction="20000"/>
          </a:bodyPr>
          <a:lstStyle/>
          <a:p>
            <a:r>
              <a:rPr lang="es-MX" dirty="0" smtClean="0"/>
              <a:t>Construcción del mapa de públicos (red mallada): jerarquización de acuerdo a la importancia estratégica que tienen para la empresa y las relaciones de proximidad.</a:t>
            </a:r>
          </a:p>
          <a:p>
            <a:pPr marL="118872" indent="0">
              <a:buNone/>
            </a:pPr>
            <a:endParaRPr lang="es-MX" dirty="0" smtClean="0"/>
          </a:p>
          <a:p>
            <a:r>
              <a:rPr lang="es-MX" dirty="0" smtClean="0"/>
              <a:t>Tipos de públicos: </a:t>
            </a:r>
          </a:p>
          <a:p>
            <a:pPr lvl="1"/>
            <a:r>
              <a:rPr lang="es-MX" dirty="0" smtClean="0"/>
              <a:t>Públicos estratégicos. </a:t>
            </a:r>
          </a:p>
          <a:p>
            <a:pPr lvl="1"/>
            <a:r>
              <a:rPr lang="es-MX" dirty="0" smtClean="0"/>
              <a:t>Públicos externos. </a:t>
            </a:r>
          </a:p>
          <a:p>
            <a:pPr lvl="1"/>
            <a:r>
              <a:rPr lang="es-MX" dirty="0" smtClean="0"/>
              <a:t>Opinión pública. </a:t>
            </a:r>
          </a:p>
          <a:p>
            <a:pPr marL="457200" lvl="1" indent="0">
              <a:buNone/>
            </a:pPr>
            <a:endParaRPr lang="es-MX" dirty="0" smtClean="0"/>
          </a:p>
          <a:p>
            <a:r>
              <a:rPr lang="es-MX" dirty="0" smtClean="0"/>
              <a:t>Imagen mental de los públicos: </a:t>
            </a:r>
          </a:p>
          <a:p>
            <a:pPr lvl="1"/>
            <a:r>
              <a:rPr lang="es-MX" dirty="0" smtClean="0"/>
              <a:t>Opiniones. </a:t>
            </a:r>
          </a:p>
          <a:p>
            <a:pPr lvl="1"/>
            <a:r>
              <a:rPr lang="es-MX" dirty="0" smtClean="0"/>
              <a:t>Actitudes. </a:t>
            </a:r>
            <a:endParaRPr lang="es-MX" dirty="0"/>
          </a:p>
        </p:txBody>
      </p:sp>
      <p:pic>
        <p:nvPicPr>
          <p:cNvPr id="2051" name="Picture 3" descr="C:\Users\Noé\Documents\Educación\Aprendizaje\ITESM\Ciencias de la Comunicación\(8) Octavo Semestre\Planeación estratégica en comunicación organizacional\mapacorrec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55587"/>
            <a:ext cx="3194212" cy="47072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5724128" y="3645024"/>
            <a:ext cx="1296144" cy="216024"/>
          </a:xfrm>
          <a:prstGeom prst="rect">
            <a:avLst/>
          </a:prstGeom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solidFill>
                  <a:schemeClr val="tx1"/>
                </a:solidFill>
              </a:rPr>
              <a:t>Campo Social</a:t>
            </a:r>
            <a:endParaRPr lang="es-MX" sz="1000" b="1" dirty="0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7443040" y="3284984"/>
            <a:ext cx="1296144" cy="216024"/>
          </a:xfrm>
          <a:prstGeom prst="rect">
            <a:avLst/>
          </a:prstGeom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solidFill>
                  <a:schemeClr val="tx1"/>
                </a:solidFill>
              </a:rPr>
              <a:t>Empleados (Interno)</a:t>
            </a:r>
            <a:endParaRPr lang="es-MX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024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Modelo Prospectivo de la Imagen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775191"/>
            <a:ext cx="5508104" cy="4894169"/>
          </a:xfrm>
        </p:spPr>
        <p:txBody>
          <a:bodyPr>
            <a:normAutofit fontScale="77500" lnSpcReduction="20000"/>
          </a:bodyPr>
          <a:lstStyle/>
          <a:p>
            <a:r>
              <a:rPr lang="es-MX" dirty="0" smtClean="0"/>
              <a:t>“Matriz” de la estrategia de acción. </a:t>
            </a:r>
          </a:p>
          <a:p>
            <a:endParaRPr lang="es-MX" dirty="0" smtClean="0"/>
          </a:p>
          <a:p>
            <a:r>
              <a:rPr lang="es-MX" dirty="0" smtClean="0"/>
              <a:t>Visualización de conceptos (valores o atributos). </a:t>
            </a:r>
          </a:p>
          <a:p>
            <a:endParaRPr lang="es-MX" dirty="0" smtClean="0"/>
          </a:p>
          <a:p>
            <a:r>
              <a:rPr lang="es-MX" dirty="0" smtClean="0"/>
              <a:t>Este modelo precede a la realidad y a su imagen (crear el modelo de la imagen antes de que la realidad exista). </a:t>
            </a:r>
          </a:p>
          <a:p>
            <a:endParaRPr lang="es-MX" dirty="0" smtClean="0"/>
          </a:p>
          <a:p>
            <a:r>
              <a:rPr lang="es-MX" dirty="0" smtClean="0"/>
              <a:t>Características: </a:t>
            </a:r>
          </a:p>
          <a:p>
            <a:pPr lvl="1"/>
            <a:r>
              <a:rPr lang="es-MX" dirty="0" smtClean="0"/>
              <a:t>Configura una estructura de valores jerarquizados.</a:t>
            </a:r>
          </a:p>
          <a:p>
            <a:pPr lvl="1"/>
            <a:r>
              <a:rPr lang="es-MX" dirty="0" smtClean="0"/>
              <a:t>Los valores pueden ser cuantificados. </a:t>
            </a:r>
            <a:endParaRPr lang="es-MX" dirty="0"/>
          </a:p>
        </p:txBody>
      </p:sp>
      <p:pic>
        <p:nvPicPr>
          <p:cNvPr id="3074" name="Picture 2" descr="http://www.diariopyme.com/wp-content/uploads/2011/09/ComunicacionesCorporativa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996952"/>
            <a:ext cx="3038872" cy="22791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131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Constelación de Atributos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05064"/>
            <a:ext cx="8229600" cy="2395736"/>
          </a:xfrm>
        </p:spPr>
        <p:txBody>
          <a:bodyPr>
            <a:normAutofit fontScale="92500" lnSpcReduction="20000"/>
          </a:bodyPr>
          <a:lstStyle/>
          <a:p>
            <a:r>
              <a:rPr lang="es-MX" dirty="0"/>
              <a:t>Los valores que integran la imagen se agrupan en conjunto frente al núcleo central</a:t>
            </a:r>
            <a:r>
              <a:rPr lang="es-MX" dirty="0" smtClean="0"/>
              <a:t>.</a:t>
            </a:r>
          </a:p>
          <a:p>
            <a:pPr marL="118872" indent="0">
              <a:buNone/>
            </a:pPr>
            <a:r>
              <a:rPr lang="es-MX" dirty="0" smtClean="0"/>
              <a:t> </a:t>
            </a:r>
            <a:endParaRPr lang="es-MX" dirty="0"/>
          </a:p>
          <a:p>
            <a:r>
              <a:rPr lang="es-MX" dirty="0"/>
              <a:t>La distancia relativa de los atributos en relación con el núcleo expresa su orden de importancia en la configuración de la imagen. </a:t>
            </a:r>
          </a:p>
          <a:p>
            <a:endParaRPr lang="es-MX" dirty="0"/>
          </a:p>
        </p:txBody>
      </p:sp>
      <p:graphicFrame>
        <p:nvGraphicFramePr>
          <p:cNvPr id="4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3490803"/>
              </p:ext>
            </p:extLst>
          </p:nvPr>
        </p:nvGraphicFramePr>
        <p:xfrm>
          <a:off x="457200" y="1774825"/>
          <a:ext cx="8229600" cy="2230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5901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Constelación de Atributos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697703"/>
            <a:ext cx="4824536" cy="4625609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/>
              <a:t>Primer paso: definir el núcleo que desencadena la identidad (misión, visión, valores y objetivos): </a:t>
            </a:r>
          </a:p>
          <a:p>
            <a:pPr lvl="1"/>
            <a:r>
              <a:rPr lang="es-MX" dirty="0" smtClean="0"/>
              <a:t>Proyecto de la empresa. </a:t>
            </a:r>
          </a:p>
          <a:p>
            <a:pPr lvl="1"/>
            <a:r>
              <a:rPr lang="es-MX" dirty="0" smtClean="0"/>
              <a:t>Investigación experimental. </a:t>
            </a:r>
          </a:p>
          <a:p>
            <a:pPr lvl="1"/>
            <a:endParaRPr lang="es-MX" dirty="0" smtClean="0"/>
          </a:p>
          <a:p>
            <a:r>
              <a:rPr lang="es-MX" dirty="0" smtClean="0"/>
              <a:t>Segundo paso: traducir el núcleo </a:t>
            </a:r>
            <a:r>
              <a:rPr lang="es-MX" dirty="0" err="1" smtClean="0"/>
              <a:t>identitario</a:t>
            </a:r>
            <a:r>
              <a:rPr lang="es-MX" dirty="0" smtClean="0"/>
              <a:t> a elementos físicos perceptibles. </a:t>
            </a:r>
          </a:p>
        </p:txBody>
      </p:sp>
      <p:pic>
        <p:nvPicPr>
          <p:cNvPr id="4" name="Picture 2" descr="C:\Users\Noé\Documents\Educación\Aprendizaje\ITESM\Ciencias de la Comunicación\(8) Octavo Semestre\Planeación estratégica en comunicación organizacional\imag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76872"/>
            <a:ext cx="3975218" cy="34672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819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 medición de la imagen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5328592" cy="4625609"/>
          </a:xfrm>
          <a:ln>
            <a:noFill/>
          </a:ln>
        </p:spPr>
        <p:txBody>
          <a:bodyPr>
            <a:normAutofit fontScale="70000" lnSpcReduction="20000"/>
          </a:bodyPr>
          <a:lstStyle/>
          <a:p>
            <a:r>
              <a:rPr lang="es-MX" b="1" dirty="0" smtClean="0"/>
              <a:t>Imágenes mentales: </a:t>
            </a:r>
            <a:r>
              <a:rPr lang="es-MX" dirty="0" smtClean="0"/>
              <a:t>fenómenos psicológicos; productos intangibles de la psique. </a:t>
            </a:r>
          </a:p>
          <a:p>
            <a:pPr lvl="1"/>
            <a:r>
              <a:rPr lang="es-MX" b="1" dirty="0" smtClean="0"/>
              <a:t>Criterios de medición: </a:t>
            </a:r>
            <a:r>
              <a:rPr lang="es-MX" dirty="0" smtClean="0"/>
              <a:t>conducta y opinión de la gente respecto a éstas. </a:t>
            </a:r>
          </a:p>
          <a:p>
            <a:pPr lvl="1"/>
            <a:endParaRPr lang="es-MX" dirty="0" smtClean="0"/>
          </a:p>
          <a:p>
            <a:r>
              <a:rPr lang="es-MX" b="1" dirty="0" smtClean="0"/>
              <a:t>Metodología de medición:</a:t>
            </a:r>
          </a:p>
          <a:p>
            <a:pPr marL="971550" lvl="1" indent="-514350">
              <a:buSzPct val="92000"/>
              <a:buFont typeface="+mj-lt"/>
              <a:buAutoNum type="alphaUcPeriod"/>
            </a:pPr>
            <a:r>
              <a:rPr lang="es-MX" dirty="0" smtClean="0"/>
              <a:t>Definir los atributos o valores que configuran la estructura de la imagen.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MX" dirty="0" smtClean="0"/>
              <a:t>Registrar las asociaciones de ideas que despiertan estos atributos en la mente del público.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MX" dirty="0" smtClean="0"/>
              <a:t>Evaluar los atributos en escala de grados.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MX" dirty="0" smtClean="0"/>
              <a:t>Cuantificar el valor de cada atributo.</a:t>
            </a:r>
          </a:p>
          <a:p>
            <a:pPr marL="457200" lvl="1" indent="0">
              <a:buNone/>
            </a:pPr>
            <a:endParaRPr lang="es-MX" b="1" dirty="0" smtClean="0"/>
          </a:p>
        </p:txBody>
      </p:sp>
      <p:pic>
        <p:nvPicPr>
          <p:cNvPr id="1026" name="Picture 2" descr="http://media2.corbisimages.com/CorbisImage/hover/17/77/2382/17772382/42-17772382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37443"/>
            <a:ext cx="3028950" cy="3333750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109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200" dirty="0" smtClean="0"/>
              <a:t>La Constelación de Atributos</a:t>
            </a:r>
            <a:endParaRPr lang="es-MX" sz="4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5050904" cy="4625609"/>
          </a:xfrm>
        </p:spPr>
        <p:txBody>
          <a:bodyPr>
            <a:normAutofit fontScale="70000" lnSpcReduction="20000"/>
          </a:bodyPr>
          <a:lstStyle/>
          <a:p>
            <a:r>
              <a:rPr lang="es-MX" dirty="0" smtClean="0"/>
              <a:t>Representación gráfica de las asociaciones mentales realizadas por las personas a propósito de un motivo central; muestra el estereotipo de la imagen.</a:t>
            </a:r>
          </a:p>
          <a:p>
            <a:endParaRPr lang="es-MX" dirty="0" smtClean="0"/>
          </a:p>
          <a:p>
            <a:r>
              <a:rPr lang="es-MX" b="1" dirty="0" smtClean="0"/>
              <a:t>Modos de aproximación:</a:t>
            </a:r>
          </a:p>
          <a:p>
            <a:pPr lvl="1"/>
            <a:r>
              <a:rPr lang="es-MX" dirty="0" smtClean="0"/>
              <a:t>Detectar las asociaciones de ideas generadas espontáneamente por una palabra inductora (imagen acumulada). </a:t>
            </a:r>
          </a:p>
          <a:p>
            <a:pPr lvl="1"/>
            <a:r>
              <a:rPr lang="es-MX" dirty="0" smtClean="0"/>
              <a:t>Captar las asociaciones de ideas de una palabra inductora sobre una constelación construida anteriormente (lo que la empresa «planea»). </a:t>
            </a:r>
          </a:p>
          <a:p>
            <a:pPr lvl="1"/>
            <a:endParaRPr lang="es-MX" dirty="0" smtClean="0"/>
          </a:p>
        </p:txBody>
      </p:sp>
      <p:pic>
        <p:nvPicPr>
          <p:cNvPr id="2050" name="Picture 2" descr="http://www.ludikalia.com/wp-content/uploads/2011/08/constelaciones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476285" y="2668733"/>
            <a:ext cx="3710947" cy="2783210"/>
          </a:xfrm>
          <a:prstGeom prst="rect">
            <a:avLst/>
          </a:prstGeom>
          <a:noFill/>
          <a:ln w="254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865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Perfil de polaridades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4690864" cy="4625609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Gráfico graduado –en escala de 5 ó 7</a:t>
            </a:r>
            <a:r>
              <a:rPr lang="es-MX" dirty="0"/>
              <a:t> </a:t>
            </a:r>
            <a:r>
              <a:rPr lang="es-MX" dirty="0" smtClean="0"/>
              <a:t>– donde se enlistan los atributos positivos de la imagen en la columna izquierda, y los contrarios en la columna derecha. </a:t>
            </a:r>
            <a:endParaRPr lang="es-MX" dirty="0"/>
          </a:p>
          <a:p>
            <a:r>
              <a:rPr lang="es-MX" dirty="0" smtClean="0"/>
              <a:t>Los participantes estiman un valor numérico para cada atributo.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86597" y="2366618"/>
            <a:ext cx="3384377" cy="3717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7132914" y="4744272"/>
            <a:ext cx="1296144" cy="216024"/>
          </a:xfrm>
          <a:prstGeom prst="rect">
            <a:avLst/>
          </a:prstGeom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solidFill>
                  <a:schemeClr val="tx1"/>
                </a:solidFill>
              </a:rPr>
              <a:t>Imagen acumulada</a:t>
            </a:r>
            <a:endParaRPr lang="es-MX" sz="1000" b="1" dirty="0">
              <a:solidFill>
                <a:schemeClr val="tx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7078785" y="5374456"/>
            <a:ext cx="1296144" cy="216024"/>
          </a:xfrm>
          <a:prstGeom prst="rect">
            <a:avLst/>
          </a:prstGeom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solidFill>
                  <a:schemeClr val="tx1"/>
                </a:solidFill>
              </a:rPr>
              <a:t>Imagen conveniente</a:t>
            </a:r>
            <a:endParaRPr lang="es-MX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025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774823"/>
          <a:ext cx="8219256" cy="4764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842794">
                <a:tc>
                  <a:txBody>
                    <a:bodyPr/>
                    <a:lstStyle/>
                    <a:p>
                      <a:r>
                        <a:rPr lang="es-MX" sz="2800" dirty="0" smtClean="0"/>
                        <a:t>ANTES</a:t>
                      </a:r>
                      <a:endParaRPr lang="es-MX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dirty="0" smtClean="0"/>
                        <a:t>AHORA</a:t>
                      </a:r>
                      <a:endParaRPr lang="es-MX" sz="2800" dirty="0"/>
                    </a:p>
                  </a:txBody>
                  <a:tcPr/>
                </a:tc>
              </a:tr>
              <a:tr h="2078122">
                <a:tc>
                  <a:txBody>
                    <a:bodyPr/>
                    <a:lstStyle/>
                    <a:p>
                      <a:r>
                        <a:rPr lang="es-MX" sz="2800" dirty="0" smtClean="0"/>
                        <a:t>Mundo simbólico </a:t>
                      </a:r>
                      <a:r>
                        <a:rPr lang="es-MX" sz="2800" dirty="0" smtClean="0">
                          <a:sym typeface="Wingdings" pitchFamily="2" charset="2"/>
                        </a:rPr>
                        <a:t></a:t>
                      </a:r>
                    </a:p>
                    <a:p>
                      <a:endParaRPr lang="es-MX" sz="2800" dirty="0" smtClean="0">
                        <a:sym typeface="Wingdings" pitchFamily="2" charset="2"/>
                      </a:endParaRPr>
                    </a:p>
                    <a:p>
                      <a:r>
                        <a:rPr lang="es-MX" sz="2800" dirty="0" smtClean="0">
                          <a:sym typeface="Wingdings" pitchFamily="2" charset="2"/>
                        </a:rPr>
                        <a:t> percepciones</a:t>
                      </a:r>
                      <a:endParaRPr lang="es-MX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dirty="0" smtClean="0"/>
                        <a:t>Mundo real</a:t>
                      </a:r>
                      <a:r>
                        <a:rPr lang="es-MX" sz="2800" baseline="0" dirty="0" smtClean="0"/>
                        <a:t> </a:t>
                      </a:r>
                      <a:r>
                        <a:rPr lang="es-MX" sz="2800" baseline="0" dirty="0" smtClean="0">
                          <a:sym typeface="Wingdings" pitchFamily="2" charset="2"/>
                        </a:rPr>
                        <a:t> </a:t>
                      </a:r>
                    </a:p>
                    <a:p>
                      <a:endParaRPr lang="es-MX" sz="2800" baseline="0" dirty="0" smtClean="0">
                        <a:sym typeface="Wingdings" pitchFamily="2" charset="2"/>
                      </a:endParaRPr>
                    </a:p>
                    <a:p>
                      <a:r>
                        <a:rPr lang="es-MX" sz="2800" baseline="0" dirty="0" smtClean="0">
                          <a:sym typeface="Wingdings" pitchFamily="2" charset="2"/>
                        </a:rPr>
                        <a:t>emociones</a:t>
                      </a:r>
                    </a:p>
                    <a:p>
                      <a:r>
                        <a:rPr lang="es-MX" sz="2800" dirty="0" smtClean="0"/>
                        <a:t>                               experiencias</a:t>
                      </a:r>
                    </a:p>
                    <a:p>
                      <a:r>
                        <a:rPr lang="es-MX" sz="2800" dirty="0" smtClean="0"/>
                        <a:t>                               sensaciones</a:t>
                      </a:r>
                      <a:endParaRPr lang="es-MX" sz="2800" dirty="0"/>
                    </a:p>
                  </a:txBody>
                  <a:tcPr/>
                </a:tc>
              </a:tr>
              <a:tr h="842794">
                <a:tc>
                  <a:txBody>
                    <a:bodyPr/>
                    <a:lstStyle/>
                    <a:p>
                      <a:r>
                        <a:rPr lang="es-MX" sz="2800" dirty="0" smtClean="0"/>
                        <a:t>ESPECTADORES</a:t>
                      </a:r>
                      <a:endParaRPr lang="es-MX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dirty="0" smtClean="0"/>
                        <a:t>ACTORES</a:t>
                      </a:r>
                      <a:endParaRPr lang="es-MX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r>
              <a:rPr lang="es-MX" dirty="0" smtClean="0"/>
              <a:t>Integrantes de identidad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5812871"/>
              </p:ext>
            </p:extLst>
          </p:nvPr>
        </p:nvGraphicFramePr>
        <p:xfrm>
          <a:off x="683568" y="1628800"/>
          <a:ext cx="7791481" cy="5013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52728"/>
          </a:xfrm>
        </p:spPr>
        <p:txBody>
          <a:bodyPr/>
          <a:lstStyle/>
          <a:p>
            <a:r>
              <a:rPr lang="es-MX" dirty="0" smtClean="0"/>
              <a:t>Identidad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14400" y="2132856"/>
          <a:ext cx="7772400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512" y="1628800"/>
            <a:ext cx="70567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sz="2800" b="1" dirty="0" err="1" smtClean="0"/>
              <a:t>Idem</a:t>
            </a:r>
            <a:r>
              <a:rPr lang="es-MX" sz="2800" b="1" dirty="0"/>
              <a:t>:</a:t>
            </a:r>
            <a:r>
              <a:rPr lang="es-MX" sz="2800" b="1" dirty="0" smtClean="0"/>
              <a:t> </a:t>
            </a:r>
            <a:r>
              <a:rPr lang="es-MX" sz="2800" dirty="0" smtClean="0"/>
              <a:t>idéntico a sí mismo</a:t>
            </a: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1.bp.blogspot.com/_C_woRA4JiHk/TBDSPF46IKI/AAAAAAAAACw/XG0zEDLM728/s1600/rates_arma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2276475" cy="3028950"/>
          </a:xfrm>
          <a:prstGeom prst="rect">
            <a:avLst/>
          </a:prstGeom>
          <a:noFill/>
        </p:spPr>
      </p:pic>
      <p:pic>
        <p:nvPicPr>
          <p:cNvPr id="27652" name="Picture 4" descr="http://www.maquillajedenoche.net/wp-content/uploads/2010/10/logo-lore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844824"/>
            <a:ext cx="3028950" cy="3028950"/>
          </a:xfrm>
          <a:prstGeom prst="rect">
            <a:avLst/>
          </a:prstGeom>
          <a:noFill/>
        </p:spPr>
      </p:pic>
      <p:pic>
        <p:nvPicPr>
          <p:cNvPr id="6" name="Picture 5" descr="HP_D_B_RGB_72_S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2708920"/>
            <a:ext cx="1418342" cy="14183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3568" y="5661248"/>
            <a:ext cx="6120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/>
              <a:t>“Signo que diferencia de sus competidores y certifica su origen”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Identidad verbal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14400" y="1783560"/>
          <a:ext cx="7772400" cy="3517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Identidad visual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Logo o símbolo</a:t>
            </a:r>
          </a:p>
          <a:p>
            <a:r>
              <a:rPr lang="es-MX" b="1" i="1" dirty="0" smtClean="0"/>
              <a:t>Mnemónicos: ser fácilmente recordados por una gran masa heterogénea de públicos</a:t>
            </a:r>
            <a:endParaRPr lang="en-US" b="1" i="1" dirty="0"/>
          </a:p>
        </p:txBody>
      </p:sp>
      <p:pic>
        <p:nvPicPr>
          <p:cNvPr id="1026" name="Picture 2" descr="http://www.ennoticias.com/wp-content/uploads/2009/04/windows-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951" y="3501008"/>
            <a:ext cx="2120801" cy="1988840"/>
          </a:xfrm>
          <a:prstGeom prst="rect">
            <a:avLst/>
          </a:prstGeom>
          <a:noFill/>
        </p:spPr>
      </p:pic>
      <p:pic>
        <p:nvPicPr>
          <p:cNvPr id="1028" name="Picture 4" descr="http://www.go2012olympics.com/wp-content/uploads/2010/04/mcdonalds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4653136"/>
            <a:ext cx="2409875" cy="1856101"/>
          </a:xfrm>
          <a:prstGeom prst="rect">
            <a:avLst/>
          </a:prstGeom>
          <a:noFill/>
        </p:spPr>
      </p:pic>
      <p:pic>
        <p:nvPicPr>
          <p:cNvPr id="1030" name="Picture 6" descr="http://4.bp.blogspot.com/_3Nq7CKYaRdQ/TLHD8gua3cI/AAAAAAAAWzA/EAsgu1C4axY/s400/mercedes_ben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429000"/>
            <a:ext cx="1656184" cy="1656185"/>
          </a:xfrm>
          <a:prstGeom prst="rect">
            <a:avLst/>
          </a:prstGeom>
          <a:noFill/>
        </p:spPr>
      </p:pic>
      <p:pic>
        <p:nvPicPr>
          <p:cNvPr id="1032" name="Picture 8" descr="http://www-bgr-com.vimg.net/wp-content/uploads/2010/05/facebook-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4869160"/>
            <a:ext cx="1558627" cy="15586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Identidad Cultural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3034680" cy="4625609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/>
              <a:t>La conducta del empleado representa la conducta corporativa</a:t>
            </a:r>
          </a:p>
          <a:p>
            <a:endParaRPr lang="es-MX" dirty="0" smtClean="0"/>
          </a:p>
          <a:p>
            <a:r>
              <a:rPr lang="es-MX" dirty="0" smtClean="0"/>
              <a:t>Decisiones futuras</a:t>
            </a:r>
          </a:p>
          <a:p>
            <a:endParaRPr lang="es-MX" dirty="0" smtClean="0"/>
          </a:p>
          <a:p>
            <a:r>
              <a:rPr lang="es-MX" dirty="0" smtClean="0"/>
              <a:t>Ética corporativa</a:t>
            </a:r>
            <a:endParaRPr lang="es-MX" dirty="0"/>
          </a:p>
        </p:txBody>
      </p:sp>
      <p:graphicFrame>
        <p:nvGraphicFramePr>
          <p:cNvPr id="4" name="3 Diagrama"/>
          <p:cNvGraphicFramePr/>
          <p:nvPr/>
        </p:nvGraphicFramePr>
        <p:xfrm>
          <a:off x="4427984" y="2276872"/>
          <a:ext cx="5580112" cy="4005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196" name="Picture 4" descr="http://www.sanborns.com.mx/sanborns/assets/product_images/images_big/978968380754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35896" y="3573016"/>
            <a:ext cx="1655109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Identidad Objetual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i="1" dirty="0" smtClean="0"/>
              <a:t>“Cuando los productos y los objetos se reconocen por su forma, estilo y estética”…</a:t>
            </a:r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r>
              <a:rPr lang="es-MX" dirty="0" smtClean="0"/>
              <a:t>Imagen de la Empresa</a:t>
            </a:r>
          </a:p>
          <a:p>
            <a:r>
              <a:rPr lang="es-MX" dirty="0" smtClean="0"/>
              <a:t>Estilo de la Empresa </a:t>
            </a:r>
          </a:p>
          <a:p>
            <a:pPr>
              <a:buNone/>
            </a:pPr>
            <a:r>
              <a:rPr lang="es-MX" dirty="0" smtClean="0"/>
              <a:t>						</a:t>
            </a:r>
            <a:endParaRPr lang="es-MX" dirty="0"/>
          </a:p>
        </p:txBody>
      </p:sp>
      <p:pic>
        <p:nvPicPr>
          <p:cNvPr id="6146" name="Picture 2" descr="http://1.bp.blogspot.com/-3XLxk99nSsI/TfzifDp_dPI/AAAAAAAAIts/7QK7-kfA0jk/s1600/mcdonal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573016"/>
            <a:ext cx="3855740" cy="28918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Identidad Ambiental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3635896" y="1772816"/>
          <a:ext cx="4906888" cy="4390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1775191"/>
            <a:ext cx="3034680" cy="4030073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Encuentro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lang="es-MX" sz="3200" dirty="0" smtClean="0"/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Atención</a:t>
            </a:r>
            <a:endParaRPr lang="es-MX" sz="3200" dirty="0" smtClean="0"/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s-MX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lang="es-MX" sz="3200" dirty="0" smtClean="0"/>
              <a:t>Compra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s-MX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lang="es-MX" sz="3200" dirty="0" smtClean="0"/>
              <a:t>Consumo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s-MX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200" dirty="0" smtClean="0"/>
              <a:t>Implantación de la Identidad Corporativa</a:t>
            </a:r>
            <a:endParaRPr lang="es-MX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 smtClean="0"/>
              <a:t>Primer paso</a:t>
            </a:r>
          </a:p>
          <a:p>
            <a:pPr lvl="1"/>
            <a:r>
              <a:rPr lang="es-MX" dirty="0" smtClean="0"/>
              <a:t>Modelo de la Imagen a implantar</a:t>
            </a:r>
          </a:p>
          <a:p>
            <a:pPr lvl="1"/>
            <a:r>
              <a:rPr lang="es-MX" dirty="0" smtClean="0"/>
              <a:t>Plan estratégico general de la empresa</a:t>
            </a:r>
          </a:p>
          <a:p>
            <a:pPr lvl="2"/>
            <a:r>
              <a:rPr lang="es-MX" dirty="0" smtClean="0"/>
              <a:t>Objetivos corporativos</a:t>
            </a:r>
          </a:p>
          <a:p>
            <a:pPr lvl="2"/>
            <a:r>
              <a:rPr lang="es-MX" dirty="0" smtClean="0"/>
              <a:t>Objetivos de negocio</a:t>
            </a:r>
          </a:p>
          <a:p>
            <a:pPr>
              <a:buNone/>
            </a:pPr>
            <a:endParaRPr lang="es-MX" dirty="0" smtClean="0"/>
          </a:p>
        </p:txBody>
      </p:sp>
      <p:pic>
        <p:nvPicPr>
          <p:cNvPr id="2050" name="Picture 2" descr="http://www.cnnexpansion.com/media/2009/08/17/walmartcnnmon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1844824"/>
            <a:ext cx="1491673" cy="1909341"/>
          </a:xfrm>
          <a:prstGeom prst="rect">
            <a:avLst/>
          </a:prstGeom>
          <a:noFill/>
        </p:spPr>
      </p:pic>
      <p:pic>
        <p:nvPicPr>
          <p:cNvPr id="2052" name="Picture 4" descr="http://www.cnnexpansion.com/media/2009/08/17/upscnnmone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744024"/>
            <a:ext cx="2232248" cy="1565296"/>
          </a:xfrm>
          <a:prstGeom prst="rect">
            <a:avLst/>
          </a:prstGeom>
          <a:noFill/>
        </p:spPr>
      </p:pic>
      <p:pic>
        <p:nvPicPr>
          <p:cNvPr id="2054" name="Picture 6" descr="http://www.cnnexpansion.com/media/2009/08/17/applecnnmone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4725144"/>
            <a:ext cx="2448272" cy="1716776"/>
          </a:xfrm>
          <a:prstGeom prst="rect">
            <a:avLst/>
          </a:prstGeom>
          <a:noFill/>
        </p:spPr>
      </p:pic>
      <p:pic>
        <p:nvPicPr>
          <p:cNvPr id="2056" name="Picture 8" descr="http://www.cnnexpansion.com/media/2009/08/17/starbuckscnnmone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4725144"/>
            <a:ext cx="2699792" cy="18931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200" dirty="0"/>
              <a:t>Implantación de la Identidad Corporativa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 smtClean="0"/>
              <a:t>Segundo paso: </a:t>
            </a:r>
            <a:r>
              <a:rPr lang="es-MX" dirty="0" smtClean="0"/>
              <a:t>gestión  comunicacional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graphicFrame>
        <p:nvGraphicFramePr>
          <p:cNvPr id="4" name="3 Diagrama"/>
          <p:cNvGraphicFramePr/>
          <p:nvPr/>
        </p:nvGraphicFramePr>
        <p:xfrm>
          <a:off x="1524000" y="2780928"/>
          <a:ext cx="6000328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200" dirty="0"/>
              <a:t>Implantación de la Identidad Corporativa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 smtClean="0"/>
              <a:t>Tercer paso: </a:t>
            </a:r>
            <a:r>
              <a:rPr lang="es-MX" dirty="0" smtClean="0"/>
              <a:t>formular objetivos</a:t>
            </a:r>
          </a:p>
          <a:p>
            <a:pPr lvl="1"/>
            <a:r>
              <a:rPr lang="es-MX" dirty="0" smtClean="0"/>
              <a:t>Globales</a:t>
            </a:r>
          </a:p>
          <a:p>
            <a:pPr lvl="1"/>
            <a:r>
              <a:rPr lang="es-MX" dirty="0" smtClean="0"/>
              <a:t>Parciales </a:t>
            </a:r>
          </a:p>
          <a:p>
            <a:endParaRPr lang="es-MX" dirty="0" smtClean="0"/>
          </a:p>
          <a:p>
            <a:r>
              <a:rPr lang="es-MX" b="1" dirty="0" smtClean="0"/>
              <a:t>Cuarto paso: </a:t>
            </a:r>
            <a:r>
              <a:rPr lang="es-MX" dirty="0" smtClean="0"/>
              <a:t>formular Plan Estratégico de Comunicación</a:t>
            </a:r>
          </a:p>
          <a:p>
            <a:endParaRPr lang="es-MX" dirty="0" smtClean="0"/>
          </a:p>
          <a:p>
            <a:r>
              <a:rPr lang="es-MX" b="1" dirty="0" smtClean="0"/>
              <a:t>Quinto paso: </a:t>
            </a:r>
            <a:r>
              <a:rPr lang="es-MX" dirty="0" smtClean="0"/>
              <a:t>Finanzas y Administración </a:t>
            </a:r>
            <a:r>
              <a:rPr lang="es-MX" dirty="0" smtClean="0">
                <a:sym typeface="Wingdings" pitchFamily="2" charset="2"/>
              </a:rPr>
              <a:t> Logística</a:t>
            </a:r>
            <a:endParaRPr lang="es-MX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200" dirty="0"/>
              <a:t>Implantación de la Identidad Corporativa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 smtClean="0"/>
              <a:t>Sexto paso: </a:t>
            </a:r>
            <a:r>
              <a:rPr lang="es-MX" dirty="0" smtClean="0"/>
              <a:t>realización de materiales (público por público)</a:t>
            </a:r>
          </a:p>
          <a:p>
            <a:pPr lvl="1"/>
            <a:r>
              <a:rPr lang="es-MX" dirty="0" smtClean="0"/>
              <a:t>Crear nomenclaturas</a:t>
            </a:r>
          </a:p>
          <a:p>
            <a:pPr lvl="1"/>
            <a:r>
              <a:rPr lang="es-MX" dirty="0" smtClean="0"/>
              <a:t>Crear Sistema Gráfico de Identidad</a:t>
            </a:r>
          </a:p>
          <a:p>
            <a:pPr lvl="1"/>
            <a:r>
              <a:rPr lang="es-MX" dirty="0" smtClean="0"/>
              <a:t>Planear cambio Cultural (comunicación interna)</a:t>
            </a:r>
          </a:p>
          <a:p>
            <a:pPr lvl="1"/>
            <a:r>
              <a:rPr lang="es-MX" dirty="0" smtClean="0"/>
              <a:t>Producir materiales pertinentes </a:t>
            </a:r>
            <a:endParaRPr lang="es-MX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200" dirty="0"/>
              <a:t>Implantación de la Identidad Corporativa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 smtClean="0"/>
              <a:t>Séptimo paso: </a:t>
            </a:r>
            <a:r>
              <a:rPr lang="es-MX" dirty="0" smtClean="0"/>
              <a:t>comprobaciones pertinentes</a:t>
            </a:r>
          </a:p>
          <a:p>
            <a:pPr lvl="1"/>
            <a:r>
              <a:rPr lang="es-MX" dirty="0" smtClean="0"/>
              <a:t>Pruebas</a:t>
            </a:r>
          </a:p>
          <a:p>
            <a:pPr lvl="1"/>
            <a:r>
              <a:rPr lang="es-MX" dirty="0" smtClean="0"/>
              <a:t>Test</a:t>
            </a:r>
          </a:p>
          <a:p>
            <a:pPr lvl="1"/>
            <a:r>
              <a:rPr lang="es-MX" dirty="0" smtClean="0"/>
              <a:t>Verificación</a:t>
            </a:r>
          </a:p>
          <a:p>
            <a:pPr lvl="1"/>
            <a:endParaRPr lang="es-MX" dirty="0" smtClean="0"/>
          </a:p>
          <a:p>
            <a:r>
              <a:rPr lang="es-MX" b="1" dirty="0" smtClean="0"/>
              <a:t>Octavo paso: </a:t>
            </a:r>
            <a:r>
              <a:rPr lang="es-MX" dirty="0" smtClean="0"/>
              <a:t>Implantación del Modelo de  la Imagen  y el Plan de Comunicación </a:t>
            </a:r>
            <a:endParaRPr lang="es-MX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200" dirty="0"/>
              <a:t>Implantación de la Identidad Corporativa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 smtClean="0"/>
              <a:t>Noveno paso: </a:t>
            </a:r>
            <a:r>
              <a:rPr lang="es-MX" dirty="0" smtClean="0"/>
              <a:t>Control de la Evolución</a:t>
            </a:r>
          </a:p>
          <a:p>
            <a:pPr lvl="1"/>
            <a:r>
              <a:rPr lang="es-MX" dirty="0" smtClean="0"/>
              <a:t>Resistencias psicológicas al cambio</a:t>
            </a:r>
          </a:p>
          <a:p>
            <a:pPr lvl="1"/>
            <a:r>
              <a:rPr lang="es-MX" dirty="0" smtClean="0"/>
              <a:t>Falta de escucha en los públicos</a:t>
            </a:r>
          </a:p>
          <a:p>
            <a:pPr lvl="1"/>
            <a:r>
              <a:rPr lang="es-MX" dirty="0" smtClean="0"/>
              <a:t>Desproporción entre objetivos y medios</a:t>
            </a:r>
          </a:p>
          <a:p>
            <a:pPr lvl="1"/>
            <a:r>
              <a:rPr lang="es-MX" dirty="0" smtClean="0"/>
              <a:t>Insuficiente información base</a:t>
            </a:r>
          </a:p>
          <a:p>
            <a:pPr lvl="1"/>
            <a:r>
              <a:rPr lang="es-MX" dirty="0" smtClean="0"/>
              <a:t>Falta de entrenamiento de </a:t>
            </a:r>
            <a:r>
              <a:rPr lang="es-MX" dirty="0" err="1" smtClean="0"/>
              <a:t>DirCom</a:t>
            </a:r>
            <a:endParaRPr lang="es-MX" dirty="0" smtClean="0"/>
          </a:p>
          <a:p>
            <a:pPr lvl="1"/>
            <a:r>
              <a:rPr lang="es-MX" dirty="0" smtClean="0"/>
              <a:t>Desacierto del responsable</a:t>
            </a:r>
          </a:p>
          <a:p>
            <a:pPr lvl="1"/>
            <a:r>
              <a:rPr lang="es-MX" dirty="0" smtClean="0"/>
              <a:t>Deficiencia en el seguimiento</a:t>
            </a:r>
            <a:endParaRPr lang="es-MX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Fuentes de información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Costa, J. (2002). </a:t>
            </a:r>
            <a:r>
              <a:rPr lang="es-MX" i="1" dirty="0"/>
              <a:t>El </a:t>
            </a:r>
            <a:r>
              <a:rPr lang="es-MX" i="1" dirty="0" err="1"/>
              <a:t>DirCom</a:t>
            </a:r>
            <a:r>
              <a:rPr lang="es-MX" i="1" dirty="0"/>
              <a:t> online. El master de dirección de comunicación a </a:t>
            </a:r>
            <a:r>
              <a:rPr lang="es-MX" i="1" dirty="0" smtClean="0"/>
              <a:t>distancia. </a:t>
            </a:r>
            <a:r>
              <a:rPr lang="es-MX" dirty="0" smtClean="0"/>
              <a:t>La Paz: Grupo </a:t>
            </a:r>
            <a:r>
              <a:rPr lang="es-MX" dirty="0" err="1" smtClean="0"/>
              <a:t>Design</a:t>
            </a:r>
            <a:r>
              <a:rPr lang="es-MX" dirty="0" smtClean="0"/>
              <a:t>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041706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217</TotalTime>
  <Words>843</Words>
  <Application>Microsoft Office PowerPoint</Application>
  <PresentationFormat>Presentación en pantalla (4:3)</PresentationFormat>
  <Paragraphs>197</Paragraphs>
  <Slides>26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Módulo</vt:lpstr>
      <vt:lpstr>El DirCom online. El master de dirección de comunicación a distancia  Capítulos #5 y 6</vt:lpstr>
      <vt:lpstr>Construcción y medición de la imagen</vt:lpstr>
      <vt:lpstr>Auditoría Estratégica Global</vt:lpstr>
      <vt:lpstr>Auditoría Estratégica Global</vt:lpstr>
      <vt:lpstr>Modelo Prospectivo de la Imagen</vt:lpstr>
      <vt:lpstr>Constelación de Atributos</vt:lpstr>
      <vt:lpstr>Constelación de Atributos</vt:lpstr>
      <vt:lpstr>La medición de la imagen</vt:lpstr>
      <vt:lpstr>La Constelación de Atributos</vt:lpstr>
      <vt:lpstr>Perfil de polaridades</vt:lpstr>
      <vt:lpstr>Presentación de PowerPoint</vt:lpstr>
      <vt:lpstr>Integrantes de identidad</vt:lpstr>
      <vt:lpstr>Identidad</vt:lpstr>
      <vt:lpstr>Presentación de PowerPoint</vt:lpstr>
      <vt:lpstr>Identidad verbal</vt:lpstr>
      <vt:lpstr>Identidad visual</vt:lpstr>
      <vt:lpstr>Identidad Cultural</vt:lpstr>
      <vt:lpstr>Identidad Objetual</vt:lpstr>
      <vt:lpstr>Identidad Ambiental</vt:lpstr>
      <vt:lpstr>Implantación de la Identidad Corporativa</vt:lpstr>
      <vt:lpstr>Implantación de la Identidad Corporativa</vt:lpstr>
      <vt:lpstr>Implantación de la Identidad Corporativa</vt:lpstr>
      <vt:lpstr>Implantación de la Identidad Corporativa</vt:lpstr>
      <vt:lpstr>Implantación de la Identidad Corporativa</vt:lpstr>
      <vt:lpstr>Implantación de la Identidad Corporativa</vt:lpstr>
      <vt:lpstr>Fuentes de información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DirCom online. El master de dirección de comunicación a distancia  Capítulos #5 y 6</dc:title>
  <dc:creator>Mario Jonathan Sámano Valdelamar</dc:creator>
  <cp:lastModifiedBy>Mario Jonathan Sámano Valdelamar</cp:lastModifiedBy>
  <cp:revision>42</cp:revision>
  <dcterms:created xsi:type="dcterms:W3CDTF">2011-09-20T23:31:25Z</dcterms:created>
  <dcterms:modified xsi:type="dcterms:W3CDTF">2011-09-21T22:54:25Z</dcterms:modified>
</cp:coreProperties>
</file>