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wdp" ContentType="image/vnd.ms-photo"/>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69" r:id="rId1"/>
    <p:sldMasterId id="2147484286" r:id="rId2"/>
  </p:sldMasterIdLst>
  <p:notesMasterIdLst>
    <p:notesMasterId r:id="rId50"/>
  </p:notesMasterIdLst>
  <p:sldIdLst>
    <p:sldId id="263" r:id="rId3"/>
    <p:sldId id="291" r:id="rId4"/>
    <p:sldId id="293" r:id="rId5"/>
    <p:sldId id="294" r:id="rId6"/>
    <p:sldId id="295" r:id="rId7"/>
    <p:sldId id="296" r:id="rId8"/>
    <p:sldId id="297" r:id="rId9"/>
    <p:sldId id="298" r:id="rId10"/>
    <p:sldId id="299" r:id="rId11"/>
    <p:sldId id="301" r:id="rId12"/>
    <p:sldId id="302" r:id="rId13"/>
    <p:sldId id="303" r:id="rId14"/>
    <p:sldId id="305" r:id="rId15"/>
    <p:sldId id="306" r:id="rId16"/>
    <p:sldId id="307"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2" r:id="rId30"/>
    <p:sldId id="283" r:id="rId31"/>
    <p:sldId id="284" r:id="rId32"/>
    <p:sldId id="285" r:id="rId33"/>
    <p:sldId id="286" r:id="rId34"/>
    <p:sldId id="287" r:id="rId35"/>
    <p:sldId id="288" r:id="rId36"/>
    <p:sldId id="289" r:id="rId37"/>
    <p:sldId id="290" r:id="rId38"/>
    <p:sldId id="308" r:id="rId39"/>
    <p:sldId id="257" r:id="rId40"/>
    <p:sldId id="258" r:id="rId41"/>
    <p:sldId id="259" r:id="rId42"/>
    <p:sldId id="260" r:id="rId43"/>
    <p:sldId id="261" r:id="rId44"/>
    <p:sldId id="309" r:id="rId45"/>
    <p:sldId id="264" r:id="rId46"/>
    <p:sldId id="262" r:id="rId47"/>
    <p:sldId id="267" r:id="rId48"/>
    <p:sldId id="266"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5" d="100"/>
          <a:sy n="75" d="100"/>
        </p:scale>
        <p:origin x="-1552"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50" Type="http://schemas.openxmlformats.org/officeDocument/2006/relationships/notesMaster" Target="notesMasters/notesMaster1.xml"/><Relationship Id="rId51" Type="http://schemas.openxmlformats.org/officeDocument/2006/relationships/printerSettings" Target="printerSettings/printerSettings1.bin"/><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896481-3B84-46DB-832C-EB9BCEFC1136}" type="doc">
      <dgm:prSet loTypeId="urn:microsoft.com/office/officeart/2005/8/layout/chevron2" loCatId="list" qsTypeId="urn:microsoft.com/office/officeart/2005/8/quickstyle/simple1" qsCatId="simple" csTypeId="urn:microsoft.com/office/officeart/2005/8/colors/colorful1#1" csCatId="colorful" phldr="1"/>
      <dgm:spPr/>
      <dgm:t>
        <a:bodyPr/>
        <a:lstStyle/>
        <a:p>
          <a:endParaRPr lang="en-US"/>
        </a:p>
      </dgm:t>
    </dgm:pt>
    <dgm:pt modelId="{EE3ABC1F-F2F7-4DC0-97A1-0C6382B4059A}">
      <dgm:prSet phldrT="[Text]" phldr="1"/>
      <dgm:spPr/>
      <dgm:t>
        <a:bodyPr/>
        <a:lstStyle/>
        <a:p>
          <a:endParaRPr lang="en-US" dirty="0"/>
        </a:p>
      </dgm:t>
    </dgm:pt>
    <dgm:pt modelId="{21021EE2-CA3C-4592-8F73-3A64CB2D006D}" type="parTrans" cxnId="{DE88853E-07E9-4029-B0D1-27AB0EE7203F}">
      <dgm:prSet/>
      <dgm:spPr/>
      <dgm:t>
        <a:bodyPr/>
        <a:lstStyle/>
        <a:p>
          <a:endParaRPr lang="en-US"/>
        </a:p>
      </dgm:t>
    </dgm:pt>
    <dgm:pt modelId="{ADB0F4C7-7CE6-4547-BE0F-22F1D684A021}" type="sibTrans" cxnId="{DE88853E-07E9-4029-B0D1-27AB0EE7203F}">
      <dgm:prSet/>
      <dgm:spPr/>
      <dgm:t>
        <a:bodyPr/>
        <a:lstStyle/>
        <a:p>
          <a:endParaRPr lang="en-US"/>
        </a:p>
      </dgm:t>
    </dgm:pt>
    <dgm:pt modelId="{37945391-5703-4535-8554-030EBD5F212C}">
      <dgm:prSet phldrT="[Text]"/>
      <dgm:spPr/>
      <dgm:t>
        <a:bodyPr/>
        <a:lstStyle/>
        <a:p>
          <a:r>
            <a:rPr lang="es-MX" dirty="0" smtClean="0"/>
            <a:t>Caídas en los precios del petróleo</a:t>
          </a:r>
          <a:endParaRPr lang="en-US" dirty="0"/>
        </a:p>
      </dgm:t>
    </dgm:pt>
    <dgm:pt modelId="{F659B5AD-9F71-46CD-9D99-23DF3E5E6B7C}" type="parTrans" cxnId="{2EE84DFC-2013-4EDA-A2C9-A21B2B9BA5AE}">
      <dgm:prSet/>
      <dgm:spPr/>
      <dgm:t>
        <a:bodyPr/>
        <a:lstStyle/>
        <a:p>
          <a:endParaRPr lang="en-US"/>
        </a:p>
      </dgm:t>
    </dgm:pt>
    <dgm:pt modelId="{F5521348-040E-469A-8509-4A484E1E87CD}" type="sibTrans" cxnId="{2EE84DFC-2013-4EDA-A2C9-A21B2B9BA5AE}">
      <dgm:prSet/>
      <dgm:spPr/>
      <dgm:t>
        <a:bodyPr/>
        <a:lstStyle/>
        <a:p>
          <a:endParaRPr lang="en-US"/>
        </a:p>
      </dgm:t>
    </dgm:pt>
    <dgm:pt modelId="{139B7642-3B0D-49A1-A832-E04C494A3191}">
      <dgm:prSet phldrT="[Text]"/>
      <dgm:spPr/>
      <dgm:t>
        <a:bodyPr/>
        <a:lstStyle/>
        <a:p>
          <a:r>
            <a:rPr lang="es-MX" dirty="0" smtClean="0"/>
            <a:t>Las empresas suspenden actividades productivas</a:t>
          </a:r>
          <a:endParaRPr lang="en-US" dirty="0"/>
        </a:p>
      </dgm:t>
    </dgm:pt>
    <dgm:pt modelId="{3B9C7EDC-0E28-49D2-9257-D9C08878254A}" type="parTrans" cxnId="{FD8633BC-42CE-46E1-9EEB-E4579180CCC1}">
      <dgm:prSet/>
      <dgm:spPr/>
      <dgm:t>
        <a:bodyPr/>
        <a:lstStyle/>
        <a:p>
          <a:endParaRPr lang="en-US"/>
        </a:p>
      </dgm:t>
    </dgm:pt>
    <dgm:pt modelId="{0F3AC72B-637A-47A9-858A-E580CB216286}" type="sibTrans" cxnId="{FD8633BC-42CE-46E1-9EEB-E4579180CCC1}">
      <dgm:prSet/>
      <dgm:spPr/>
      <dgm:t>
        <a:bodyPr/>
        <a:lstStyle/>
        <a:p>
          <a:endParaRPr lang="en-US"/>
        </a:p>
      </dgm:t>
    </dgm:pt>
    <dgm:pt modelId="{DBF7FDF0-4298-4585-832A-2CE99F79B090}">
      <dgm:prSet phldrT="[Text]" phldr="1"/>
      <dgm:spPr/>
      <dgm:t>
        <a:bodyPr/>
        <a:lstStyle/>
        <a:p>
          <a:endParaRPr lang="en-US" dirty="0"/>
        </a:p>
      </dgm:t>
    </dgm:pt>
    <dgm:pt modelId="{802D6BD2-6C31-45FB-ABE3-82FBE91144E6}" type="parTrans" cxnId="{1FE10E9C-F733-40AF-88FE-1BB75B47C314}">
      <dgm:prSet/>
      <dgm:spPr/>
      <dgm:t>
        <a:bodyPr/>
        <a:lstStyle/>
        <a:p>
          <a:endParaRPr lang="en-US"/>
        </a:p>
      </dgm:t>
    </dgm:pt>
    <dgm:pt modelId="{3C8B24FF-8B28-4BEF-82FD-0C554585350F}" type="sibTrans" cxnId="{1FE10E9C-F733-40AF-88FE-1BB75B47C314}">
      <dgm:prSet/>
      <dgm:spPr/>
      <dgm:t>
        <a:bodyPr/>
        <a:lstStyle/>
        <a:p>
          <a:endParaRPr lang="en-US"/>
        </a:p>
      </dgm:t>
    </dgm:pt>
    <dgm:pt modelId="{B5342239-702D-44EB-A6E6-2DB4156854A1}">
      <dgm:prSet phldrT="[Text]"/>
      <dgm:spPr/>
      <dgm:t>
        <a:bodyPr/>
        <a:lstStyle/>
        <a:p>
          <a:r>
            <a:rPr lang="es-MX" dirty="0" smtClean="0"/>
            <a:t>Limitaciones del INH para coordinar la actuación de las empresas </a:t>
          </a:r>
          <a:endParaRPr lang="en-US" dirty="0"/>
        </a:p>
      </dgm:t>
    </dgm:pt>
    <dgm:pt modelId="{CF3A907B-A6C4-4058-B7C2-0999AB96E81F}" type="parTrans" cxnId="{62B74703-C7A5-460B-879F-ED13E4D2EC96}">
      <dgm:prSet/>
      <dgm:spPr/>
      <dgm:t>
        <a:bodyPr/>
        <a:lstStyle/>
        <a:p>
          <a:endParaRPr lang="en-US"/>
        </a:p>
      </dgm:t>
    </dgm:pt>
    <dgm:pt modelId="{5F7E95DC-142B-4B7E-83F5-0AA7A81EB443}" type="sibTrans" cxnId="{62B74703-C7A5-460B-879F-ED13E4D2EC96}">
      <dgm:prSet/>
      <dgm:spPr/>
      <dgm:t>
        <a:bodyPr/>
        <a:lstStyle/>
        <a:p>
          <a:endParaRPr lang="en-US"/>
        </a:p>
      </dgm:t>
    </dgm:pt>
    <dgm:pt modelId="{292F8AA3-A667-454C-AE73-B94D1DA59D45}">
      <dgm:prSet phldrT="[Text]"/>
      <dgm:spPr/>
      <dgm:t>
        <a:bodyPr/>
        <a:lstStyle/>
        <a:p>
          <a:r>
            <a:rPr lang="es-MX" dirty="0" smtClean="0"/>
            <a:t>Diseñar una nueva organización</a:t>
          </a:r>
          <a:endParaRPr lang="en-US" dirty="0"/>
        </a:p>
      </dgm:t>
    </dgm:pt>
    <dgm:pt modelId="{EA0C68A9-328D-49B7-A0F4-9EE59A1CE16E}" type="parTrans" cxnId="{39A81A11-6651-4FE8-8208-F68A693AE8F8}">
      <dgm:prSet/>
      <dgm:spPr/>
      <dgm:t>
        <a:bodyPr/>
        <a:lstStyle/>
        <a:p>
          <a:endParaRPr lang="en-US"/>
        </a:p>
      </dgm:t>
    </dgm:pt>
    <dgm:pt modelId="{52FA6CA5-EE38-48C7-A310-E9DC94647E0A}" type="sibTrans" cxnId="{39A81A11-6651-4FE8-8208-F68A693AE8F8}">
      <dgm:prSet/>
      <dgm:spPr/>
      <dgm:t>
        <a:bodyPr/>
        <a:lstStyle/>
        <a:p>
          <a:endParaRPr lang="en-US"/>
        </a:p>
      </dgm:t>
    </dgm:pt>
    <dgm:pt modelId="{E665981D-2AC8-451F-ABCE-721A8EF80866}">
      <dgm:prSet phldrT="[Text]" phldr="1"/>
      <dgm:spPr/>
      <dgm:t>
        <a:bodyPr/>
        <a:lstStyle/>
        <a:p>
          <a:endParaRPr lang="en-US"/>
        </a:p>
      </dgm:t>
    </dgm:pt>
    <dgm:pt modelId="{3CA54F7B-9695-4667-AF9F-921B69501E7B}" type="parTrans" cxnId="{BE956F34-6F74-4C92-83CE-A385A995B062}">
      <dgm:prSet/>
      <dgm:spPr/>
      <dgm:t>
        <a:bodyPr/>
        <a:lstStyle/>
        <a:p>
          <a:endParaRPr lang="en-US"/>
        </a:p>
      </dgm:t>
    </dgm:pt>
    <dgm:pt modelId="{0EBFECA1-B965-4059-8AEC-B9B60CB12922}" type="sibTrans" cxnId="{BE956F34-6F74-4C92-83CE-A385A995B062}">
      <dgm:prSet/>
      <dgm:spPr/>
      <dgm:t>
        <a:bodyPr/>
        <a:lstStyle/>
        <a:p>
          <a:endParaRPr lang="en-US"/>
        </a:p>
      </dgm:t>
    </dgm:pt>
    <dgm:pt modelId="{EA9169F9-53E6-4357-ABD6-A7EDBB8689B1}">
      <dgm:prSet phldrT="[Text]"/>
      <dgm:spPr/>
      <dgm:t>
        <a:bodyPr/>
        <a:lstStyle/>
        <a:p>
          <a:endParaRPr lang="en-US" sz="1900" dirty="0"/>
        </a:p>
      </dgm:t>
    </dgm:pt>
    <dgm:pt modelId="{309F98AE-BF93-4C7E-9F04-C73460BDBDE2}" type="parTrans" cxnId="{895E6DE3-2F53-44A2-9CFE-947F4CA75E1D}">
      <dgm:prSet/>
      <dgm:spPr/>
      <dgm:t>
        <a:bodyPr/>
        <a:lstStyle/>
        <a:p>
          <a:endParaRPr lang="en-US"/>
        </a:p>
      </dgm:t>
    </dgm:pt>
    <dgm:pt modelId="{900FE6C1-6B00-47E7-8556-773DAE7FA879}" type="sibTrans" cxnId="{895E6DE3-2F53-44A2-9CFE-947F4CA75E1D}">
      <dgm:prSet/>
      <dgm:spPr/>
      <dgm:t>
        <a:bodyPr/>
        <a:lstStyle/>
        <a:p>
          <a:endParaRPr lang="en-US"/>
        </a:p>
      </dgm:t>
    </dgm:pt>
    <dgm:pt modelId="{9DBC5E90-E481-4F8F-A379-82C050F05A4C}">
      <dgm:prSet phldrT="[Text]" custT="1"/>
      <dgm:spPr/>
      <dgm:t>
        <a:bodyPr/>
        <a:lstStyle/>
        <a:p>
          <a:r>
            <a:rPr lang="es-MX" sz="3200" dirty="0" smtClean="0"/>
            <a:t>REPSOL SA</a:t>
          </a:r>
          <a:endParaRPr lang="en-US" sz="3200" dirty="0"/>
        </a:p>
      </dgm:t>
    </dgm:pt>
    <dgm:pt modelId="{9808CA73-00D7-47F4-A682-33DB83086F46}" type="parTrans" cxnId="{B303DE66-2FB2-4277-983F-325EF104D12B}">
      <dgm:prSet/>
      <dgm:spPr/>
      <dgm:t>
        <a:bodyPr/>
        <a:lstStyle/>
        <a:p>
          <a:endParaRPr lang="en-US"/>
        </a:p>
      </dgm:t>
    </dgm:pt>
    <dgm:pt modelId="{C3A965BE-705F-40F2-970D-74E535387051}" type="sibTrans" cxnId="{B303DE66-2FB2-4277-983F-325EF104D12B}">
      <dgm:prSet/>
      <dgm:spPr/>
      <dgm:t>
        <a:bodyPr/>
        <a:lstStyle/>
        <a:p>
          <a:endParaRPr lang="en-US"/>
        </a:p>
      </dgm:t>
    </dgm:pt>
    <dgm:pt modelId="{FB918EB4-BAA2-4C0C-91FF-AD72106E6C8A}" type="pres">
      <dgm:prSet presAssocID="{67896481-3B84-46DB-832C-EB9BCEFC1136}" presName="linearFlow" presStyleCnt="0">
        <dgm:presLayoutVars>
          <dgm:dir/>
          <dgm:animLvl val="lvl"/>
          <dgm:resizeHandles val="exact"/>
        </dgm:presLayoutVars>
      </dgm:prSet>
      <dgm:spPr/>
      <dgm:t>
        <a:bodyPr/>
        <a:lstStyle/>
        <a:p>
          <a:endParaRPr lang="en-US"/>
        </a:p>
      </dgm:t>
    </dgm:pt>
    <dgm:pt modelId="{62A21745-C3EF-4133-A0CB-B1BDB18DB208}" type="pres">
      <dgm:prSet presAssocID="{EE3ABC1F-F2F7-4DC0-97A1-0C6382B4059A}" presName="composite" presStyleCnt="0"/>
      <dgm:spPr/>
    </dgm:pt>
    <dgm:pt modelId="{538BB113-FFE6-4EDF-BA9A-EFC7120A4A69}" type="pres">
      <dgm:prSet presAssocID="{EE3ABC1F-F2F7-4DC0-97A1-0C6382B4059A}" presName="parentText" presStyleLbl="alignNode1" presStyleIdx="0" presStyleCnt="3">
        <dgm:presLayoutVars>
          <dgm:chMax val="1"/>
          <dgm:bulletEnabled val="1"/>
        </dgm:presLayoutVars>
      </dgm:prSet>
      <dgm:spPr/>
      <dgm:t>
        <a:bodyPr/>
        <a:lstStyle/>
        <a:p>
          <a:endParaRPr lang="en-US"/>
        </a:p>
      </dgm:t>
    </dgm:pt>
    <dgm:pt modelId="{90B1A651-0A1F-4ABD-A5A1-BA0E80757084}" type="pres">
      <dgm:prSet presAssocID="{EE3ABC1F-F2F7-4DC0-97A1-0C6382B4059A}" presName="descendantText" presStyleLbl="alignAcc1" presStyleIdx="0" presStyleCnt="3">
        <dgm:presLayoutVars>
          <dgm:bulletEnabled val="1"/>
        </dgm:presLayoutVars>
      </dgm:prSet>
      <dgm:spPr/>
      <dgm:t>
        <a:bodyPr/>
        <a:lstStyle/>
        <a:p>
          <a:endParaRPr lang="en-US"/>
        </a:p>
      </dgm:t>
    </dgm:pt>
    <dgm:pt modelId="{82FFBD41-834E-4094-8B06-DEE2E1260BCA}" type="pres">
      <dgm:prSet presAssocID="{ADB0F4C7-7CE6-4547-BE0F-22F1D684A021}" presName="sp" presStyleCnt="0"/>
      <dgm:spPr/>
    </dgm:pt>
    <dgm:pt modelId="{3A8AA64F-A099-46B6-88AC-B56EB6127B11}" type="pres">
      <dgm:prSet presAssocID="{DBF7FDF0-4298-4585-832A-2CE99F79B090}" presName="composite" presStyleCnt="0"/>
      <dgm:spPr/>
    </dgm:pt>
    <dgm:pt modelId="{F1DC63C7-3535-4424-BACA-7061D335DD8F}" type="pres">
      <dgm:prSet presAssocID="{DBF7FDF0-4298-4585-832A-2CE99F79B090}" presName="parentText" presStyleLbl="alignNode1" presStyleIdx="1" presStyleCnt="3">
        <dgm:presLayoutVars>
          <dgm:chMax val="1"/>
          <dgm:bulletEnabled val="1"/>
        </dgm:presLayoutVars>
      </dgm:prSet>
      <dgm:spPr/>
      <dgm:t>
        <a:bodyPr/>
        <a:lstStyle/>
        <a:p>
          <a:endParaRPr lang="en-US"/>
        </a:p>
      </dgm:t>
    </dgm:pt>
    <dgm:pt modelId="{0F2CB802-3D3D-45CE-9460-7BC0630342AA}" type="pres">
      <dgm:prSet presAssocID="{DBF7FDF0-4298-4585-832A-2CE99F79B090}" presName="descendantText" presStyleLbl="alignAcc1" presStyleIdx="1" presStyleCnt="3">
        <dgm:presLayoutVars>
          <dgm:bulletEnabled val="1"/>
        </dgm:presLayoutVars>
      </dgm:prSet>
      <dgm:spPr/>
      <dgm:t>
        <a:bodyPr/>
        <a:lstStyle/>
        <a:p>
          <a:endParaRPr lang="en-US"/>
        </a:p>
      </dgm:t>
    </dgm:pt>
    <dgm:pt modelId="{8C2F2F9C-EF34-4FE2-87FF-028C0D8B2A2B}" type="pres">
      <dgm:prSet presAssocID="{3C8B24FF-8B28-4BEF-82FD-0C554585350F}" presName="sp" presStyleCnt="0"/>
      <dgm:spPr/>
    </dgm:pt>
    <dgm:pt modelId="{DB69E5EB-6836-436E-A0D6-CE42C29E7173}" type="pres">
      <dgm:prSet presAssocID="{E665981D-2AC8-451F-ABCE-721A8EF80866}" presName="composite" presStyleCnt="0"/>
      <dgm:spPr/>
    </dgm:pt>
    <dgm:pt modelId="{A614C472-2030-449C-A8BA-29967553D6EB}" type="pres">
      <dgm:prSet presAssocID="{E665981D-2AC8-451F-ABCE-721A8EF80866}" presName="parentText" presStyleLbl="alignNode1" presStyleIdx="2" presStyleCnt="3">
        <dgm:presLayoutVars>
          <dgm:chMax val="1"/>
          <dgm:bulletEnabled val="1"/>
        </dgm:presLayoutVars>
      </dgm:prSet>
      <dgm:spPr/>
      <dgm:t>
        <a:bodyPr/>
        <a:lstStyle/>
        <a:p>
          <a:endParaRPr lang="en-US"/>
        </a:p>
      </dgm:t>
    </dgm:pt>
    <dgm:pt modelId="{ACC405C5-21CA-4FAC-B59A-C0616AE71BB7}" type="pres">
      <dgm:prSet presAssocID="{E665981D-2AC8-451F-ABCE-721A8EF80866}" presName="descendantText" presStyleLbl="alignAcc1" presStyleIdx="2" presStyleCnt="3">
        <dgm:presLayoutVars>
          <dgm:bulletEnabled val="1"/>
        </dgm:presLayoutVars>
      </dgm:prSet>
      <dgm:spPr/>
      <dgm:t>
        <a:bodyPr/>
        <a:lstStyle/>
        <a:p>
          <a:endParaRPr lang="en-US"/>
        </a:p>
      </dgm:t>
    </dgm:pt>
  </dgm:ptLst>
  <dgm:cxnLst>
    <dgm:cxn modelId="{B303DE66-2FB2-4277-983F-325EF104D12B}" srcId="{E665981D-2AC8-451F-ABCE-721A8EF80866}" destId="{9DBC5E90-E481-4F8F-A379-82C050F05A4C}" srcOrd="1" destOrd="0" parTransId="{9808CA73-00D7-47F4-A682-33DB83086F46}" sibTransId="{C3A965BE-705F-40F2-970D-74E535387051}"/>
    <dgm:cxn modelId="{2C53F526-260E-214F-B098-ACCD9F6C7D3A}" type="presOf" srcId="{EA9169F9-53E6-4357-ABD6-A7EDBB8689B1}" destId="{ACC405C5-21CA-4FAC-B59A-C0616AE71BB7}" srcOrd="0" destOrd="0" presId="urn:microsoft.com/office/officeart/2005/8/layout/chevron2"/>
    <dgm:cxn modelId="{1FE10E9C-F733-40AF-88FE-1BB75B47C314}" srcId="{67896481-3B84-46DB-832C-EB9BCEFC1136}" destId="{DBF7FDF0-4298-4585-832A-2CE99F79B090}" srcOrd="1" destOrd="0" parTransId="{802D6BD2-6C31-45FB-ABE3-82FBE91144E6}" sibTransId="{3C8B24FF-8B28-4BEF-82FD-0C554585350F}"/>
    <dgm:cxn modelId="{63CE8396-BC3E-9744-8506-7E8B0CE180C2}" type="presOf" srcId="{E665981D-2AC8-451F-ABCE-721A8EF80866}" destId="{A614C472-2030-449C-A8BA-29967553D6EB}" srcOrd="0" destOrd="0" presId="urn:microsoft.com/office/officeart/2005/8/layout/chevron2"/>
    <dgm:cxn modelId="{39A81A11-6651-4FE8-8208-F68A693AE8F8}" srcId="{DBF7FDF0-4298-4585-832A-2CE99F79B090}" destId="{292F8AA3-A667-454C-AE73-B94D1DA59D45}" srcOrd="1" destOrd="0" parTransId="{EA0C68A9-328D-49B7-A0F4-9EE59A1CE16E}" sibTransId="{52FA6CA5-EE38-48C7-A310-E9DC94647E0A}"/>
    <dgm:cxn modelId="{7FC58575-704C-2E41-A65E-AB7B4C2848D4}" type="presOf" srcId="{9DBC5E90-E481-4F8F-A379-82C050F05A4C}" destId="{ACC405C5-21CA-4FAC-B59A-C0616AE71BB7}" srcOrd="0" destOrd="1" presId="urn:microsoft.com/office/officeart/2005/8/layout/chevron2"/>
    <dgm:cxn modelId="{2EE84DFC-2013-4EDA-A2C9-A21B2B9BA5AE}" srcId="{EE3ABC1F-F2F7-4DC0-97A1-0C6382B4059A}" destId="{37945391-5703-4535-8554-030EBD5F212C}" srcOrd="0" destOrd="0" parTransId="{F659B5AD-9F71-46CD-9D99-23DF3E5E6B7C}" sibTransId="{F5521348-040E-469A-8509-4A484E1E87CD}"/>
    <dgm:cxn modelId="{C2981CC4-83F1-3E46-8ACE-92594665A3CA}" type="presOf" srcId="{37945391-5703-4535-8554-030EBD5F212C}" destId="{90B1A651-0A1F-4ABD-A5A1-BA0E80757084}" srcOrd="0" destOrd="0" presId="urn:microsoft.com/office/officeart/2005/8/layout/chevron2"/>
    <dgm:cxn modelId="{FD8633BC-42CE-46E1-9EEB-E4579180CCC1}" srcId="{EE3ABC1F-F2F7-4DC0-97A1-0C6382B4059A}" destId="{139B7642-3B0D-49A1-A832-E04C494A3191}" srcOrd="1" destOrd="0" parTransId="{3B9C7EDC-0E28-49D2-9257-D9C08878254A}" sibTransId="{0F3AC72B-637A-47A9-858A-E580CB216286}"/>
    <dgm:cxn modelId="{CC799F16-5A98-6048-BDD8-2A9FA53719CD}" type="presOf" srcId="{B5342239-702D-44EB-A6E6-2DB4156854A1}" destId="{0F2CB802-3D3D-45CE-9460-7BC0630342AA}" srcOrd="0" destOrd="0" presId="urn:microsoft.com/office/officeart/2005/8/layout/chevron2"/>
    <dgm:cxn modelId="{895E6DE3-2F53-44A2-9CFE-947F4CA75E1D}" srcId="{E665981D-2AC8-451F-ABCE-721A8EF80866}" destId="{EA9169F9-53E6-4357-ABD6-A7EDBB8689B1}" srcOrd="0" destOrd="0" parTransId="{309F98AE-BF93-4C7E-9F04-C73460BDBDE2}" sibTransId="{900FE6C1-6B00-47E7-8556-773DAE7FA879}"/>
    <dgm:cxn modelId="{E76DEDBA-5386-F349-863D-62DF835950A9}" type="presOf" srcId="{292F8AA3-A667-454C-AE73-B94D1DA59D45}" destId="{0F2CB802-3D3D-45CE-9460-7BC0630342AA}" srcOrd="0" destOrd="1" presId="urn:microsoft.com/office/officeart/2005/8/layout/chevron2"/>
    <dgm:cxn modelId="{E588C9CD-019D-8042-A470-47DE1894A063}" type="presOf" srcId="{EE3ABC1F-F2F7-4DC0-97A1-0C6382B4059A}" destId="{538BB113-FFE6-4EDF-BA9A-EFC7120A4A69}" srcOrd="0" destOrd="0" presId="urn:microsoft.com/office/officeart/2005/8/layout/chevron2"/>
    <dgm:cxn modelId="{BEB3B26C-F52E-2446-B00B-A5D882144FF3}" type="presOf" srcId="{DBF7FDF0-4298-4585-832A-2CE99F79B090}" destId="{F1DC63C7-3535-4424-BACA-7061D335DD8F}" srcOrd="0" destOrd="0" presId="urn:microsoft.com/office/officeart/2005/8/layout/chevron2"/>
    <dgm:cxn modelId="{BE956F34-6F74-4C92-83CE-A385A995B062}" srcId="{67896481-3B84-46DB-832C-EB9BCEFC1136}" destId="{E665981D-2AC8-451F-ABCE-721A8EF80866}" srcOrd="2" destOrd="0" parTransId="{3CA54F7B-9695-4667-AF9F-921B69501E7B}" sibTransId="{0EBFECA1-B965-4059-8AEC-B9B60CB12922}"/>
    <dgm:cxn modelId="{62B74703-C7A5-460B-879F-ED13E4D2EC96}" srcId="{DBF7FDF0-4298-4585-832A-2CE99F79B090}" destId="{B5342239-702D-44EB-A6E6-2DB4156854A1}" srcOrd="0" destOrd="0" parTransId="{CF3A907B-A6C4-4058-B7C2-0999AB96E81F}" sibTransId="{5F7E95DC-142B-4B7E-83F5-0AA7A81EB443}"/>
    <dgm:cxn modelId="{DE88853E-07E9-4029-B0D1-27AB0EE7203F}" srcId="{67896481-3B84-46DB-832C-EB9BCEFC1136}" destId="{EE3ABC1F-F2F7-4DC0-97A1-0C6382B4059A}" srcOrd="0" destOrd="0" parTransId="{21021EE2-CA3C-4592-8F73-3A64CB2D006D}" sibTransId="{ADB0F4C7-7CE6-4547-BE0F-22F1D684A021}"/>
    <dgm:cxn modelId="{D2B4EC88-A11C-7B4C-80A6-543A13C31CDD}" type="presOf" srcId="{67896481-3B84-46DB-832C-EB9BCEFC1136}" destId="{FB918EB4-BAA2-4C0C-91FF-AD72106E6C8A}" srcOrd="0" destOrd="0" presId="urn:microsoft.com/office/officeart/2005/8/layout/chevron2"/>
    <dgm:cxn modelId="{63A36A07-EDCB-2143-B029-D52910681924}" type="presOf" srcId="{139B7642-3B0D-49A1-A832-E04C494A3191}" destId="{90B1A651-0A1F-4ABD-A5A1-BA0E80757084}" srcOrd="0" destOrd="1" presId="urn:microsoft.com/office/officeart/2005/8/layout/chevron2"/>
    <dgm:cxn modelId="{CC7B03C3-F3C5-AB44-9BEA-C8DE480A6715}" type="presParOf" srcId="{FB918EB4-BAA2-4C0C-91FF-AD72106E6C8A}" destId="{62A21745-C3EF-4133-A0CB-B1BDB18DB208}" srcOrd="0" destOrd="0" presId="urn:microsoft.com/office/officeart/2005/8/layout/chevron2"/>
    <dgm:cxn modelId="{42EAE4B6-B86C-3342-977F-EEDBF19CA3D9}" type="presParOf" srcId="{62A21745-C3EF-4133-A0CB-B1BDB18DB208}" destId="{538BB113-FFE6-4EDF-BA9A-EFC7120A4A69}" srcOrd="0" destOrd="0" presId="urn:microsoft.com/office/officeart/2005/8/layout/chevron2"/>
    <dgm:cxn modelId="{9970C302-4DB4-8441-9051-89E38775C9BB}" type="presParOf" srcId="{62A21745-C3EF-4133-A0CB-B1BDB18DB208}" destId="{90B1A651-0A1F-4ABD-A5A1-BA0E80757084}" srcOrd="1" destOrd="0" presId="urn:microsoft.com/office/officeart/2005/8/layout/chevron2"/>
    <dgm:cxn modelId="{BFC3AAC1-D83C-B149-9C8A-D838C5A4022F}" type="presParOf" srcId="{FB918EB4-BAA2-4C0C-91FF-AD72106E6C8A}" destId="{82FFBD41-834E-4094-8B06-DEE2E1260BCA}" srcOrd="1" destOrd="0" presId="urn:microsoft.com/office/officeart/2005/8/layout/chevron2"/>
    <dgm:cxn modelId="{3E8EFBC2-D89E-564A-BEA1-5EF8DC11B339}" type="presParOf" srcId="{FB918EB4-BAA2-4C0C-91FF-AD72106E6C8A}" destId="{3A8AA64F-A099-46B6-88AC-B56EB6127B11}" srcOrd="2" destOrd="0" presId="urn:microsoft.com/office/officeart/2005/8/layout/chevron2"/>
    <dgm:cxn modelId="{9CC09006-9D9F-DC49-BE4D-ECAB041BA7A2}" type="presParOf" srcId="{3A8AA64F-A099-46B6-88AC-B56EB6127B11}" destId="{F1DC63C7-3535-4424-BACA-7061D335DD8F}" srcOrd="0" destOrd="0" presId="urn:microsoft.com/office/officeart/2005/8/layout/chevron2"/>
    <dgm:cxn modelId="{C9F86AAA-7642-204B-B9C0-E8BC8B0B0716}" type="presParOf" srcId="{3A8AA64F-A099-46B6-88AC-B56EB6127B11}" destId="{0F2CB802-3D3D-45CE-9460-7BC0630342AA}" srcOrd="1" destOrd="0" presId="urn:microsoft.com/office/officeart/2005/8/layout/chevron2"/>
    <dgm:cxn modelId="{352DFDE9-BD6E-4B42-AA00-22691F0FDCB0}" type="presParOf" srcId="{FB918EB4-BAA2-4C0C-91FF-AD72106E6C8A}" destId="{8C2F2F9C-EF34-4FE2-87FF-028C0D8B2A2B}" srcOrd="3" destOrd="0" presId="urn:microsoft.com/office/officeart/2005/8/layout/chevron2"/>
    <dgm:cxn modelId="{F6FE6A7F-85DD-504D-B74B-DC31798D5FAC}" type="presParOf" srcId="{FB918EB4-BAA2-4C0C-91FF-AD72106E6C8A}" destId="{DB69E5EB-6836-436E-A0D6-CE42C29E7173}" srcOrd="4" destOrd="0" presId="urn:microsoft.com/office/officeart/2005/8/layout/chevron2"/>
    <dgm:cxn modelId="{C9D06B07-55F9-FB4D-99F0-4699A416716C}" type="presParOf" srcId="{DB69E5EB-6836-436E-A0D6-CE42C29E7173}" destId="{A614C472-2030-449C-A8BA-29967553D6EB}" srcOrd="0" destOrd="0" presId="urn:microsoft.com/office/officeart/2005/8/layout/chevron2"/>
    <dgm:cxn modelId="{42C1D8E3-2330-D544-9437-A5D0B6D4E526}" type="presParOf" srcId="{DB69E5EB-6836-436E-A0D6-CE42C29E7173}" destId="{ACC405C5-21CA-4FAC-B59A-C0616AE71BB7}"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F6F751-E08C-4317-9BF5-D82C46146350}" type="doc">
      <dgm:prSet loTypeId="urn:microsoft.com/office/officeart/2005/8/layout/vProcess5" loCatId="process" qsTypeId="urn:microsoft.com/office/officeart/2005/8/quickstyle/simple1" qsCatId="simple" csTypeId="urn:microsoft.com/office/officeart/2005/8/colors/colorful1#2" csCatId="colorful" phldr="1"/>
      <dgm:spPr/>
      <dgm:t>
        <a:bodyPr/>
        <a:lstStyle/>
        <a:p>
          <a:endParaRPr lang="en-US"/>
        </a:p>
      </dgm:t>
    </dgm:pt>
    <dgm:pt modelId="{5CF3CEF3-2BE4-4387-BCC5-47A92C18815C}">
      <dgm:prSet phldrT="[Text]"/>
      <dgm:spPr/>
      <dgm:t>
        <a:bodyPr/>
        <a:lstStyle/>
        <a:p>
          <a:r>
            <a:rPr lang="es-MX" dirty="0" smtClean="0"/>
            <a:t>Definición de la Misión y Visión</a:t>
          </a:r>
        </a:p>
        <a:p>
          <a:r>
            <a:rPr lang="es-MX" dirty="0" smtClean="0"/>
            <a:t>* Una de las diez primeras empresas mundiales del sector</a:t>
          </a:r>
        </a:p>
        <a:p>
          <a:endParaRPr lang="en-US" dirty="0"/>
        </a:p>
      </dgm:t>
    </dgm:pt>
    <dgm:pt modelId="{0BB064F4-AF5D-4B88-9722-56BEC9D13574}" type="parTrans" cxnId="{C4D7541C-7C35-45AF-9210-0DECC875FC20}">
      <dgm:prSet/>
      <dgm:spPr/>
      <dgm:t>
        <a:bodyPr/>
        <a:lstStyle/>
        <a:p>
          <a:endParaRPr lang="en-US"/>
        </a:p>
      </dgm:t>
    </dgm:pt>
    <dgm:pt modelId="{E6A81BBC-A2C6-4919-9335-66E056444F32}" type="sibTrans" cxnId="{C4D7541C-7C35-45AF-9210-0DECC875FC20}">
      <dgm:prSet/>
      <dgm:spPr/>
      <dgm:t>
        <a:bodyPr/>
        <a:lstStyle/>
        <a:p>
          <a:endParaRPr lang="en-US"/>
        </a:p>
      </dgm:t>
    </dgm:pt>
    <dgm:pt modelId="{9BF23BCD-F070-4BE3-8DA8-DC309F1DA977}">
      <dgm:prSet phldrT="[Text]"/>
      <dgm:spPr/>
      <dgm:t>
        <a:bodyPr/>
        <a:lstStyle/>
        <a:p>
          <a:r>
            <a:rPr lang="es-MX" dirty="0" smtClean="0"/>
            <a:t>Investigar</a:t>
          </a:r>
        </a:p>
        <a:p>
          <a:r>
            <a:rPr lang="es-MX" dirty="0" smtClean="0"/>
            <a:t>*  Nueva cultura competitiva</a:t>
          </a:r>
          <a:endParaRPr lang="en-US" dirty="0"/>
        </a:p>
      </dgm:t>
    </dgm:pt>
    <dgm:pt modelId="{259E8134-5B30-4629-B54F-274BD0BDEDBA}" type="parTrans" cxnId="{4AE924AD-AD57-401D-B4F6-40F04531E76D}">
      <dgm:prSet/>
      <dgm:spPr/>
      <dgm:t>
        <a:bodyPr/>
        <a:lstStyle/>
        <a:p>
          <a:endParaRPr lang="en-US"/>
        </a:p>
      </dgm:t>
    </dgm:pt>
    <dgm:pt modelId="{F173879B-D225-4D84-A468-380503438953}" type="sibTrans" cxnId="{4AE924AD-AD57-401D-B4F6-40F04531E76D}">
      <dgm:prSet/>
      <dgm:spPr/>
      <dgm:t>
        <a:bodyPr/>
        <a:lstStyle/>
        <a:p>
          <a:endParaRPr lang="en-US"/>
        </a:p>
      </dgm:t>
    </dgm:pt>
    <dgm:pt modelId="{02672B41-0898-4FD4-96A5-DD65BC9E3E29}">
      <dgm:prSet phldrT="[Text]"/>
      <dgm:spPr/>
      <dgm:t>
        <a:bodyPr/>
        <a:lstStyle/>
        <a:p>
          <a:r>
            <a:rPr lang="es-MX" dirty="0" smtClean="0"/>
            <a:t>Diagnóstico</a:t>
          </a:r>
          <a:endParaRPr lang="en-US" dirty="0"/>
        </a:p>
      </dgm:t>
    </dgm:pt>
    <dgm:pt modelId="{AA1963DF-048F-4FBA-94DF-72D60146B466}" type="parTrans" cxnId="{24DFBB1F-CC58-4C43-9129-B7AFB68AF0F9}">
      <dgm:prSet/>
      <dgm:spPr/>
      <dgm:t>
        <a:bodyPr/>
        <a:lstStyle/>
        <a:p>
          <a:endParaRPr lang="en-US"/>
        </a:p>
      </dgm:t>
    </dgm:pt>
    <dgm:pt modelId="{7A8940A3-0620-42F8-9D25-F88CFC3A826D}" type="sibTrans" cxnId="{24DFBB1F-CC58-4C43-9129-B7AFB68AF0F9}">
      <dgm:prSet/>
      <dgm:spPr/>
      <dgm:t>
        <a:bodyPr/>
        <a:lstStyle/>
        <a:p>
          <a:endParaRPr lang="en-US"/>
        </a:p>
      </dgm:t>
    </dgm:pt>
    <dgm:pt modelId="{4BCD7165-A850-4389-93ED-0ECCE6318131}" type="pres">
      <dgm:prSet presAssocID="{60F6F751-E08C-4317-9BF5-D82C46146350}" presName="outerComposite" presStyleCnt="0">
        <dgm:presLayoutVars>
          <dgm:chMax val="5"/>
          <dgm:dir/>
          <dgm:resizeHandles val="exact"/>
        </dgm:presLayoutVars>
      </dgm:prSet>
      <dgm:spPr/>
      <dgm:t>
        <a:bodyPr/>
        <a:lstStyle/>
        <a:p>
          <a:endParaRPr lang="en-US"/>
        </a:p>
      </dgm:t>
    </dgm:pt>
    <dgm:pt modelId="{833080BF-A50A-44F0-8BE2-F61FA18BD97A}" type="pres">
      <dgm:prSet presAssocID="{60F6F751-E08C-4317-9BF5-D82C46146350}" presName="dummyMaxCanvas" presStyleCnt="0">
        <dgm:presLayoutVars/>
      </dgm:prSet>
      <dgm:spPr/>
    </dgm:pt>
    <dgm:pt modelId="{304E7DD8-4B48-4153-B483-FCA09D7CCEA7}" type="pres">
      <dgm:prSet presAssocID="{60F6F751-E08C-4317-9BF5-D82C46146350}" presName="ThreeNodes_1" presStyleLbl="node1" presStyleIdx="0" presStyleCnt="3">
        <dgm:presLayoutVars>
          <dgm:bulletEnabled val="1"/>
        </dgm:presLayoutVars>
      </dgm:prSet>
      <dgm:spPr/>
      <dgm:t>
        <a:bodyPr/>
        <a:lstStyle/>
        <a:p>
          <a:endParaRPr lang="en-US"/>
        </a:p>
      </dgm:t>
    </dgm:pt>
    <dgm:pt modelId="{32371B21-BF40-4528-83C5-B53C90C39EAA}" type="pres">
      <dgm:prSet presAssocID="{60F6F751-E08C-4317-9BF5-D82C46146350}" presName="ThreeNodes_2" presStyleLbl="node1" presStyleIdx="1" presStyleCnt="3">
        <dgm:presLayoutVars>
          <dgm:bulletEnabled val="1"/>
        </dgm:presLayoutVars>
      </dgm:prSet>
      <dgm:spPr/>
      <dgm:t>
        <a:bodyPr/>
        <a:lstStyle/>
        <a:p>
          <a:endParaRPr lang="en-US"/>
        </a:p>
      </dgm:t>
    </dgm:pt>
    <dgm:pt modelId="{CB3AC02F-9011-432C-B8D4-A6678E4E2888}" type="pres">
      <dgm:prSet presAssocID="{60F6F751-E08C-4317-9BF5-D82C46146350}" presName="ThreeNodes_3" presStyleLbl="node1" presStyleIdx="2" presStyleCnt="3">
        <dgm:presLayoutVars>
          <dgm:bulletEnabled val="1"/>
        </dgm:presLayoutVars>
      </dgm:prSet>
      <dgm:spPr/>
      <dgm:t>
        <a:bodyPr/>
        <a:lstStyle/>
        <a:p>
          <a:endParaRPr lang="en-US"/>
        </a:p>
      </dgm:t>
    </dgm:pt>
    <dgm:pt modelId="{17CFC288-6627-4579-A58E-5D2FCBA8BB83}" type="pres">
      <dgm:prSet presAssocID="{60F6F751-E08C-4317-9BF5-D82C46146350}" presName="ThreeConn_1-2" presStyleLbl="fgAccFollowNode1" presStyleIdx="0" presStyleCnt="2">
        <dgm:presLayoutVars>
          <dgm:bulletEnabled val="1"/>
        </dgm:presLayoutVars>
      </dgm:prSet>
      <dgm:spPr/>
      <dgm:t>
        <a:bodyPr/>
        <a:lstStyle/>
        <a:p>
          <a:endParaRPr lang="en-US"/>
        </a:p>
      </dgm:t>
    </dgm:pt>
    <dgm:pt modelId="{E58544FC-F09D-4FA5-9CFA-05001BD88F97}" type="pres">
      <dgm:prSet presAssocID="{60F6F751-E08C-4317-9BF5-D82C46146350}" presName="ThreeConn_2-3" presStyleLbl="fgAccFollowNode1" presStyleIdx="1" presStyleCnt="2">
        <dgm:presLayoutVars>
          <dgm:bulletEnabled val="1"/>
        </dgm:presLayoutVars>
      </dgm:prSet>
      <dgm:spPr/>
      <dgm:t>
        <a:bodyPr/>
        <a:lstStyle/>
        <a:p>
          <a:endParaRPr lang="en-US"/>
        </a:p>
      </dgm:t>
    </dgm:pt>
    <dgm:pt modelId="{DD6D09A5-B111-4416-B47B-6A5F675C0F69}" type="pres">
      <dgm:prSet presAssocID="{60F6F751-E08C-4317-9BF5-D82C46146350}" presName="ThreeNodes_1_text" presStyleLbl="node1" presStyleIdx="2" presStyleCnt="3">
        <dgm:presLayoutVars>
          <dgm:bulletEnabled val="1"/>
        </dgm:presLayoutVars>
      </dgm:prSet>
      <dgm:spPr/>
      <dgm:t>
        <a:bodyPr/>
        <a:lstStyle/>
        <a:p>
          <a:endParaRPr lang="en-US"/>
        </a:p>
      </dgm:t>
    </dgm:pt>
    <dgm:pt modelId="{5AF41B7D-6791-43B9-BD8C-D50B9EC61175}" type="pres">
      <dgm:prSet presAssocID="{60F6F751-E08C-4317-9BF5-D82C46146350}" presName="ThreeNodes_2_text" presStyleLbl="node1" presStyleIdx="2" presStyleCnt="3">
        <dgm:presLayoutVars>
          <dgm:bulletEnabled val="1"/>
        </dgm:presLayoutVars>
      </dgm:prSet>
      <dgm:spPr/>
      <dgm:t>
        <a:bodyPr/>
        <a:lstStyle/>
        <a:p>
          <a:endParaRPr lang="en-US"/>
        </a:p>
      </dgm:t>
    </dgm:pt>
    <dgm:pt modelId="{08829852-0339-483E-820B-0F6F92792CF2}" type="pres">
      <dgm:prSet presAssocID="{60F6F751-E08C-4317-9BF5-D82C46146350}" presName="ThreeNodes_3_text" presStyleLbl="node1" presStyleIdx="2" presStyleCnt="3">
        <dgm:presLayoutVars>
          <dgm:bulletEnabled val="1"/>
        </dgm:presLayoutVars>
      </dgm:prSet>
      <dgm:spPr/>
      <dgm:t>
        <a:bodyPr/>
        <a:lstStyle/>
        <a:p>
          <a:endParaRPr lang="en-US"/>
        </a:p>
      </dgm:t>
    </dgm:pt>
  </dgm:ptLst>
  <dgm:cxnLst>
    <dgm:cxn modelId="{C4D7541C-7C35-45AF-9210-0DECC875FC20}" srcId="{60F6F751-E08C-4317-9BF5-D82C46146350}" destId="{5CF3CEF3-2BE4-4387-BCC5-47A92C18815C}" srcOrd="0" destOrd="0" parTransId="{0BB064F4-AF5D-4B88-9722-56BEC9D13574}" sibTransId="{E6A81BBC-A2C6-4919-9335-66E056444F32}"/>
    <dgm:cxn modelId="{7EABE3C7-BF66-3842-BC8E-27F0834DF972}" type="presOf" srcId="{60F6F751-E08C-4317-9BF5-D82C46146350}" destId="{4BCD7165-A850-4389-93ED-0ECCE6318131}" srcOrd="0" destOrd="0" presId="urn:microsoft.com/office/officeart/2005/8/layout/vProcess5"/>
    <dgm:cxn modelId="{83477AA0-1DA1-5149-9E3C-1B1C28F8B696}" type="presOf" srcId="{5CF3CEF3-2BE4-4387-BCC5-47A92C18815C}" destId="{DD6D09A5-B111-4416-B47B-6A5F675C0F69}" srcOrd="1" destOrd="0" presId="urn:microsoft.com/office/officeart/2005/8/layout/vProcess5"/>
    <dgm:cxn modelId="{B7181003-FB3A-5F4D-9B79-3DFCA4219DD4}" type="presOf" srcId="{E6A81BBC-A2C6-4919-9335-66E056444F32}" destId="{17CFC288-6627-4579-A58E-5D2FCBA8BB83}" srcOrd="0" destOrd="0" presId="urn:microsoft.com/office/officeart/2005/8/layout/vProcess5"/>
    <dgm:cxn modelId="{65B7C260-BF30-134F-89B8-DE5D5BDDCD22}" type="presOf" srcId="{5CF3CEF3-2BE4-4387-BCC5-47A92C18815C}" destId="{304E7DD8-4B48-4153-B483-FCA09D7CCEA7}" srcOrd="0" destOrd="0" presId="urn:microsoft.com/office/officeart/2005/8/layout/vProcess5"/>
    <dgm:cxn modelId="{E7D75A2A-645C-F94F-AF55-A1B61EFB17FE}" type="presOf" srcId="{F173879B-D225-4D84-A468-380503438953}" destId="{E58544FC-F09D-4FA5-9CFA-05001BD88F97}" srcOrd="0" destOrd="0" presId="urn:microsoft.com/office/officeart/2005/8/layout/vProcess5"/>
    <dgm:cxn modelId="{D491C0A0-E17F-E64F-8095-3BEA6242EE36}" type="presOf" srcId="{9BF23BCD-F070-4BE3-8DA8-DC309F1DA977}" destId="{32371B21-BF40-4528-83C5-B53C90C39EAA}" srcOrd="0" destOrd="0" presId="urn:microsoft.com/office/officeart/2005/8/layout/vProcess5"/>
    <dgm:cxn modelId="{6347CE14-164A-1A43-9FEA-06156CDD1F94}" type="presOf" srcId="{02672B41-0898-4FD4-96A5-DD65BC9E3E29}" destId="{CB3AC02F-9011-432C-B8D4-A6678E4E2888}" srcOrd="0" destOrd="0" presId="urn:microsoft.com/office/officeart/2005/8/layout/vProcess5"/>
    <dgm:cxn modelId="{4AE924AD-AD57-401D-B4F6-40F04531E76D}" srcId="{60F6F751-E08C-4317-9BF5-D82C46146350}" destId="{9BF23BCD-F070-4BE3-8DA8-DC309F1DA977}" srcOrd="1" destOrd="0" parTransId="{259E8134-5B30-4629-B54F-274BD0BDEDBA}" sibTransId="{F173879B-D225-4D84-A468-380503438953}"/>
    <dgm:cxn modelId="{2D8BF456-ACF3-3D43-8F85-DCEA7D45F666}" type="presOf" srcId="{9BF23BCD-F070-4BE3-8DA8-DC309F1DA977}" destId="{5AF41B7D-6791-43B9-BD8C-D50B9EC61175}" srcOrd="1" destOrd="0" presId="urn:microsoft.com/office/officeart/2005/8/layout/vProcess5"/>
    <dgm:cxn modelId="{24DFBB1F-CC58-4C43-9129-B7AFB68AF0F9}" srcId="{60F6F751-E08C-4317-9BF5-D82C46146350}" destId="{02672B41-0898-4FD4-96A5-DD65BC9E3E29}" srcOrd="2" destOrd="0" parTransId="{AA1963DF-048F-4FBA-94DF-72D60146B466}" sibTransId="{7A8940A3-0620-42F8-9D25-F88CFC3A826D}"/>
    <dgm:cxn modelId="{937F628F-A829-4141-9763-4F725C3F931B}" type="presOf" srcId="{02672B41-0898-4FD4-96A5-DD65BC9E3E29}" destId="{08829852-0339-483E-820B-0F6F92792CF2}" srcOrd="1" destOrd="0" presId="urn:microsoft.com/office/officeart/2005/8/layout/vProcess5"/>
    <dgm:cxn modelId="{19B4B0B8-2C1A-344B-B81B-6A7A54137915}" type="presParOf" srcId="{4BCD7165-A850-4389-93ED-0ECCE6318131}" destId="{833080BF-A50A-44F0-8BE2-F61FA18BD97A}" srcOrd="0" destOrd="0" presId="urn:microsoft.com/office/officeart/2005/8/layout/vProcess5"/>
    <dgm:cxn modelId="{95839BD9-2E62-164B-B4EB-D81CF631FC34}" type="presParOf" srcId="{4BCD7165-A850-4389-93ED-0ECCE6318131}" destId="{304E7DD8-4B48-4153-B483-FCA09D7CCEA7}" srcOrd="1" destOrd="0" presId="urn:microsoft.com/office/officeart/2005/8/layout/vProcess5"/>
    <dgm:cxn modelId="{CE203BF1-2503-F840-9B08-D84A8D384DBD}" type="presParOf" srcId="{4BCD7165-A850-4389-93ED-0ECCE6318131}" destId="{32371B21-BF40-4528-83C5-B53C90C39EAA}" srcOrd="2" destOrd="0" presId="urn:microsoft.com/office/officeart/2005/8/layout/vProcess5"/>
    <dgm:cxn modelId="{F3DD960C-710E-6141-B89C-11FFF5786C77}" type="presParOf" srcId="{4BCD7165-A850-4389-93ED-0ECCE6318131}" destId="{CB3AC02F-9011-432C-B8D4-A6678E4E2888}" srcOrd="3" destOrd="0" presId="urn:microsoft.com/office/officeart/2005/8/layout/vProcess5"/>
    <dgm:cxn modelId="{7F6B9858-ED50-F143-BD02-1F13B53F374F}" type="presParOf" srcId="{4BCD7165-A850-4389-93ED-0ECCE6318131}" destId="{17CFC288-6627-4579-A58E-5D2FCBA8BB83}" srcOrd="4" destOrd="0" presId="urn:microsoft.com/office/officeart/2005/8/layout/vProcess5"/>
    <dgm:cxn modelId="{E97F8099-7262-1840-9286-4A4E0050DE0E}" type="presParOf" srcId="{4BCD7165-A850-4389-93ED-0ECCE6318131}" destId="{E58544FC-F09D-4FA5-9CFA-05001BD88F97}" srcOrd="5" destOrd="0" presId="urn:microsoft.com/office/officeart/2005/8/layout/vProcess5"/>
    <dgm:cxn modelId="{86E58BDF-7E39-034B-9940-0AEDEFB780D6}" type="presParOf" srcId="{4BCD7165-A850-4389-93ED-0ECCE6318131}" destId="{DD6D09A5-B111-4416-B47B-6A5F675C0F69}" srcOrd="6" destOrd="0" presId="urn:microsoft.com/office/officeart/2005/8/layout/vProcess5"/>
    <dgm:cxn modelId="{91C194BC-6461-6849-8BF4-0CB8B224ED57}" type="presParOf" srcId="{4BCD7165-A850-4389-93ED-0ECCE6318131}" destId="{5AF41B7D-6791-43B9-BD8C-D50B9EC61175}" srcOrd="7" destOrd="0" presId="urn:microsoft.com/office/officeart/2005/8/layout/vProcess5"/>
    <dgm:cxn modelId="{15175064-0B62-5143-902F-D817EDC36AB7}" type="presParOf" srcId="{4BCD7165-A850-4389-93ED-0ECCE6318131}" destId="{08829852-0339-483E-820B-0F6F92792CF2}" srcOrd="8" destOrd="0" presId="urn:microsoft.com/office/officeart/2005/8/layout/vProcess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29339A-2745-4B24-A02F-96E2786C4B09}" type="doc">
      <dgm:prSet loTypeId="urn:microsoft.com/office/officeart/2005/8/layout/equation1" loCatId="relationship" qsTypeId="urn:microsoft.com/office/officeart/2005/8/quickstyle/simple1" qsCatId="simple" csTypeId="urn:microsoft.com/office/officeart/2005/8/colors/colorful1#3" csCatId="colorful" phldr="1"/>
      <dgm:spPr/>
    </dgm:pt>
    <dgm:pt modelId="{921D2B90-75E6-44BC-9586-4EA78873BF5B}">
      <dgm:prSet phldrT="[Text]"/>
      <dgm:spPr/>
      <dgm:t>
        <a:bodyPr/>
        <a:lstStyle/>
        <a:p>
          <a:r>
            <a:rPr lang="es-MX" dirty="0" err="1" smtClean="0"/>
            <a:t>Porblemas</a:t>
          </a:r>
          <a:r>
            <a:rPr lang="es-MX" dirty="0" smtClean="0"/>
            <a:t> más urgentes detectados</a:t>
          </a:r>
          <a:endParaRPr lang="en-US" dirty="0"/>
        </a:p>
      </dgm:t>
    </dgm:pt>
    <dgm:pt modelId="{0456ABF7-84BE-4571-906F-83861B9741BB}" type="parTrans" cxnId="{FACFB1F4-53EA-488E-A732-8DEA5EB7AE15}">
      <dgm:prSet/>
      <dgm:spPr/>
      <dgm:t>
        <a:bodyPr/>
        <a:lstStyle/>
        <a:p>
          <a:endParaRPr lang="en-US"/>
        </a:p>
      </dgm:t>
    </dgm:pt>
    <dgm:pt modelId="{83657C7F-41D9-4FFA-B9B6-99AC61E7D029}" type="sibTrans" cxnId="{FACFB1F4-53EA-488E-A732-8DEA5EB7AE15}">
      <dgm:prSet/>
      <dgm:spPr/>
      <dgm:t>
        <a:bodyPr/>
        <a:lstStyle/>
        <a:p>
          <a:endParaRPr lang="en-US"/>
        </a:p>
      </dgm:t>
    </dgm:pt>
    <dgm:pt modelId="{89E60617-1B28-4E2B-B802-4965EDFFCB64}">
      <dgm:prSet phldrT="[Text]"/>
      <dgm:spPr/>
      <dgm:t>
        <a:bodyPr/>
        <a:lstStyle/>
        <a:p>
          <a:r>
            <a:rPr lang="es-MX" dirty="0" smtClean="0"/>
            <a:t>Desarrollo de una red de comunicación estructurada</a:t>
          </a:r>
          <a:endParaRPr lang="en-US" dirty="0"/>
        </a:p>
      </dgm:t>
    </dgm:pt>
    <dgm:pt modelId="{3E2A6424-A0FF-41AE-9CE4-3E809E90B2FF}" type="parTrans" cxnId="{E6E60A4A-C35B-4DDF-B1C2-D36AFCF94DCB}">
      <dgm:prSet/>
      <dgm:spPr/>
      <dgm:t>
        <a:bodyPr/>
        <a:lstStyle/>
        <a:p>
          <a:endParaRPr lang="en-US"/>
        </a:p>
      </dgm:t>
    </dgm:pt>
    <dgm:pt modelId="{C5A0B78A-5F5A-4FC1-AC52-81B2181456CB}" type="sibTrans" cxnId="{E6E60A4A-C35B-4DDF-B1C2-D36AFCF94DCB}">
      <dgm:prSet/>
      <dgm:spPr/>
      <dgm:t>
        <a:bodyPr/>
        <a:lstStyle/>
        <a:p>
          <a:endParaRPr lang="en-US"/>
        </a:p>
      </dgm:t>
    </dgm:pt>
    <dgm:pt modelId="{8DAD562A-2DD8-4DD2-B027-C033E4A0A45D}">
      <dgm:prSet phldrT="[Text]"/>
      <dgm:spPr/>
      <dgm:t>
        <a:bodyPr/>
        <a:lstStyle/>
        <a:p>
          <a:r>
            <a:rPr lang="es-MX" dirty="0" smtClean="0"/>
            <a:t>Cultura preparada a enfrentarse a una situación más competitiva</a:t>
          </a:r>
          <a:endParaRPr lang="en-US" dirty="0"/>
        </a:p>
      </dgm:t>
    </dgm:pt>
    <dgm:pt modelId="{BC3D40CE-1E63-4E32-9D6F-F6996C2DE2D8}" type="parTrans" cxnId="{8B2A14DA-AC95-4F4C-9D86-78C3C31F2A3D}">
      <dgm:prSet/>
      <dgm:spPr/>
      <dgm:t>
        <a:bodyPr/>
        <a:lstStyle/>
        <a:p>
          <a:endParaRPr lang="en-US"/>
        </a:p>
      </dgm:t>
    </dgm:pt>
    <dgm:pt modelId="{56F6C3B8-C7DF-49B7-8FAD-D85992159463}" type="sibTrans" cxnId="{8B2A14DA-AC95-4F4C-9D86-78C3C31F2A3D}">
      <dgm:prSet/>
      <dgm:spPr/>
      <dgm:t>
        <a:bodyPr/>
        <a:lstStyle/>
        <a:p>
          <a:endParaRPr lang="en-US"/>
        </a:p>
      </dgm:t>
    </dgm:pt>
    <dgm:pt modelId="{29A0F6A8-80F3-41B5-851F-25E2217ADA53}" type="pres">
      <dgm:prSet presAssocID="{2529339A-2745-4B24-A02F-96E2786C4B09}" presName="linearFlow" presStyleCnt="0">
        <dgm:presLayoutVars>
          <dgm:dir/>
          <dgm:resizeHandles val="exact"/>
        </dgm:presLayoutVars>
      </dgm:prSet>
      <dgm:spPr/>
    </dgm:pt>
    <dgm:pt modelId="{0D99B39C-6D9C-4D27-9FE4-42178DE1CDD3}" type="pres">
      <dgm:prSet presAssocID="{921D2B90-75E6-44BC-9586-4EA78873BF5B}" presName="node" presStyleLbl="node1" presStyleIdx="0" presStyleCnt="3">
        <dgm:presLayoutVars>
          <dgm:bulletEnabled val="1"/>
        </dgm:presLayoutVars>
      </dgm:prSet>
      <dgm:spPr/>
      <dgm:t>
        <a:bodyPr/>
        <a:lstStyle/>
        <a:p>
          <a:endParaRPr lang="en-US"/>
        </a:p>
      </dgm:t>
    </dgm:pt>
    <dgm:pt modelId="{9B506303-13ED-440C-84AD-B174BAF76817}" type="pres">
      <dgm:prSet presAssocID="{83657C7F-41D9-4FFA-B9B6-99AC61E7D029}" presName="spacerL" presStyleCnt="0"/>
      <dgm:spPr/>
    </dgm:pt>
    <dgm:pt modelId="{2C17A54F-DBF6-4341-A262-12BEB96A32DE}" type="pres">
      <dgm:prSet presAssocID="{83657C7F-41D9-4FFA-B9B6-99AC61E7D029}" presName="sibTrans" presStyleLbl="sibTrans2D1" presStyleIdx="0" presStyleCnt="2"/>
      <dgm:spPr/>
      <dgm:t>
        <a:bodyPr/>
        <a:lstStyle/>
        <a:p>
          <a:endParaRPr lang="en-US"/>
        </a:p>
      </dgm:t>
    </dgm:pt>
    <dgm:pt modelId="{E3310F71-4118-4277-BE77-35D6BB533E87}" type="pres">
      <dgm:prSet presAssocID="{83657C7F-41D9-4FFA-B9B6-99AC61E7D029}" presName="spacerR" presStyleCnt="0"/>
      <dgm:spPr/>
    </dgm:pt>
    <dgm:pt modelId="{B30509A2-C174-4C4C-8A72-E1964CA83B1F}" type="pres">
      <dgm:prSet presAssocID="{89E60617-1B28-4E2B-B802-4965EDFFCB64}" presName="node" presStyleLbl="node1" presStyleIdx="1" presStyleCnt="3">
        <dgm:presLayoutVars>
          <dgm:bulletEnabled val="1"/>
        </dgm:presLayoutVars>
      </dgm:prSet>
      <dgm:spPr/>
      <dgm:t>
        <a:bodyPr/>
        <a:lstStyle/>
        <a:p>
          <a:endParaRPr lang="en-US"/>
        </a:p>
      </dgm:t>
    </dgm:pt>
    <dgm:pt modelId="{872B7A8B-2A22-4FFB-B9B4-7724B37E5A42}" type="pres">
      <dgm:prSet presAssocID="{C5A0B78A-5F5A-4FC1-AC52-81B2181456CB}" presName="spacerL" presStyleCnt="0"/>
      <dgm:spPr/>
    </dgm:pt>
    <dgm:pt modelId="{CAD51F60-B846-4286-AF87-BCDB9BF3322D}" type="pres">
      <dgm:prSet presAssocID="{C5A0B78A-5F5A-4FC1-AC52-81B2181456CB}" presName="sibTrans" presStyleLbl="sibTrans2D1" presStyleIdx="1" presStyleCnt="2"/>
      <dgm:spPr/>
      <dgm:t>
        <a:bodyPr/>
        <a:lstStyle/>
        <a:p>
          <a:endParaRPr lang="en-US"/>
        </a:p>
      </dgm:t>
    </dgm:pt>
    <dgm:pt modelId="{3FC94B35-DE36-4A07-819E-F2561E72CBA3}" type="pres">
      <dgm:prSet presAssocID="{C5A0B78A-5F5A-4FC1-AC52-81B2181456CB}" presName="spacerR" presStyleCnt="0"/>
      <dgm:spPr/>
    </dgm:pt>
    <dgm:pt modelId="{1DC5FAF3-A51D-425F-A9F8-EFB60579C07B}" type="pres">
      <dgm:prSet presAssocID="{8DAD562A-2DD8-4DD2-B027-C033E4A0A45D}" presName="node" presStyleLbl="node1" presStyleIdx="2" presStyleCnt="3">
        <dgm:presLayoutVars>
          <dgm:bulletEnabled val="1"/>
        </dgm:presLayoutVars>
      </dgm:prSet>
      <dgm:spPr/>
      <dgm:t>
        <a:bodyPr/>
        <a:lstStyle/>
        <a:p>
          <a:endParaRPr lang="en-US"/>
        </a:p>
      </dgm:t>
    </dgm:pt>
  </dgm:ptLst>
  <dgm:cxnLst>
    <dgm:cxn modelId="{8B2A14DA-AC95-4F4C-9D86-78C3C31F2A3D}" srcId="{2529339A-2745-4B24-A02F-96E2786C4B09}" destId="{8DAD562A-2DD8-4DD2-B027-C033E4A0A45D}" srcOrd="2" destOrd="0" parTransId="{BC3D40CE-1E63-4E32-9D6F-F6996C2DE2D8}" sibTransId="{56F6C3B8-C7DF-49B7-8FAD-D85992159463}"/>
    <dgm:cxn modelId="{38E8018D-3DA3-7046-8279-CF50D65418F7}" type="presOf" srcId="{8DAD562A-2DD8-4DD2-B027-C033E4A0A45D}" destId="{1DC5FAF3-A51D-425F-A9F8-EFB60579C07B}" srcOrd="0" destOrd="0" presId="urn:microsoft.com/office/officeart/2005/8/layout/equation1"/>
    <dgm:cxn modelId="{BB4FC98E-716F-824A-97B4-86F27CBF83B6}" type="presOf" srcId="{2529339A-2745-4B24-A02F-96E2786C4B09}" destId="{29A0F6A8-80F3-41B5-851F-25E2217ADA53}" srcOrd="0" destOrd="0" presId="urn:microsoft.com/office/officeart/2005/8/layout/equation1"/>
    <dgm:cxn modelId="{9DD40B7E-39FB-6543-B6FF-622E63234E4D}" type="presOf" srcId="{C5A0B78A-5F5A-4FC1-AC52-81B2181456CB}" destId="{CAD51F60-B846-4286-AF87-BCDB9BF3322D}" srcOrd="0" destOrd="0" presId="urn:microsoft.com/office/officeart/2005/8/layout/equation1"/>
    <dgm:cxn modelId="{3DB21FF4-3496-2B49-887E-D9762B03D2ED}" type="presOf" srcId="{921D2B90-75E6-44BC-9586-4EA78873BF5B}" destId="{0D99B39C-6D9C-4D27-9FE4-42178DE1CDD3}" srcOrd="0" destOrd="0" presId="urn:microsoft.com/office/officeart/2005/8/layout/equation1"/>
    <dgm:cxn modelId="{E6E60A4A-C35B-4DDF-B1C2-D36AFCF94DCB}" srcId="{2529339A-2745-4B24-A02F-96E2786C4B09}" destId="{89E60617-1B28-4E2B-B802-4965EDFFCB64}" srcOrd="1" destOrd="0" parTransId="{3E2A6424-A0FF-41AE-9CE4-3E809E90B2FF}" sibTransId="{C5A0B78A-5F5A-4FC1-AC52-81B2181456CB}"/>
    <dgm:cxn modelId="{FACFB1F4-53EA-488E-A732-8DEA5EB7AE15}" srcId="{2529339A-2745-4B24-A02F-96E2786C4B09}" destId="{921D2B90-75E6-44BC-9586-4EA78873BF5B}" srcOrd="0" destOrd="0" parTransId="{0456ABF7-84BE-4571-906F-83861B9741BB}" sibTransId="{83657C7F-41D9-4FFA-B9B6-99AC61E7D029}"/>
    <dgm:cxn modelId="{67D1D76B-8C3C-0745-B691-0D0054E2C8A7}" type="presOf" srcId="{83657C7F-41D9-4FFA-B9B6-99AC61E7D029}" destId="{2C17A54F-DBF6-4341-A262-12BEB96A32DE}" srcOrd="0" destOrd="0" presId="urn:microsoft.com/office/officeart/2005/8/layout/equation1"/>
    <dgm:cxn modelId="{21E4DF3A-A0BF-064F-B36E-B48D3425ACC8}" type="presOf" srcId="{89E60617-1B28-4E2B-B802-4965EDFFCB64}" destId="{B30509A2-C174-4C4C-8A72-E1964CA83B1F}" srcOrd="0" destOrd="0" presId="urn:microsoft.com/office/officeart/2005/8/layout/equation1"/>
    <dgm:cxn modelId="{055DED38-299B-2B4A-92C0-FEEF41A05051}" type="presParOf" srcId="{29A0F6A8-80F3-41B5-851F-25E2217ADA53}" destId="{0D99B39C-6D9C-4D27-9FE4-42178DE1CDD3}" srcOrd="0" destOrd="0" presId="urn:microsoft.com/office/officeart/2005/8/layout/equation1"/>
    <dgm:cxn modelId="{382AA426-0035-2149-A5E4-7C3EBD4C51BC}" type="presParOf" srcId="{29A0F6A8-80F3-41B5-851F-25E2217ADA53}" destId="{9B506303-13ED-440C-84AD-B174BAF76817}" srcOrd="1" destOrd="0" presId="urn:microsoft.com/office/officeart/2005/8/layout/equation1"/>
    <dgm:cxn modelId="{BD77A868-B431-6B4C-8662-03604EB6AC97}" type="presParOf" srcId="{29A0F6A8-80F3-41B5-851F-25E2217ADA53}" destId="{2C17A54F-DBF6-4341-A262-12BEB96A32DE}" srcOrd="2" destOrd="0" presId="urn:microsoft.com/office/officeart/2005/8/layout/equation1"/>
    <dgm:cxn modelId="{ABA20AB5-22F6-3F40-8BFD-086C87265099}" type="presParOf" srcId="{29A0F6A8-80F3-41B5-851F-25E2217ADA53}" destId="{E3310F71-4118-4277-BE77-35D6BB533E87}" srcOrd="3" destOrd="0" presId="urn:microsoft.com/office/officeart/2005/8/layout/equation1"/>
    <dgm:cxn modelId="{9EB9CE90-4326-644D-A95A-349D4B9D79D9}" type="presParOf" srcId="{29A0F6A8-80F3-41B5-851F-25E2217ADA53}" destId="{B30509A2-C174-4C4C-8A72-E1964CA83B1F}" srcOrd="4" destOrd="0" presId="urn:microsoft.com/office/officeart/2005/8/layout/equation1"/>
    <dgm:cxn modelId="{9ACB0552-2579-CB4D-9EA7-D44FCA0BFA61}" type="presParOf" srcId="{29A0F6A8-80F3-41B5-851F-25E2217ADA53}" destId="{872B7A8B-2A22-4FFB-B9B4-7724B37E5A42}" srcOrd="5" destOrd="0" presId="urn:microsoft.com/office/officeart/2005/8/layout/equation1"/>
    <dgm:cxn modelId="{8A561822-8C60-EA4F-91F8-286FF27CC74A}" type="presParOf" srcId="{29A0F6A8-80F3-41B5-851F-25E2217ADA53}" destId="{CAD51F60-B846-4286-AF87-BCDB9BF3322D}" srcOrd="6" destOrd="0" presId="urn:microsoft.com/office/officeart/2005/8/layout/equation1"/>
    <dgm:cxn modelId="{2B424658-DFDD-9441-B0F1-0D55638EDF26}" type="presParOf" srcId="{29A0F6A8-80F3-41B5-851F-25E2217ADA53}" destId="{3FC94B35-DE36-4A07-819E-F2561E72CBA3}" srcOrd="7" destOrd="0" presId="urn:microsoft.com/office/officeart/2005/8/layout/equation1"/>
    <dgm:cxn modelId="{EAC9A215-E9E2-984F-BE3F-93516F230B0A}" type="presParOf" srcId="{29A0F6A8-80F3-41B5-851F-25E2217ADA53}" destId="{1DC5FAF3-A51D-425F-A9F8-EFB60579C07B}"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CEC8783-5D56-4073-93EA-B80FB81B9115}" type="doc">
      <dgm:prSet loTypeId="urn:microsoft.com/office/officeart/2005/8/layout/arrow1" loCatId="relationship" qsTypeId="urn:microsoft.com/office/officeart/2005/8/quickstyle/simple1" qsCatId="simple" csTypeId="urn:microsoft.com/office/officeart/2005/8/colors/colorful1#4" csCatId="colorful" phldr="1"/>
      <dgm:spPr/>
      <dgm:t>
        <a:bodyPr/>
        <a:lstStyle/>
        <a:p>
          <a:endParaRPr lang="en-US"/>
        </a:p>
      </dgm:t>
    </dgm:pt>
    <dgm:pt modelId="{B9F40AD7-A97D-4B9F-B8BF-24D09F15398F}">
      <dgm:prSet phldrT="[Text]"/>
      <dgm:spPr/>
      <dgm:t>
        <a:bodyPr/>
        <a:lstStyle/>
        <a:p>
          <a:r>
            <a:rPr lang="es-MX" dirty="0" smtClean="0"/>
            <a:t>Balance de las acciones para difundir los objetivos de la empresa</a:t>
          </a:r>
          <a:endParaRPr lang="en-US" dirty="0"/>
        </a:p>
      </dgm:t>
    </dgm:pt>
    <dgm:pt modelId="{F85FD6A0-F20A-45A5-9C89-A22DC9AB9191}" type="parTrans" cxnId="{DFE2244C-732D-4F45-836B-1BAAB0A2615E}">
      <dgm:prSet/>
      <dgm:spPr/>
      <dgm:t>
        <a:bodyPr/>
        <a:lstStyle/>
        <a:p>
          <a:endParaRPr lang="en-US"/>
        </a:p>
      </dgm:t>
    </dgm:pt>
    <dgm:pt modelId="{248CA6F2-2B3B-492F-8619-EDA08FFE44BD}" type="sibTrans" cxnId="{DFE2244C-732D-4F45-836B-1BAAB0A2615E}">
      <dgm:prSet/>
      <dgm:spPr/>
      <dgm:t>
        <a:bodyPr/>
        <a:lstStyle/>
        <a:p>
          <a:endParaRPr lang="en-US"/>
        </a:p>
      </dgm:t>
    </dgm:pt>
    <dgm:pt modelId="{962B7320-4996-485D-96E7-C3C02AC69E0B}">
      <dgm:prSet phldrT="[Text]"/>
      <dgm:spPr/>
      <dgm:t>
        <a:bodyPr/>
        <a:lstStyle/>
        <a:p>
          <a:r>
            <a:rPr lang="es-MX" dirty="0" smtClean="0"/>
            <a:t>Seminarios de información para defender las experiencias </a:t>
          </a:r>
          <a:endParaRPr lang="en-US" dirty="0"/>
        </a:p>
      </dgm:t>
    </dgm:pt>
    <dgm:pt modelId="{1E3BA782-42C7-4F87-BCBA-0E63DFC1E6FF}" type="parTrans" cxnId="{4F7E36C9-6E2E-4679-9025-B6B267B525BA}">
      <dgm:prSet/>
      <dgm:spPr/>
      <dgm:t>
        <a:bodyPr/>
        <a:lstStyle/>
        <a:p>
          <a:endParaRPr lang="en-US"/>
        </a:p>
      </dgm:t>
    </dgm:pt>
    <dgm:pt modelId="{83E5B23B-0970-46A6-BFF1-6A1F78AE6D38}" type="sibTrans" cxnId="{4F7E36C9-6E2E-4679-9025-B6B267B525BA}">
      <dgm:prSet/>
      <dgm:spPr/>
      <dgm:t>
        <a:bodyPr/>
        <a:lstStyle/>
        <a:p>
          <a:endParaRPr lang="en-US"/>
        </a:p>
      </dgm:t>
    </dgm:pt>
    <dgm:pt modelId="{0CDD72D6-4F6D-408C-91FA-97262C1136A6}" type="pres">
      <dgm:prSet presAssocID="{5CEC8783-5D56-4073-93EA-B80FB81B9115}" presName="cycle" presStyleCnt="0">
        <dgm:presLayoutVars>
          <dgm:dir/>
          <dgm:resizeHandles val="exact"/>
        </dgm:presLayoutVars>
      </dgm:prSet>
      <dgm:spPr/>
      <dgm:t>
        <a:bodyPr/>
        <a:lstStyle/>
        <a:p>
          <a:endParaRPr lang="en-US"/>
        </a:p>
      </dgm:t>
    </dgm:pt>
    <dgm:pt modelId="{832CFE32-24E6-4D90-8CE1-74D681950610}" type="pres">
      <dgm:prSet presAssocID="{B9F40AD7-A97D-4B9F-B8BF-24D09F15398F}" presName="arrow" presStyleLbl="node1" presStyleIdx="0" presStyleCnt="2">
        <dgm:presLayoutVars>
          <dgm:bulletEnabled val="1"/>
        </dgm:presLayoutVars>
      </dgm:prSet>
      <dgm:spPr/>
      <dgm:t>
        <a:bodyPr/>
        <a:lstStyle/>
        <a:p>
          <a:endParaRPr lang="en-US"/>
        </a:p>
      </dgm:t>
    </dgm:pt>
    <dgm:pt modelId="{F704CB4A-DA66-4863-B38E-20314D350CE3}" type="pres">
      <dgm:prSet presAssocID="{962B7320-4996-485D-96E7-C3C02AC69E0B}" presName="arrow" presStyleLbl="node1" presStyleIdx="1" presStyleCnt="2">
        <dgm:presLayoutVars>
          <dgm:bulletEnabled val="1"/>
        </dgm:presLayoutVars>
      </dgm:prSet>
      <dgm:spPr/>
      <dgm:t>
        <a:bodyPr/>
        <a:lstStyle/>
        <a:p>
          <a:endParaRPr lang="en-US"/>
        </a:p>
      </dgm:t>
    </dgm:pt>
  </dgm:ptLst>
  <dgm:cxnLst>
    <dgm:cxn modelId="{8B56000F-97BF-964A-82EA-538BAEFC6D44}" type="presOf" srcId="{B9F40AD7-A97D-4B9F-B8BF-24D09F15398F}" destId="{832CFE32-24E6-4D90-8CE1-74D681950610}" srcOrd="0" destOrd="0" presId="urn:microsoft.com/office/officeart/2005/8/layout/arrow1"/>
    <dgm:cxn modelId="{4F7A8750-477E-1F4D-8A46-F3DE99B43124}" type="presOf" srcId="{5CEC8783-5D56-4073-93EA-B80FB81B9115}" destId="{0CDD72D6-4F6D-408C-91FA-97262C1136A6}" srcOrd="0" destOrd="0" presId="urn:microsoft.com/office/officeart/2005/8/layout/arrow1"/>
    <dgm:cxn modelId="{DFE2244C-732D-4F45-836B-1BAAB0A2615E}" srcId="{5CEC8783-5D56-4073-93EA-B80FB81B9115}" destId="{B9F40AD7-A97D-4B9F-B8BF-24D09F15398F}" srcOrd="0" destOrd="0" parTransId="{F85FD6A0-F20A-45A5-9C89-A22DC9AB9191}" sibTransId="{248CA6F2-2B3B-492F-8619-EDA08FFE44BD}"/>
    <dgm:cxn modelId="{4F7E36C9-6E2E-4679-9025-B6B267B525BA}" srcId="{5CEC8783-5D56-4073-93EA-B80FB81B9115}" destId="{962B7320-4996-485D-96E7-C3C02AC69E0B}" srcOrd="1" destOrd="0" parTransId="{1E3BA782-42C7-4F87-BCBA-0E63DFC1E6FF}" sibTransId="{83E5B23B-0970-46A6-BFF1-6A1F78AE6D38}"/>
    <dgm:cxn modelId="{E5114052-79E4-AB45-B791-E26E00BA2BD3}" type="presOf" srcId="{962B7320-4996-485D-96E7-C3C02AC69E0B}" destId="{F704CB4A-DA66-4863-B38E-20314D350CE3}" srcOrd="0" destOrd="0" presId="urn:microsoft.com/office/officeart/2005/8/layout/arrow1"/>
    <dgm:cxn modelId="{4B325A79-F78F-514A-8B89-ADA8FD9CB9BB}" type="presParOf" srcId="{0CDD72D6-4F6D-408C-91FA-97262C1136A6}" destId="{832CFE32-24E6-4D90-8CE1-74D681950610}" srcOrd="0" destOrd="0" presId="urn:microsoft.com/office/officeart/2005/8/layout/arrow1"/>
    <dgm:cxn modelId="{9A748B11-300B-3540-978D-2ADB1A2A43E2}" type="presParOf" srcId="{0CDD72D6-4F6D-408C-91FA-97262C1136A6}" destId="{F704CB4A-DA66-4863-B38E-20314D350CE3}" srcOrd="1" destOrd="0" presId="urn:microsoft.com/office/officeart/2005/8/layout/arrow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34728F9-E378-478D-B6D9-2E2DC2395966}" type="doc">
      <dgm:prSet loTypeId="urn:microsoft.com/office/officeart/2005/8/layout/matrix2" loCatId="matrix" qsTypeId="urn:microsoft.com/office/officeart/2005/8/quickstyle/simple1" qsCatId="simple" csTypeId="urn:microsoft.com/office/officeart/2005/8/colors/colorful1#5" csCatId="colorful" phldr="1"/>
      <dgm:spPr/>
      <dgm:t>
        <a:bodyPr/>
        <a:lstStyle/>
        <a:p>
          <a:endParaRPr lang="en-US"/>
        </a:p>
      </dgm:t>
    </dgm:pt>
    <dgm:pt modelId="{C2EDB139-F252-4BD2-9740-B304E4F4835F}">
      <dgm:prSet phldrT="[Text]"/>
      <dgm:spPr/>
      <dgm:t>
        <a:bodyPr/>
        <a:lstStyle/>
        <a:p>
          <a:r>
            <a:rPr lang="es-MX" dirty="0" smtClean="0"/>
            <a:t>Red de Publicaciones</a:t>
          </a:r>
          <a:endParaRPr lang="en-US" dirty="0"/>
        </a:p>
      </dgm:t>
    </dgm:pt>
    <dgm:pt modelId="{A91EAF12-B106-463B-8828-935D6DEBD4CC}" type="parTrans" cxnId="{E639D46E-8E94-4285-99E2-172FA16A1B18}">
      <dgm:prSet/>
      <dgm:spPr/>
      <dgm:t>
        <a:bodyPr/>
        <a:lstStyle/>
        <a:p>
          <a:endParaRPr lang="en-US"/>
        </a:p>
      </dgm:t>
    </dgm:pt>
    <dgm:pt modelId="{76D3E965-E9BF-47AD-AE3F-B767FF8E96D7}" type="sibTrans" cxnId="{E639D46E-8E94-4285-99E2-172FA16A1B18}">
      <dgm:prSet/>
      <dgm:spPr/>
      <dgm:t>
        <a:bodyPr/>
        <a:lstStyle/>
        <a:p>
          <a:endParaRPr lang="en-US"/>
        </a:p>
      </dgm:t>
    </dgm:pt>
    <dgm:pt modelId="{765770DF-D25C-4319-8478-CE9628D0D403}">
      <dgm:prSet phldrT="[Text]"/>
      <dgm:spPr/>
      <dgm:t>
        <a:bodyPr/>
        <a:lstStyle/>
        <a:p>
          <a:r>
            <a:rPr lang="es-MX" dirty="0" smtClean="0"/>
            <a:t>Red Interpersonal</a:t>
          </a:r>
        </a:p>
      </dgm:t>
    </dgm:pt>
    <dgm:pt modelId="{F1E762AC-E102-4DC1-AECB-28C31529590C}" type="parTrans" cxnId="{451590DC-C907-41AF-8A60-DCB82D32551B}">
      <dgm:prSet/>
      <dgm:spPr/>
      <dgm:t>
        <a:bodyPr/>
        <a:lstStyle/>
        <a:p>
          <a:endParaRPr lang="en-US"/>
        </a:p>
      </dgm:t>
    </dgm:pt>
    <dgm:pt modelId="{20807D75-3D76-4494-9F35-43641B579C9F}" type="sibTrans" cxnId="{451590DC-C907-41AF-8A60-DCB82D32551B}">
      <dgm:prSet/>
      <dgm:spPr/>
      <dgm:t>
        <a:bodyPr/>
        <a:lstStyle/>
        <a:p>
          <a:endParaRPr lang="en-US"/>
        </a:p>
      </dgm:t>
    </dgm:pt>
    <dgm:pt modelId="{0FD84C80-EBC8-4622-AC6D-462BBF988046}">
      <dgm:prSet phldrT="[Text]"/>
      <dgm:spPr/>
      <dgm:t>
        <a:bodyPr/>
        <a:lstStyle/>
        <a:p>
          <a:r>
            <a:rPr lang="es-MX" dirty="0" smtClean="0"/>
            <a:t>Red de Líderes naturales</a:t>
          </a:r>
          <a:endParaRPr lang="en-US" dirty="0"/>
        </a:p>
      </dgm:t>
    </dgm:pt>
    <dgm:pt modelId="{37CC4FF7-DEAB-4142-85D1-4B0C27F2D24D}" type="parTrans" cxnId="{517F3334-520F-46F6-A16A-49FD1CBBD16E}">
      <dgm:prSet/>
      <dgm:spPr/>
      <dgm:t>
        <a:bodyPr/>
        <a:lstStyle/>
        <a:p>
          <a:endParaRPr lang="en-US"/>
        </a:p>
      </dgm:t>
    </dgm:pt>
    <dgm:pt modelId="{3D68B4CB-2325-48E3-830E-D1C0D6A2DB0A}" type="sibTrans" cxnId="{517F3334-520F-46F6-A16A-49FD1CBBD16E}">
      <dgm:prSet/>
      <dgm:spPr/>
      <dgm:t>
        <a:bodyPr/>
        <a:lstStyle/>
        <a:p>
          <a:endParaRPr lang="en-US"/>
        </a:p>
      </dgm:t>
    </dgm:pt>
    <dgm:pt modelId="{9B62FC1E-6441-4231-A88F-8EB705D71832}">
      <dgm:prSet phldrT="[Text]"/>
      <dgm:spPr/>
      <dgm:t>
        <a:bodyPr/>
        <a:lstStyle/>
        <a:p>
          <a:r>
            <a:rPr lang="es-MX" dirty="0" smtClean="0"/>
            <a:t>Red de Formación</a:t>
          </a:r>
          <a:endParaRPr lang="en-US" dirty="0"/>
        </a:p>
      </dgm:t>
    </dgm:pt>
    <dgm:pt modelId="{A61440E8-0913-45AD-9BFA-5F2AF2C7F656}" type="parTrans" cxnId="{75B89121-D9C2-4CF2-8A76-CF9EE81073BC}">
      <dgm:prSet/>
      <dgm:spPr/>
      <dgm:t>
        <a:bodyPr/>
        <a:lstStyle/>
        <a:p>
          <a:endParaRPr lang="en-US"/>
        </a:p>
      </dgm:t>
    </dgm:pt>
    <dgm:pt modelId="{28751351-B8AE-4181-B51F-D5EF93C619CD}" type="sibTrans" cxnId="{75B89121-D9C2-4CF2-8A76-CF9EE81073BC}">
      <dgm:prSet/>
      <dgm:spPr/>
      <dgm:t>
        <a:bodyPr/>
        <a:lstStyle/>
        <a:p>
          <a:endParaRPr lang="en-US"/>
        </a:p>
      </dgm:t>
    </dgm:pt>
    <dgm:pt modelId="{4D6C712D-081B-4171-853C-231F733F5A59}" type="pres">
      <dgm:prSet presAssocID="{934728F9-E378-478D-B6D9-2E2DC2395966}" presName="matrix" presStyleCnt="0">
        <dgm:presLayoutVars>
          <dgm:chMax val="1"/>
          <dgm:dir/>
          <dgm:resizeHandles val="exact"/>
        </dgm:presLayoutVars>
      </dgm:prSet>
      <dgm:spPr/>
      <dgm:t>
        <a:bodyPr/>
        <a:lstStyle/>
        <a:p>
          <a:endParaRPr lang="en-US"/>
        </a:p>
      </dgm:t>
    </dgm:pt>
    <dgm:pt modelId="{441EE366-796F-4087-9FBF-C100D816338C}" type="pres">
      <dgm:prSet presAssocID="{934728F9-E378-478D-B6D9-2E2DC2395966}" presName="axisShape" presStyleLbl="bgShp" presStyleIdx="0" presStyleCnt="1"/>
      <dgm:spPr/>
    </dgm:pt>
    <dgm:pt modelId="{B1342AEB-F6CA-416D-9EF8-94432D9DB9E1}" type="pres">
      <dgm:prSet presAssocID="{934728F9-E378-478D-B6D9-2E2DC2395966}" presName="rect1" presStyleLbl="node1" presStyleIdx="0" presStyleCnt="4">
        <dgm:presLayoutVars>
          <dgm:chMax val="0"/>
          <dgm:chPref val="0"/>
          <dgm:bulletEnabled val="1"/>
        </dgm:presLayoutVars>
      </dgm:prSet>
      <dgm:spPr/>
      <dgm:t>
        <a:bodyPr/>
        <a:lstStyle/>
        <a:p>
          <a:endParaRPr lang="en-US"/>
        </a:p>
      </dgm:t>
    </dgm:pt>
    <dgm:pt modelId="{5A4CEBDF-52C8-4BFF-B985-748CDFCE5D0B}" type="pres">
      <dgm:prSet presAssocID="{934728F9-E378-478D-B6D9-2E2DC2395966}" presName="rect2" presStyleLbl="node1" presStyleIdx="1" presStyleCnt="4">
        <dgm:presLayoutVars>
          <dgm:chMax val="0"/>
          <dgm:chPref val="0"/>
          <dgm:bulletEnabled val="1"/>
        </dgm:presLayoutVars>
      </dgm:prSet>
      <dgm:spPr/>
      <dgm:t>
        <a:bodyPr/>
        <a:lstStyle/>
        <a:p>
          <a:endParaRPr lang="en-US"/>
        </a:p>
      </dgm:t>
    </dgm:pt>
    <dgm:pt modelId="{18AF0774-0C11-46C7-9230-69FB40A8E40A}" type="pres">
      <dgm:prSet presAssocID="{934728F9-E378-478D-B6D9-2E2DC2395966}" presName="rect3" presStyleLbl="node1" presStyleIdx="2" presStyleCnt="4">
        <dgm:presLayoutVars>
          <dgm:chMax val="0"/>
          <dgm:chPref val="0"/>
          <dgm:bulletEnabled val="1"/>
        </dgm:presLayoutVars>
      </dgm:prSet>
      <dgm:spPr/>
      <dgm:t>
        <a:bodyPr/>
        <a:lstStyle/>
        <a:p>
          <a:endParaRPr lang="en-US"/>
        </a:p>
      </dgm:t>
    </dgm:pt>
    <dgm:pt modelId="{6F261B43-56EC-47C0-9316-D83155A19854}" type="pres">
      <dgm:prSet presAssocID="{934728F9-E378-478D-B6D9-2E2DC2395966}" presName="rect4" presStyleLbl="node1" presStyleIdx="3" presStyleCnt="4">
        <dgm:presLayoutVars>
          <dgm:chMax val="0"/>
          <dgm:chPref val="0"/>
          <dgm:bulletEnabled val="1"/>
        </dgm:presLayoutVars>
      </dgm:prSet>
      <dgm:spPr/>
      <dgm:t>
        <a:bodyPr/>
        <a:lstStyle/>
        <a:p>
          <a:endParaRPr lang="en-US"/>
        </a:p>
      </dgm:t>
    </dgm:pt>
  </dgm:ptLst>
  <dgm:cxnLst>
    <dgm:cxn modelId="{E639D46E-8E94-4285-99E2-172FA16A1B18}" srcId="{934728F9-E378-478D-B6D9-2E2DC2395966}" destId="{C2EDB139-F252-4BD2-9740-B304E4F4835F}" srcOrd="0" destOrd="0" parTransId="{A91EAF12-B106-463B-8828-935D6DEBD4CC}" sibTransId="{76D3E965-E9BF-47AD-AE3F-B767FF8E96D7}"/>
    <dgm:cxn modelId="{AFE6F91F-2D8E-9645-84AF-E73D67000A8C}" type="presOf" srcId="{765770DF-D25C-4319-8478-CE9628D0D403}" destId="{5A4CEBDF-52C8-4BFF-B985-748CDFCE5D0B}" srcOrd="0" destOrd="0" presId="urn:microsoft.com/office/officeart/2005/8/layout/matrix2"/>
    <dgm:cxn modelId="{517F3334-520F-46F6-A16A-49FD1CBBD16E}" srcId="{934728F9-E378-478D-B6D9-2E2DC2395966}" destId="{0FD84C80-EBC8-4622-AC6D-462BBF988046}" srcOrd="2" destOrd="0" parTransId="{37CC4FF7-DEAB-4142-85D1-4B0C27F2D24D}" sibTransId="{3D68B4CB-2325-48E3-830E-D1C0D6A2DB0A}"/>
    <dgm:cxn modelId="{75B89121-D9C2-4CF2-8A76-CF9EE81073BC}" srcId="{934728F9-E378-478D-B6D9-2E2DC2395966}" destId="{9B62FC1E-6441-4231-A88F-8EB705D71832}" srcOrd="3" destOrd="0" parTransId="{A61440E8-0913-45AD-9BFA-5F2AF2C7F656}" sibTransId="{28751351-B8AE-4181-B51F-D5EF93C619CD}"/>
    <dgm:cxn modelId="{451590DC-C907-41AF-8A60-DCB82D32551B}" srcId="{934728F9-E378-478D-B6D9-2E2DC2395966}" destId="{765770DF-D25C-4319-8478-CE9628D0D403}" srcOrd="1" destOrd="0" parTransId="{F1E762AC-E102-4DC1-AECB-28C31529590C}" sibTransId="{20807D75-3D76-4494-9F35-43641B579C9F}"/>
    <dgm:cxn modelId="{46711CFA-F80D-884C-84C4-E35C5803C6F7}" type="presOf" srcId="{9B62FC1E-6441-4231-A88F-8EB705D71832}" destId="{6F261B43-56EC-47C0-9316-D83155A19854}" srcOrd="0" destOrd="0" presId="urn:microsoft.com/office/officeart/2005/8/layout/matrix2"/>
    <dgm:cxn modelId="{5BA7C4C4-A49B-BA42-B2DA-A59CBC9B6961}" type="presOf" srcId="{C2EDB139-F252-4BD2-9740-B304E4F4835F}" destId="{B1342AEB-F6CA-416D-9EF8-94432D9DB9E1}" srcOrd="0" destOrd="0" presId="urn:microsoft.com/office/officeart/2005/8/layout/matrix2"/>
    <dgm:cxn modelId="{DFE39BCA-CD83-9642-817E-5B4706BFA960}" type="presOf" srcId="{0FD84C80-EBC8-4622-AC6D-462BBF988046}" destId="{18AF0774-0C11-46C7-9230-69FB40A8E40A}" srcOrd="0" destOrd="0" presId="urn:microsoft.com/office/officeart/2005/8/layout/matrix2"/>
    <dgm:cxn modelId="{A06A7766-A2FB-CE4B-8E2F-F7113A21822C}" type="presOf" srcId="{934728F9-E378-478D-B6D9-2E2DC2395966}" destId="{4D6C712D-081B-4171-853C-231F733F5A59}" srcOrd="0" destOrd="0" presId="urn:microsoft.com/office/officeart/2005/8/layout/matrix2"/>
    <dgm:cxn modelId="{DC7808FB-0E96-514C-AA18-5134E704B528}" type="presParOf" srcId="{4D6C712D-081B-4171-853C-231F733F5A59}" destId="{441EE366-796F-4087-9FBF-C100D816338C}" srcOrd="0" destOrd="0" presId="urn:microsoft.com/office/officeart/2005/8/layout/matrix2"/>
    <dgm:cxn modelId="{3B45F4D7-A85B-8B4E-8945-29BD152797EF}" type="presParOf" srcId="{4D6C712D-081B-4171-853C-231F733F5A59}" destId="{B1342AEB-F6CA-416D-9EF8-94432D9DB9E1}" srcOrd="1" destOrd="0" presId="urn:microsoft.com/office/officeart/2005/8/layout/matrix2"/>
    <dgm:cxn modelId="{5E40148B-D9B7-294B-A1A1-5F8C3F38165A}" type="presParOf" srcId="{4D6C712D-081B-4171-853C-231F733F5A59}" destId="{5A4CEBDF-52C8-4BFF-B985-748CDFCE5D0B}" srcOrd="2" destOrd="0" presId="urn:microsoft.com/office/officeart/2005/8/layout/matrix2"/>
    <dgm:cxn modelId="{13AE3ECF-2B11-8D4A-84C4-F6EE600AA40B}" type="presParOf" srcId="{4D6C712D-081B-4171-853C-231F733F5A59}" destId="{18AF0774-0C11-46C7-9230-69FB40A8E40A}" srcOrd="3" destOrd="0" presId="urn:microsoft.com/office/officeart/2005/8/layout/matrix2"/>
    <dgm:cxn modelId="{9DE8F6DC-8308-914B-B0FD-57357A851216}" type="presParOf" srcId="{4D6C712D-081B-4171-853C-231F733F5A59}" destId="{6F261B43-56EC-47C0-9316-D83155A19854}"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BF9C35E-CC35-4CA8-AC1E-F41A2D198CA4}" type="doc">
      <dgm:prSet loTypeId="urn:microsoft.com/office/officeart/2005/8/layout/pyramid1" loCatId="pyramid" qsTypeId="urn:microsoft.com/office/officeart/2005/8/quickstyle/simple1" qsCatId="simple" csTypeId="urn:microsoft.com/office/officeart/2005/8/colors/colorful1#6" csCatId="colorful" phldr="1"/>
      <dgm:spPr/>
    </dgm:pt>
    <dgm:pt modelId="{6EF81219-C92E-40A1-83E6-E4DC43CD41DC}">
      <dgm:prSet phldrT="[Text]" custT="1"/>
      <dgm:spPr/>
      <dgm:t>
        <a:bodyPr/>
        <a:lstStyle/>
        <a:p>
          <a:r>
            <a:rPr lang="es-MX" sz="3600" dirty="0" smtClean="0"/>
            <a:t>Directorio y  Técnicos</a:t>
          </a:r>
          <a:endParaRPr lang="es-MX" sz="2400" dirty="0" smtClean="0"/>
        </a:p>
        <a:p>
          <a:r>
            <a:rPr lang="es-MX" sz="2400" dirty="0" smtClean="0"/>
            <a:t>Confidenciales o privados </a:t>
          </a:r>
          <a:endParaRPr lang="en-US" sz="2400" dirty="0"/>
        </a:p>
      </dgm:t>
    </dgm:pt>
    <dgm:pt modelId="{31F374A7-4151-4298-8781-D7737A0C029E}" type="parTrans" cxnId="{E824AF82-A044-4029-BF7F-C2112992340B}">
      <dgm:prSet/>
      <dgm:spPr/>
      <dgm:t>
        <a:bodyPr/>
        <a:lstStyle/>
        <a:p>
          <a:endParaRPr lang="en-US"/>
        </a:p>
      </dgm:t>
    </dgm:pt>
    <dgm:pt modelId="{51B5411E-FFCF-4170-8F88-71CD02D032B3}" type="sibTrans" cxnId="{E824AF82-A044-4029-BF7F-C2112992340B}">
      <dgm:prSet/>
      <dgm:spPr/>
      <dgm:t>
        <a:bodyPr/>
        <a:lstStyle/>
        <a:p>
          <a:endParaRPr lang="en-US"/>
        </a:p>
      </dgm:t>
    </dgm:pt>
    <dgm:pt modelId="{26DB1F74-ADB5-488D-A429-43F6C0BD435D}">
      <dgm:prSet phldrT="[Text]" custT="1"/>
      <dgm:spPr/>
      <dgm:t>
        <a:bodyPr/>
        <a:lstStyle/>
        <a:p>
          <a:r>
            <a:rPr lang="es-MX" sz="3300" dirty="0" smtClean="0"/>
            <a:t>Información General</a:t>
          </a:r>
        </a:p>
        <a:p>
          <a:r>
            <a:rPr lang="es-MX" sz="2000" dirty="0" smtClean="0"/>
            <a:t>Directrices del Plan de Comunicación Interna</a:t>
          </a:r>
          <a:endParaRPr lang="en-US" sz="2000" dirty="0"/>
        </a:p>
      </dgm:t>
    </dgm:pt>
    <dgm:pt modelId="{EA9BD300-7618-4F2D-A6C3-4AEABF43ADA2}" type="parTrans" cxnId="{C9D6ADC0-D8BA-4C0B-8FF4-4CC8D6ED2898}">
      <dgm:prSet/>
      <dgm:spPr/>
      <dgm:t>
        <a:bodyPr/>
        <a:lstStyle/>
        <a:p>
          <a:endParaRPr lang="en-US"/>
        </a:p>
      </dgm:t>
    </dgm:pt>
    <dgm:pt modelId="{0178195E-6D2F-40B9-9762-1D10AB30290B}" type="sibTrans" cxnId="{C9D6ADC0-D8BA-4C0B-8FF4-4CC8D6ED2898}">
      <dgm:prSet/>
      <dgm:spPr/>
      <dgm:t>
        <a:bodyPr/>
        <a:lstStyle/>
        <a:p>
          <a:endParaRPr lang="en-US"/>
        </a:p>
      </dgm:t>
    </dgm:pt>
    <dgm:pt modelId="{3F229283-0CBA-4317-9767-6DA9620DB2F7}" type="pres">
      <dgm:prSet presAssocID="{CBF9C35E-CC35-4CA8-AC1E-F41A2D198CA4}" presName="Name0" presStyleCnt="0">
        <dgm:presLayoutVars>
          <dgm:dir/>
          <dgm:animLvl val="lvl"/>
          <dgm:resizeHandles val="exact"/>
        </dgm:presLayoutVars>
      </dgm:prSet>
      <dgm:spPr/>
    </dgm:pt>
    <dgm:pt modelId="{15C9C1C3-9745-4E72-A55B-4D84FA5040DC}" type="pres">
      <dgm:prSet presAssocID="{6EF81219-C92E-40A1-83E6-E4DC43CD41DC}" presName="Name8" presStyleCnt="0"/>
      <dgm:spPr/>
    </dgm:pt>
    <dgm:pt modelId="{85641CE5-6963-44EE-94C6-EA7EE6741B03}" type="pres">
      <dgm:prSet presAssocID="{6EF81219-C92E-40A1-83E6-E4DC43CD41DC}" presName="level" presStyleLbl="node1" presStyleIdx="0" presStyleCnt="2" custScaleX="98738" custScaleY="97269">
        <dgm:presLayoutVars>
          <dgm:chMax val="1"/>
          <dgm:bulletEnabled val="1"/>
        </dgm:presLayoutVars>
      </dgm:prSet>
      <dgm:spPr/>
      <dgm:t>
        <a:bodyPr/>
        <a:lstStyle/>
        <a:p>
          <a:endParaRPr lang="en-US"/>
        </a:p>
      </dgm:t>
    </dgm:pt>
    <dgm:pt modelId="{62A430B2-1809-441A-B047-2D722A15D703}" type="pres">
      <dgm:prSet presAssocID="{6EF81219-C92E-40A1-83E6-E4DC43CD41DC}" presName="levelTx" presStyleLbl="revTx" presStyleIdx="0" presStyleCnt="0">
        <dgm:presLayoutVars>
          <dgm:chMax val="1"/>
          <dgm:bulletEnabled val="1"/>
        </dgm:presLayoutVars>
      </dgm:prSet>
      <dgm:spPr/>
      <dgm:t>
        <a:bodyPr/>
        <a:lstStyle/>
        <a:p>
          <a:endParaRPr lang="en-US"/>
        </a:p>
      </dgm:t>
    </dgm:pt>
    <dgm:pt modelId="{B010F88B-C634-44AA-939D-BD63E4DC088A}" type="pres">
      <dgm:prSet presAssocID="{26DB1F74-ADB5-488D-A429-43F6C0BD435D}" presName="Name8" presStyleCnt="0"/>
      <dgm:spPr/>
    </dgm:pt>
    <dgm:pt modelId="{D51C85C8-607A-47FB-8909-8C55A7B81D81}" type="pres">
      <dgm:prSet presAssocID="{26DB1F74-ADB5-488D-A429-43F6C0BD435D}" presName="level" presStyleLbl="node1" presStyleIdx="1" presStyleCnt="2">
        <dgm:presLayoutVars>
          <dgm:chMax val="1"/>
          <dgm:bulletEnabled val="1"/>
        </dgm:presLayoutVars>
      </dgm:prSet>
      <dgm:spPr/>
      <dgm:t>
        <a:bodyPr/>
        <a:lstStyle/>
        <a:p>
          <a:endParaRPr lang="en-US"/>
        </a:p>
      </dgm:t>
    </dgm:pt>
    <dgm:pt modelId="{62001936-B329-4855-A75B-6956B565F4D0}" type="pres">
      <dgm:prSet presAssocID="{26DB1F74-ADB5-488D-A429-43F6C0BD435D}" presName="levelTx" presStyleLbl="revTx" presStyleIdx="0" presStyleCnt="0">
        <dgm:presLayoutVars>
          <dgm:chMax val="1"/>
          <dgm:bulletEnabled val="1"/>
        </dgm:presLayoutVars>
      </dgm:prSet>
      <dgm:spPr/>
      <dgm:t>
        <a:bodyPr/>
        <a:lstStyle/>
        <a:p>
          <a:endParaRPr lang="en-US"/>
        </a:p>
      </dgm:t>
    </dgm:pt>
  </dgm:ptLst>
  <dgm:cxnLst>
    <dgm:cxn modelId="{8AB3A334-A285-6F4F-98A3-39B0C97D40C0}" type="presOf" srcId="{6EF81219-C92E-40A1-83E6-E4DC43CD41DC}" destId="{62A430B2-1809-441A-B047-2D722A15D703}" srcOrd="1" destOrd="0" presId="urn:microsoft.com/office/officeart/2005/8/layout/pyramid1"/>
    <dgm:cxn modelId="{46C0FC19-25F2-1C45-87B7-3035853C4E8B}" type="presOf" srcId="{6EF81219-C92E-40A1-83E6-E4DC43CD41DC}" destId="{85641CE5-6963-44EE-94C6-EA7EE6741B03}" srcOrd="0" destOrd="0" presId="urn:microsoft.com/office/officeart/2005/8/layout/pyramid1"/>
    <dgm:cxn modelId="{FD36391F-F0E2-DF4B-AA41-9B02A92D93DA}" type="presOf" srcId="{CBF9C35E-CC35-4CA8-AC1E-F41A2D198CA4}" destId="{3F229283-0CBA-4317-9767-6DA9620DB2F7}" srcOrd="0" destOrd="0" presId="urn:microsoft.com/office/officeart/2005/8/layout/pyramid1"/>
    <dgm:cxn modelId="{E824AF82-A044-4029-BF7F-C2112992340B}" srcId="{CBF9C35E-CC35-4CA8-AC1E-F41A2D198CA4}" destId="{6EF81219-C92E-40A1-83E6-E4DC43CD41DC}" srcOrd="0" destOrd="0" parTransId="{31F374A7-4151-4298-8781-D7737A0C029E}" sibTransId="{51B5411E-FFCF-4170-8F88-71CD02D032B3}"/>
    <dgm:cxn modelId="{F97BC35E-63F3-4A45-BB62-17472693166A}" type="presOf" srcId="{26DB1F74-ADB5-488D-A429-43F6C0BD435D}" destId="{D51C85C8-607A-47FB-8909-8C55A7B81D81}" srcOrd="0" destOrd="0" presId="urn:microsoft.com/office/officeart/2005/8/layout/pyramid1"/>
    <dgm:cxn modelId="{E859E8CD-56F7-D84D-89FB-2B187ECEA330}" type="presOf" srcId="{26DB1F74-ADB5-488D-A429-43F6C0BD435D}" destId="{62001936-B329-4855-A75B-6956B565F4D0}" srcOrd="1" destOrd="0" presId="urn:microsoft.com/office/officeart/2005/8/layout/pyramid1"/>
    <dgm:cxn modelId="{C9D6ADC0-D8BA-4C0B-8FF4-4CC8D6ED2898}" srcId="{CBF9C35E-CC35-4CA8-AC1E-F41A2D198CA4}" destId="{26DB1F74-ADB5-488D-A429-43F6C0BD435D}" srcOrd="1" destOrd="0" parTransId="{EA9BD300-7618-4F2D-A6C3-4AEABF43ADA2}" sibTransId="{0178195E-6D2F-40B9-9762-1D10AB30290B}"/>
    <dgm:cxn modelId="{A6B7DF8B-7176-2842-9F39-230CC7AE2685}" type="presParOf" srcId="{3F229283-0CBA-4317-9767-6DA9620DB2F7}" destId="{15C9C1C3-9745-4E72-A55B-4D84FA5040DC}" srcOrd="0" destOrd="0" presId="urn:microsoft.com/office/officeart/2005/8/layout/pyramid1"/>
    <dgm:cxn modelId="{83FE899F-A85A-4044-838E-5D720101BB1A}" type="presParOf" srcId="{15C9C1C3-9745-4E72-A55B-4D84FA5040DC}" destId="{85641CE5-6963-44EE-94C6-EA7EE6741B03}" srcOrd="0" destOrd="0" presId="urn:microsoft.com/office/officeart/2005/8/layout/pyramid1"/>
    <dgm:cxn modelId="{D319C5FC-BA04-8D4A-8277-1A138AD78B59}" type="presParOf" srcId="{15C9C1C3-9745-4E72-A55B-4D84FA5040DC}" destId="{62A430B2-1809-441A-B047-2D722A15D703}" srcOrd="1" destOrd="0" presId="urn:microsoft.com/office/officeart/2005/8/layout/pyramid1"/>
    <dgm:cxn modelId="{FC5D16B2-2558-D140-8C36-0F68E3E7490B}" type="presParOf" srcId="{3F229283-0CBA-4317-9767-6DA9620DB2F7}" destId="{B010F88B-C634-44AA-939D-BD63E4DC088A}" srcOrd="1" destOrd="0" presId="urn:microsoft.com/office/officeart/2005/8/layout/pyramid1"/>
    <dgm:cxn modelId="{4399DD88-CB82-EB4E-B0A9-DBE34EB790EB}" type="presParOf" srcId="{B010F88B-C634-44AA-939D-BD63E4DC088A}" destId="{D51C85C8-607A-47FB-8909-8C55A7B81D81}" srcOrd="0" destOrd="0" presId="urn:microsoft.com/office/officeart/2005/8/layout/pyramid1"/>
    <dgm:cxn modelId="{B3167828-AAD5-834A-AA78-CEAE6A108869}" type="presParOf" srcId="{B010F88B-C634-44AA-939D-BD63E4DC088A}" destId="{62001936-B329-4855-A75B-6956B565F4D0}"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BB113-FFE6-4EDF-BA9A-EFC7120A4A69}">
      <dsp:nvSpPr>
        <dsp:cNvPr id="0" name=""/>
        <dsp:cNvSpPr/>
      </dsp:nvSpPr>
      <dsp:spPr>
        <a:xfrm rot="5400000">
          <a:off x="-178893" y="180552"/>
          <a:ext cx="1192624" cy="834836"/>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endParaRPr lang="en-US" sz="2300" kern="1200" dirty="0"/>
        </a:p>
      </dsp:txBody>
      <dsp:txXfrm rot="-5400000">
        <a:off x="1" y="419076"/>
        <a:ext cx="834836" cy="357788"/>
      </dsp:txXfrm>
    </dsp:sp>
    <dsp:sp modelId="{90B1A651-0A1F-4ABD-A5A1-BA0E80757084}">
      <dsp:nvSpPr>
        <dsp:cNvPr id="0" name=""/>
        <dsp:cNvSpPr/>
      </dsp:nvSpPr>
      <dsp:spPr>
        <a:xfrm rot="5400000">
          <a:off x="2448054" y="-1611558"/>
          <a:ext cx="775205" cy="4001641"/>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s-MX" sz="1500" kern="1200" dirty="0" smtClean="0"/>
            <a:t>Caídas en los precios del petróleo</a:t>
          </a:r>
          <a:endParaRPr lang="en-US" sz="1500" kern="1200" dirty="0"/>
        </a:p>
        <a:p>
          <a:pPr marL="114300" lvl="1" indent="-114300" algn="l" defTabSz="666750">
            <a:lnSpc>
              <a:spcPct val="90000"/>
            </a:lnSpc>
            <a:spcBef>
              <a:spcPct val="0"/>
            </a:spcBef>
            <a:spcAft>
              <a:spcPct val="15000"/>
            </a:spcAft>
            <a:buChar char="••"/>
          </a:pPr>
          <a:r>
            <a:rPr lang="es-MX" sz="1500" kern="1200" dirty="0" smtClean="0"/>
            <a:t>Las empresas suspenden actividades productivas</a:t>
          </a:r>
          <a:endParaRPr lang="en-US" sz="1500" kern="1200" dirty="0"/>
        </a:p>
      </dsp:txBody>
      <dsp:txXfrm rot="-5400000">
        <a:off x="834836" y="39502"/>
        <a:ext cx="3963799" cy="699521"/>
      </dsp:txXfrm>
    </dsp:sp>
    <dsp:sp modelId="{F1DC63C7-3535-4424-BACA-7061D335DD8F}">
      <dsp:nvSpPr>
        <dsp:cNvPr id="0" name=""/>
        <dsp:cNvSpPr/>
      </dsp:nvSpPr>
      <dsp:spPr>
        <a:xfrm rot="5400000">
          <a:off x="-178893" y="1172231"/>
          <a:ext cx="1192624" cy="834836"/>
        </a:xfrm>
        <a:prstGeom prst="chevron">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endParaRPr lang="en-US" sz="2300" kern="1200" dirty="0"/>
        </a:p>
      </dsp:txBody>
      <dsp:txXfrm rot="-5400000">
        <a:off x="1" y="1410755"/>
        <a:ext cx="834836" cy="357788"/>
      </dsp:txXfrm>
    </dsp:sp>
    <dsp:sp modelId="{0F2CB802-3D3D-45CE-9460-7BC0630342AA}">
      <dsp:nvSpPr>
        <dsp:cNvPr id="0" name=""/>
        <dsp:cNvSpPr/>
      </dsp:nvSpPr>
      <dsp:spPr>
        <a:xfrm rot="5400000">
          <a:off x="2448054" y="-619879"/>
          <a:ext cx="775205" cy="4001641"/>
        </a:xfrm>
        <a:prstGeom prst="round2Same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s-MX" sz="1500" kern="1200" dirty="0" smtClean="0"/>
            <a:t>Limitaciones del INH para coordinar la actuación de las empresas </a:t>
          </a:r>
          <a:endParaRPr lang="en-US" sz="1500" kern="1200" dirty="0"/>
        </a:p>
        <a:p>
          <a:pPr marL="114300" lvl="1" indent="-114300" algn="l" defTabSz="666750">
            <a:lnSpc>
              <a:spcPct val="90000"/>
            </a:lnSpc>
            <a:spcBef>
              <a:spcPct val="0"/>
            </a:spcBef>
            <a:spcAft>
              <a:spcPct val="15000"/>
            </a:spcAft>
            <a:buChar char="••"/>
          </a:pPr>
          <a:r>
            <a:rPr lang="es-MX" sz="1500" kern="1200" dirty="0" smtClean="0"/>
            <a:t>Diseñar una nueva organización</a:t>
          </a:r>
          <a:endParaRPr lang="en-US" sz="1500" kern="1200" dirty="0"/>
        </a:p>
      </dsp:txBody>
      <dsp:txXfrm rot="-5400000">
        <a:off x="834836" y="1031181"/>
        <a:ext cx="3963799" cy="699521"/>
      </dsp:txXfrm>
    </dsp:sp>
    <dsp:sp modelId="{A614C472-2030-449C-A8BA-29967553D6EB}">
      <dsp:nvSpPr>
        <dsp:cNvPr id="0" name=""/>
        <dsp:cNvSpPr/>
      </dsp:nvSpPr>
      <dsp:spPr>
        <a:xfrm rot="5400000">
          <a:off x="-178893" y="2163910"/>
          <a:ext cx="1192624" cy="834836"/>
        </a:xfrm>
        <a:prstGeom prst="chevron">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endParaRPr lang="en-US" sz="2300" kern="1200"/>
        </a:p>
      </dsp:txBody>
      <dsp:txXfrm rot="-5400000">
        <a:off x="1" y="2402434"/>
        <a:ext cx="834836" cy="357788"/>
      </dsp:txXfrm>
    </dsp:sp>
    <dsp:sp modelId="{ACC405C5-21CA-4FAC-B59A-C0616AE71BB7}">
      <dsp:nvSpPr>
        <dsp:cNvPr id="0" name=""/>
        <dsp:cNvSpPr/>
      </dsp:nvSpPr>
      <dsp:spPr>
        <a:xfrm rot="5400000">
          <a:off x="2448054" y="371799"/>
          <a:ext cx="775205" cy="4001641"/>
        </a:xfrm>
        <a:prstGeom prst="round2Same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171450" lvl="1" indent="-171450" algn="l" defTabSz="844550">
            <a:lnSpc>
              <a:spcPct val="90000"/>
            </a:lnSpc>
            <a:spcBef>
              <a:spcPct val="0"/>
            </a:spcBef>
            <a:spcAft>
              <a:spcPct val="15000"/>
            </a:spcAft>
            <a:buChar char="••"/>
          </a:pPr>
          <a:endParaRPr lang="en-US" sz="1900" kern="1200" dirty="0"/>
        </a:p>
        <a:p>
          <a:pPr marL="285750" lvl="1" indent="-285750" algn="l" defTabSz="1422400">
            <a:lnSpc>
              <a:spcPct val="90000"/>
            </a:lnSpc>
            <a:spcBef>
              <a:spcPct val="0"/>
            </a:spcBef>
            <a:spcAft>
              <a:spcPct val="15000"/>
            </a:spcAft>
            <a:buChar char="••"/>
          </a:pPr>
          <a:r>
            <a:rPr lang="es-MX" sz="3200" kern="1200" dirty="0" smtClean="0"/>
            <a:t>REPSOL SA</a:t>
          </a:r>
          <a:endParaRPr lang="en-US" sz="3200" kern="1200" dirty="0"/>
        </a:p>
      </dsp:txBody>
      <dsp:txXfrm rot="-5400000">
        <a:off x="834836" y="2022859"/>
        <a:ext cx="3963799" cy="6995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4E7DD8-4B48-4153-B483-FCA09D7CCEA7}">
      <dsp:nvSpPr>
        <dsp:cNvPr id="0" name=""/>
        <dsp:cNvSpPr/>
      </dsp:nvSpPr>
      <dsp:spPr>
        <a:xfrm>
          <a:off x="0" y="0"/>
          <a:ext cx="3798511" cy="912993"/>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es-MX" sz="1100" kern="1200" dirty="0" smtClean="0"/>
            <a:t>Definición de la Misión y Visión</a:t>
          </a:r>
        </a:p>
        <a:p>
          <a:pPr lvl="0" algn="l" defTabSz="488950">
            <a:lnSpc>
              <a:spcPct val="90000"/>
            </a:lnSpc>
            <a:spcBef>
              <a:spcPct val="0"/>
            </a:spcBef>
            <a:spcAft>
              <a:spcPct val="35000"/>
            </a:spcAft>
          </a:pPr>
          <a:r>
            <a:rPr lang="es-MX" sz="1100" kern="1200" dirty="0" smtClean="0"/>
            <a:t>* Una de las diez primeras empresas mundiales del sector</a:t>
          </a:r>
        </a:p>
        <a:p>
          <a:pPr lvl="0" algn="l" defTabSz="488950">
            <a:lnSpc>
              <a:spcPct val="90000"/>
            </a:lnSpc>
            <a:spcBef>
              <a:spcPct val="0"/>
            </a:spcBef>
            <a:spcAft>
              <a:spcPct val="35000"/>
            </a:spcAft>
          </a:pPr>
          <a:endParaRPr lang="en-US" sz="1100" kern="1200" dirty="0"/>
        </a:p>
      </dsp:txBody>
      <dsp:txXfrm>
        <a:off x="26741" y="26741"/>
        <a:ext cx="2813319" cy="859511"/>
      </dsp:txXfrm>
    </dsp:sp>
    <dsp:sp modelId="{32371B21-BF40-4528-83C5-B53C90C39EAA}">
      <dsp:nvSpPr>
        <dsp:cNvPr id="0" name=""/>
        <dsp:cNvSpPr/>
      </dsp:nvSpPr>
      <dsp:spPr>
        <a:xfrm>
          <a:off x="335162" y="1065158"/>
          <a:ext cx="3798511" cy="912993"/>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es-MX" sz="1100" kern="1200" dirty="0" smtClean="0"/>
            <a:t>Investigar</a:t>
          </a:r>
        </a:p>
        <a:p>
          <a:pPr lvl="0" algn="l" defTabSz="488950">
            <a:lnSpc>
              <a:spcPct val="90000"/>
            </a:lnSpc>
            <a:spcBef>
              <a:spcPct val="0"/>
            </a:spcBef>
            <a:spcAft>
              <a:spcPct val="35000"/>
            </a:spcAft>
          </a:pPr>
          <a:r>
            <a:rPr lang="es-MX" sz="1100" kern="1200" dirty="0" smtClean="0"/>
            <a:t>*  Nueva cultura competitiva</a:t>
          </a:r>
          <a:endParaRPr lang="en-US" sz="1100" kern="1200" dirty="0"/>
        </a:p>
      </dsp:txBody>
      <dsp:txXfrm>
        <a:off x="361903" y="1091899"/>
        <a:ext cx="2816421" cy="859511"/>
      </dsp:txXfrm>
    </dsp:sp>
    <dsp:sp modelId="{CB3AC02F-9011-432C-B8D4-A6678E4E2888}">
      <dsp:nvSpPr>
        <dsp:cNvPr id="0" name=""/>
        <dsp:cNvSpPr/>
      </dsp:nvSpPr>
      <dsp:spPr>
        <a:xfrm>
          <a:off x="670325" y="2130317"/>
          <a:ext cx="3798511" cy="912993"/>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es-MX" sz="1100" kern="1200" dirty="0" smtClean="0"/>
            <a:t>Diagnóstico</a:t>
          </a:r>
          <a:endParaRPr lang="en-US" sz="1100" kern="1200" dirty="0"/>
        </a:p>
      </dsp:txBody>
      <dsp:txXfrm>
        <a:off x="697066" y="2157058"/>
        <a:ext cx="2816421" cy="859511"/>
      </dsp:txXfrm>
    </dsp:sp>
    <dsp:sp modelId="{17CFC288-6627-4579-A58E-5D2FCBA8BB83}">
      <dsp:nvSpPr>
        <dsp:cNvPr id="0" name=""/>
        <dsp:cNvSpPr/>
      </dsp:nvSpPr>
      <dsp:spPr>
        <a:xfrm>
          <a:off x="3205065" y="692353"/>
          <a:ext cx="593445" cy="593445"/>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endParaRPr lang="en-US" sz="2700" kern="1200"/>
        </a:p>
      </dsp:txBody>
      <dsp:txXfrm>
        <a:off x="3338590" y="692353"/>
        <a:ext cx="326395" cy="446567"/>
      </dsp:txXfrm>
    </dsp:sp>
    <dsp:sp modelId="{E58544FC-F09D-4FA5-9CFA-05001BD88F97}">
      <dsp:nvSpPr>
        <dsp:cNvPr id="0" name=""/>
        <dsp:cNvSpPr/>
      </dsp:nvSpPr>
      <dsp:spPr>
        <a:xfrm>
          <a:off x="3540228" y="1751425"/>
          <a:ext cx="593445" cy="593445"/>
        </a:xfrm>
        <a:prstGeom prst="downArrow">
          <a:avLst>
            <a:gd name="adj1" fmla="val 55000"/>
            <a:gd name="adj2" fmla="val 45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endParaRPr lang="en-US" sz="2700" kern="1200"/>
        </a:p>
      </dsp:txBody>
      <dsp:txXfrm>
        <a:off x="3673753" y="1751425"/>
        <a:ext cx="326395" cy="4465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99B39C-6D9C-4D27-9FE4-42178DE1CDD3}">
      <dsp:nvSpPr>
        <dsp:cNvPr id="0" name=""/>
        <dsp:cNvSpPr/>
      </dsp:nvSpPr>
      <dsp:spPr>
        <a:xfrm>
          <a:off x="1245" y="1346941"/>
          <a:ext cx="1651465" cy="1651465"/>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MX" sz="1300" kern="1200" dirty="0" err="1" smtClean="0"/>
            <a:t>Porblemas</a:t>
          </a:r>
          <a:r>
            <a:rPr lang="es-MX" sz="1300" kern="1200" dirty="0" smtClean="0"/>
            <a:t> más urgentes detectados</a:t>
          </a:r>
          <a:endParaRPr lang="en-US" sz="1300" kern="1200" dirty="0"/>
        </a:p>
      </dsp:txBody>
      <dsp:txXfrm>
        <a:off x="243096" y="1588792"/>
        <a:ext cx="1167763" cy="1167763"/>
      </dsp:txXfrm>
    </dsp:sp>
    <dsp:sp modelId="{2C17A54F-DBF6-4341-A262-12BEB96A32DE}">
      <dsp:nvSpPr>
        <dsp:cNvPr id="0" name=""/>
        <dsp:cNvSpPr/>
      </dsp:nvSpPr>
      <dsp:spPr>
        <a:xfrm>
          <a:off x="1786810" y="1693749"/>
          <a:ext cx="957849" cy="957849"/>
        </a:xfrm>
        <a:prstGeom prst="mathPlus">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1913773" y="2060030"/>
        <a:ext cx="703923" cy="225287"/>
      </dsp:txXfrm>
    </dsp:sp>
    <dsp:sp modelId="{B30509A2-C174-4C4C-8A72-E1964CA83B1F}">
      <dsp:nvSpPr>
        <dsp:cNvPr id="0" name=""/>
        <dsp:cNvSpPr/>
      </dsp:nvSpPr>
      <dsp:spPr>
        <a:xfrm>
          <a:off x="2878759" y="1346941"/>
          <a:ext cx="1651465" cy="1651465"/>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MX" sz="1300" kern="1200" dirty="0" smtClean="0"/>
            <a:t>Desarrollo de una red de comunicación estructurada</a:t>
          </a:r>
          <a:endParaRPr lang="en-US" sz="1300" kern="1200" dirty="0"/>
        </a:p>
      </dsp:txBody>
      <dsp:txXfrm>
        <a:off x="3120610" y="1588792"/>
        <a:ext cx="1167763" cy="1167763"/>
      </dsp:txXfrm>
    </dsp:sp>
    <dsp:sp modelId="{CAD51F60-B846-4286-AF87-BCDB9BF3322D}">
      <dsp:nvSpPr>
        <dsp:cNvPr id="0" name=""/>
        <dsp:cNvSpPr/>
      </dsp:nvSpPr>
      <dsp:spPr>
        <a:xfrm>
          <a:off x="4664323" y="1693749"/>
          <a:ext cx="957849" cy="957849"/>
        </a:xfrm>
        <a:prstGeom prst="mathEqual">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4791286" y="1891066"/>
        <a:ext cx="703923" cy="563215"/>
      </dsp:txXfrm>
    </dsp:sp>
    <dsp:sp modelId="{1DC5FAF3-A51D-425F-A9F8-EFB60579C07B}">
      <dsp:nvSpPr>
        <dsp:cNvPr id="0" name=""/>
        <dsp:cNvSpPr/>
      </dsp:nvSpPr>
      <dsp:spPr>
        <a:xfrm>
          <a:off x="5756272" y="1346941"/>
          <a:ext cx="1651465" cy="1651465"/>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MX" sz="1300" kern="1200" dirty="0" smtClean="0"/>
            <a:t>Cultura preparada a enfrentarse a una situación más competitiva</a:t>
          </a:r>
          <a:endParaRPr lang="en-US" sz="1300" kern="1200" dirty="0"/>
        </a:p>
      </dsp:txBody>
      <dsp:txXfrm>
        <a:off x="5998123" y="1588792"/>
        <a:ext cx="1167763" cy="11677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2CFE32-24E6-4D90-8CE1-74D681950610}">
      <dsp:nvSpPr>
        <dsp:cNvPr id="0" name=""/>
        <dsp:cNvSpPr/>
      </dsp:nvSpPr>
      <dsp:spPr>
        <a:xfrm rot="16200000">
          <a:off x="253" y="580925"/>
          <a:ext cx="2902148" cy="2902148"/>
        </a:xfrm>
        <a:prstGeom prst="upArrow">
          <a:avLst>
            <a:gd name="adj1" fmla="val 50000"/>
            <a:gd name="adj2" fmla="val 35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s-MX" sz="1900" kern="1200" dirty="0" smtClean="0"/>
            <a:t>Balance de las acciones para difundir los objetivos de la empresa</a:t>
          </a:r>
          <a:endParaRPr lang="en-US" sz="1900" kern="1200" dirty="0"/>
        </a:p>
      </dsp:txBody>
      <dsp:txXfrm rot="5400000">
        <a:off x="508129" y="1306462"/>
        <a:ext cx="2394272" cy="1451074"/>
      </dsp:txXfrm>
    </dsp:sp>
    <dsp:sp modelId="{F704CB4A-DA66-4863-B38E-20314D350CE3}">
      <dsp:nvSpPr>
        <dsp:cNvPr id="0" name=""/>
        <dsp:cNvSpPr/>
      </dsp:nvSpPr>
      <dsp:spPr>
        <a:xfrm rot="5400000">
          <a:off x="3193598" y="580925"/>
          <a:ext cx="2902148" cy="2902148"/>
        </a:xfrm>
        <a:prstGeom prst="upArrow">
          <a:avLst>
            <a:gd name="adj1" fmla="val 50000"/>
            <a:gd name="adj2" fmla="val 35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s-MX" sz="1900" kern="1200" dirty="0" smtClean="0"/>
            <a:t>Seminarios de información para defender las experiencias </a:t>
          </a:r>
          <a:endParaRPr lang="en-US" sz="1900" kern="1200" dirty="0"/>
        </a:p>
      </dsp:txBody>
      <dsp:txXfrm rot="-5400000">
        <a:off x="3193598" y="1306462"/>
        <a:ext cx="2394272" cy="14510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1EE366-796F-4087-9FBF-C100D816338C}">
      <dsp:nvSpPr>
        <dsp:cNvPr id="0" name=""/>
        <dsp:cNvSpPr/>
      </dsp:nvSpPr>
      <dsp:spPr>
        <a:xfrm>
          <a:off x="900137" y="0"/>
          <a:ext cx="3568895" cy="3568895"/>
        </a:xfrm>
        <a:prstGeom prst="quadArrow">
          <a:avLst>
            <a:gd name="adj1" fmla="val 2000"/>
            <a:gd name="adj2" fmla="val 4000"/>
            <a:gd name="adj3" fmla="val 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342AEB-F6CA-416D-9EF8-94432D9DB9E1}">
      <dsp:nvSpPr>
        <dsp:cNvPr id="0" name=""/>
        <dsp:cNvSpPr/>
      </dsp:nvSpPr>
      <dsp:spPr>
        <a:xfrm>
          <a:off x="1132115" y="231978"/>
          <a:ext cx="1427558" cy="1427558"/>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MX" sz="1600" kern="1200" dirty="0" smtClean="0"/>
            <a:t>Red de Publicaciones</a:t>
          </a:r>
          <a:endParaRPr lang="en-US" sz="1600" kern="1200" dirty="0"/>
        </a:p>
      </dsp:txBody>
      <dsp:txXfrm>
        <a:off x="1201803" y="301666"/>
        <a:ext cx="1288182" cy="1288182"/>
      </dsp:txXfrm>
    </dsp:sp>
    <dsp:sp modelId="{5A4CEBDF-52C8-4BFF-B985-748CDFCE5D0B}">
      <dsp:nvSpPr>
        <dsp:cNvPr id="0" name=""/>
        <dsp:cNvSpPr/>
      </dsp:nvSpPr>
      <dsp:spPr>
        <a:xfrm>
          <a:off x="2809495" y="231978"/>
          <a:ext cx="1427558" cy="142755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MX" sz="1600" kern="1200" dirty="0" smtClean="0"/>
            <a:t>Red Interpersonal</a:t>
          </a:r>
        </a:p>
      </dsp:txBody>
      <dsp:txXfrm>
        <a:off x="2879183" y="301666"/>
        <a:ext cx="1288182" cy="1288182"/>
      </dsp:txXfrm>
    </dsp:sp>
    <dsp:sp modelId="{18AF0774-0C11-46C7-9230-69FB40A8E40A}">
      <dsp:nvSpPr>
        <dsp:cNvPr id="0" name=""/>
        <dsp:cNvSpPr/>
      </dsp:nvSpPr>
      <dsp:spPr>
        <a:xfrm>
          <a:off x="1132115" y="1909358"/>
          <a:ext cx="1427558" cy="1427558"/>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MX" sz="1600" kern="1200" dirty="0" smtClean="0"/>
            <a:t>Red de Líderes naturales</a:t>
          </a:r>
          <a:endParaRPr lang="en-US" sz="1600" kern="1200" dirty="0"/>
        </a:p>
      </dsp:txBody>
      <dsp:txXfrm>
        <a:off x="1201803" y="1979046"/>
        <a:ext cx="1288182" cy="1288182"/>
      </dsp:txXfrm>
    </dsp:sp>
    <dsp:sp modelId="{6F261B43-56EC-47C0-9316-D83155A19854}">
      <dsp:nvSpPr>
        <dsp:cNvPr id="0" name=""/>
        <dsp:cNvSpPr/>
      </dsp:nvSpPr>
      <dsp:spPr>
        <a:xfrm>
          <a:off x="2809495" y="1909358"/>
          <a:ext cx="1427558" cy="142755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MX" sz="1600" kern="1200" dirty="0" smtClean="0"/>
            <a:t>Red de Formación</a:t>
          </a:r>
          <a:endParaRPr lang="en-US" sz="1600" kern="1200" dirty="0"/>
        </a:p>
      </dsp:txBody>
      <dsp:txXfrm>
        <a:off x="2879183" y="1979046"/>
        <a:ext cx="1288182" cy="12881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641CE5-6963-44EE-94C6-EA7EE6741B03}">
      <dsp:nvSpPr>
        <dsp:cNvPr id="0" name=""/>
        <dsp:cNvSpPr/>
      </dsp:nvSpPr>
      <dsp:spPr>
        <a:xfrm>
          <a:off x="1564064" y="0"/>
          <a:ext cx="2967870" cy="2003868"/>
        </a:xfrm>
        <a:prstGeom prst="trapezoid">
          <a:avLst>
            <a:gd name="adj" fmla="val 75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es-MX" sz="3600" kern="1200" dirty="0" smtClean="0"/>
            <a:t>Directorio y  Técnicos</a:t>
          </a:r>
          <a:endParaRPr lang="es-MX" sz="2400" kern="1200" dirty="0" smtClean="0"/>
        </a:p>
        <a:p>
          <a:pPr lvl="0" algn="ctr" defTabSz="1600200">
            <a:lnSpc>
              <a:spcPct val="90000"/>
            </a:lnSpc>
            <a:spcBef>
              <a:spcPct val="0"/>
            </a:spcBef>
            <a:spcAft>
              <a:spcPct val="35000"/>
            </a:spcAft>
          </a:pPr>
          <a:r>
            <a:rPr lang="es-MX" sz="2400" kern="1200" dirty="0" smtClean="0"/>
            <a:t>Confidenciales o privados </a:t>
          </a:r>
          <a:endParaRPr lang="en-US" sz="2400" kern="1200" dirty="0"/>
        </a:p>
      </dsp:txBody>
      <dsp:txXfrm>
        <a:off x="1564064" y="0"/>
        <a:ext cx="2967870" cy="2003868"/>
      </dsp:txXfrm>
    </dsp:sp>
    <dsp:sp modelId="{D51C85C8-607A-47FB-8909-8C55A7B81D81}">
      <dsp:nvSpPr>
        <dsp:cNvPr id="0" name=""/>
        <dsp:cNvSpPr/>
      </dsp:nvSpPr>
      <dsp:spPr>
        <a:xfrm>
          <a:off x="0" y="2003868"/>
          <a:ext cx="6096000" cy="2060131"/>
        </a:xfrm>
        <a:prstGeom prst="trapezoid">
          <a:avLst>
            <a:gd name="adj" fmla="val 75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r>
            <a:rPr lang="es-MX" sz="3300" kern="1200" dirty="0" smtClean="0"/>
            <a:t>Información General</a:t>
          </a:r>
        </a:p>
        <a:p>
          <a:pPr lvl="0" algn="ctr" defTabSz="1466850">
            <a:lnSpc>
              <a:spcPct val="90000"/>
            </a:lnSpc>
            <a:spcBef>
              <a:spcPct val="0"/>
            </a:spcBef>
            <a:spcAft>
              <a:spcPct val="35000"/>
            </a:spcAft>
          </a:pPr>
          <a:r>
            <a:rPr lang="es-MX" sz="2000" kern="1200" dirty="0" smtClean="0"/>
            <a:t>Directrices del Plan de Comunicación Interna</a:t>
          </a:r>
          <a:endParaRPr lang="en-US" sz="2000" kern="1200" dirty="0"/>
        </a:p>
      </dsp:txBody>
      <dsp:txXfrm>
        <a:off x="1066799" y="2003868"/>
        <a:ext cx="3962400" cy="2060131"/>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351BC7-E22F-714D-A99B-12288AA09208}" type="datetimeFigureOut">
              <a:rPr lang="en-US" smtClean="0"/>
              <a:t>28/09/11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51269D-1BFA-274D-9D1C-24F92D98A2EA}" type="slidenum">
              <a:rPr lang="en-US" smtClean="0"/>
              <a:t>‹#›</a:t>
            </a:fld>
            <a:endParaRPr lang="en-US"/>
          </a:p>
        </p:txBody>
      </p:sp>
    </p:spTree>
    <p:extLst>
      <p:ext uri="{BB962C8B-B14F-4D97-AF65-F5344CB8AC3E}">
        <p14:creationId xmlns:p14="http://schemas.microsoft.com/office/powerpoint/2010/main" val="23158211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es-MX"/>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es-MX"/>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lstStyle/>
          <a:p>
            <a:endParaRPr lang="es-MX"/>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es-MX"/>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endParaRPr lang="es-MX"/>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es-MX"/>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endParaRPr lang="es-MX"/>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endParaRPr lang="es-MX"/>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endParaRPr lang="es-MX"/>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es-MX"/>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es-MX"/>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es-MX"/>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es-MX"/>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Calibri" charset="0"/>
              <a:ea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Calibri" charset="0"/>
              <a:ea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Calibri" charset="0"/>
              <a:ea typeface="ＭＳ Ｐゴシック"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Calibri" charset="0"/>
              <a:ea typeface="ＭＳ Ｐゴシック"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Calibri" charset="0"/>
              <a:ea typeface="ＭＳ Ｐゴシック"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Calibri" charset="0"/>
              <a:ea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Calibri" charset="0"/>
              <a:ea typeface="ＭＳ Ｐゴシック"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Calibri" charset="0"/>
              <a:ea typeface="ＭＳ Ｐゴシック"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Calibri" charset="0"/>
              <a:ea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CED3E41-E2DE-48B7-AD25-2C05D8372D60}" type="datetime4">
              <a:rPr lang="en-US" smtClean="0"/>
              <a:pPr/>
              <a:t>September 28, 2011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dirty="0"/>
          </a:p>
        </p:txBody>
      </p:sp>
      <p:sp>
        <p:nvSpPr>
          <p:cNvPr id="7" name="Rectangle 6"/>
          <p:cNvSpPr/>
          <p:nvPr/>
        </p:nvSpPr>
        <p:spPr>
          <a:xfrm>
            <a:off x="284163" y="444728"/>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8" name="Group 16"/>
          <p:cNvGrpSpPr/>
          <p:nvPr/>
        </p:nvGrpSpPr>
        <p:grpSpPr>
          <a:xfrm>
            <a:off x="284163" y="1906542"/>
            <a:ext cx="8576373" cy="137411"/>
            <a:chOff x="284163" y="1759424"/>
            <a:chExt cx="8576373" cy="137411"/>
          </a:xfrm>
        </p:grpSpPr>
        <p:sp>
          <p:nvSpPr>
            <p:cNvPr id="9" name="Rectangle 8"/>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TextBox 11"/>
          <p:cNvSpPr txBox="1"/>
          <p:nvPr/>
        </p:nvSpPr>
        <p:spPr>
          <a:xfrm>
            <a:off x="8230889" y="444728"/>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ctrTitle"/>
          </p:nvPr>
        </p:nvSpPr>
        <p:spPr>
          <a:xfrm>
            <a:off x="421341" y="449005"/>
            <a:ext cx="7808976" cy="1088136"/>
          </a:xfrm>
          <a:noFill/>
        </p:spPr>
        <p:txBody>
          <a:bodyPr vert="horz" lIns="91440" tIns="45720" rIns="91440" bIns="45720" rtlCol="0" anchor="b" anchorCtr="0">
            <a:normAutofit/>
          </a:bodyPr>
          <a:lstStyle>
            <a:lvl1pPr marL="0" algn="l" defTabSz="914400" rtl="0" eaLnBrk="1" latinLnBrk="0" hangingPunct="1">
              <a:lnSpc>
                <a:spcPts val="4600"/>
              </a:lnSpc>
              <a:spcBef>
                <a:spcPct val="0"/>
              </a:spcBef>
              <a:buNone/>
              <a:defRPr sz="4200" kern="1200">
                <a:solidFill>
                  <a:schemeClr val="bg1"/>
                </a:solidFill>
                <a:latin typeface="+mj-lt"/>
                <a:ea typeface="+mj-ea"/>
                <a:cs typeface="+mj-cs"/>
              </a:defRPr>
            </a:lvl1pPr>
          </a:lstStyle>
          <a:p>
            <a:r>
              <a:rPr lang="es-ES_tradnl" smtClean="0"/>
              <a:t>Click to edit Master title style</a:t>
            </a:r>
            <a:endParaRPr/>
          </a:p>
        </p:txBody>
      </p:sp>
      <p:sp>
        <p:nvSpPr>
          <p:cNvPr id="3" name="Subtitle 2"/>
          <p:cNvSpPr>
            <a:spLocks noGrp="1"/>
          </p:cNvSpPr>
          <p:nvPr>
            <p:ph type="subTitle" idx="1"/>
          </p:nvPr>
        </p:nvSpPr>
        <p:spPr>
          <a:xfrm>
            <a:off x="476205" y="1532427"/>
            <a:ext cx="7754112" cy="484632"/>
          </a:xfrm>
        </p:spPr>
        <p:txBody>
          <a:bodyPr vert="horz" lIns="91440" tIns="45720" rIns="91440" bIns="45720" rtlCol="0">
            <a:normAutofit/>
          </a:bodyPr>
          <a:lstStyle>
            <a:lvl1pPr marL="0" indent="0" algn="l" defTabSz="914400" rtl="0" eaLnBrk="1" latinLnBrk="0" hangingPunct="1">
              <a:lnSpc>
                <a:spcPct val="100000"/>
              </a:lnSpc>
              <a:spcBef>
                <a:spcPts val="0"/>
              </a:spcBef>
              <a:buClr>
                <a:schemeClr val="bg1">
                  <a:lumMod val="65000"/>
                </a:schemeClr>
              </a:buClr>
              <a:buSzPct val="90000"/>
              <a:buFont typeface="Wingdings" pitchFamily="2" charset="2"/>
              <a:buNone/>
              <a:defRPr sz="1800" kern="120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Click to edit Master subtitle style</a:t>
            </a:r>
            <a:endParaRPr dirty="0"/>
          </a:p>
        </p:txBody>
      </p:sp>
      <p:sp>
        <p:nvSpPr>
          <p:cNvPr id="13" name="Rectangle 12"/>
          <p:cNvSpPr/>
          <p:nvPr/>
        </p:nvSpPr>
        <p:spPr>
          <a:xfrm>
            <a:off x="284163" y="6227064"/>
            <a:ext cx="8574087" cy="173736"/>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7"/>
          <p:cNvGrpSpPr/>
          <p:nvPr/>
        </p:nvGrpSpPr>
        <p:grpSpPr>
          <a:xfrm>
            <a:off x="284163" y="1577847"/>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s-ES_tradnl"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10"/>
          </p:nvPr>
        </p:nvSpPr>
        <p:spPr/>
        <p:txBody>
          <a:bodyPr/>
          <a:lstStyle/>
          <a:p>
            <a:fld id="{A2EFF424-F111-43CB-9C75-D52325012943}" type="datetime1">
              <a:rPr lang="en-US" smtClean="0"/>
              <a:pPr/>
              <a:t>28/09/11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886C9C-DC18-4195-8FD5-A50AA931D41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18" name="Rectangle 17"/>
          <p:cNvSpPr/>
          <p:nvPr/>
        </p:nvSpPr>
        <p:spPr>
          <a:xfrm>
            <a:off x="284163" y="444728"/>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sp>
        <p:nvSpPr>
          <p:cNvPr id="4" name="Date Placeholder 3"/>
          <p:cNvSpPr>
            <a:spLocks noGrp="1"/>
          </p:cNvSpPr>
          <p:nvPr>
            <p:ph type="dt" sz="half" idx="10"/>
          </p:nvPr>
        </p:nvSpPr>
        <p:spPr/>
        <p:txBody>
          <a:bodyPr/>
          <a:lstStyle/>
          <a:p>
            <a:fld id="{EC43563C-D9B3-4432-B336-144C997D6215}" type="datetime1">
              <a:rPr lang="en-US" smtClean="0"/>
              <a:pPr/>
              <a:t>28/09/11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F7886C9C-DC18-4195-8FD5-A50AA931D419}" type="slidenum">
              <a:rPr lang="en-US" smtClean="0"/>
              <a:pPr algn="r"/>
              <a:t>‹#›</a:t>
            </a:fld>
            <a:endParaRPr lang="en-US" dirty="0"/>
          </a:p>
        </p:txBody>
      </p:sp>
      <p:sp>
        <p:nvSpPr>
          <p:cNvPr id="8" name="Picture Placeholder 7"/>
          <p:cNvSpPr>
            <a:spLocks noGrp="1"/>
          </p:cNvSpPr>
          <p:nvPr>
            <p:ph type="pic" sz="quarter" idx="13"/>
          </p:nvPr>
        </p:nvSpPr>
        <p:spPr>
          <a:xfrm>
            <a:off x="284162" y="2017058"/>
            <a:ext cx="8574087" cy="4377391"/>
          </a:xfrm>
        </p:spPr>
        <p:txBody>
          <a:bodyPr/>
          <a:lstStyle>
            <a:lvl1pPr>
              <a:buNone/>
              <a:defRPr/>
            </a:lvl1pPr>
          </a:lstStyle>
          <a:p>
            <a:r>
              <a:rPr lang="es-ES_tradnl" smtClean="0"/>
              <a:t>Drag picture to placeholder or click icon to add</a:t>
            </a:r>
            <a:endParaRPr/>
          </a:p>
        </p:txBody>
      </p:sp>
      <p:sp>
        <p:nvSpPr>
          <p:cNvPr id="3" name="Subtitle 2"/>
          <p:cNvSpPr>
            <a:spLocks noGrp="1"/>
          </p:cNvSpPr>
          <p:nvPr>
            <p:ph type="subTitle" idx="1"/>
          </p:nvPr>
        </p:nvSpPr>
        <p:spPr>
          <a:xfrm>
            <a:off x="472420" y="1532965"/>
            <a:ext cx="7754284" cy="484094"/>
          </a:xfrm>
        </p:spPr>
        <p:txBody>
          <a:bodyPr>
            <a:normAutofit/>
          </a:bodyPr>
          <a:lstStyle>
            <a:lvl1pPr marL="0" indent="0" algn="l">
              <a:lnSpc>
                <a:spcPct val="100000"/>
              </a:lnSpc>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Click to edit Master subtitle style</a:t>
            </a:r>
            <a:endParaRPr dirty="0"/>
          </a:p>
        </p:txBody>
      </p:sp>
      <p:grpSp>
        <p:nvGrpSpPr>
          <p:cNvPr id="7" name="Group 16"/>
          <p:cNvGrpSpPr/>
          <p:nvPr/>
        </p:nvGrpSpPr>
        <p:grpSpPr>
          <a:xfrm>
            <a:off x="284163" y="1906542"/>
            <a:ext cx="8576373" cy="137411"/>
            <a:chOff x="284163" y="1759424"/>
            <a:chExt cx="8576373" cy="137411"/>
          </a:xfrm>
        </p:grpSpPr>
        <p:sp>
          <p:nvSpPr>
            <p:cNvPr id="11" name="Rectangle 10"/>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9" name="TextBox 18"/>
          <p:cNvSpPr txBox="1"/>
          <p:nvPr/>
        </p:nvSpPr>
        <p:spPr>
          <a:xfrm>
            <a:off x="8230889" y="444728"/>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ctrTitle"/>
          </p:nvPr>
        </p:nvSpPr>
        <p:spPr>
          <a:xfrm>
            <a:off x="418633" y="444728"/>
            <a:ext cx="7810967" cy="1088237"/>
          </a:xfrm>
          <a:noFill/>
        </p:spPr>
        <p:txBody>
          <a:bodyPr bIns="45720" anchor="b" anchorCtr="0">
            <a:normAutofit/>
          </a:bodyPr>
          <a:lstStyle>
            <a:lvl1pPr algn="l">
              <a:lnSpc>
                <a:spcPts val="4600"/>
              </a:lnSpc>
              <a:defRPr/>
            </a:lvl1pPr>
          </a:lstStyle>
          <a:p>
            <a:r>
              <a:rPr lang="es-ES_tradnl" smtClean="0"/>
              <a:t>Click to edit Master title style</a:t>
            </a:r>
            <a:endParaRP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TextBox 12"/>
          <p:cNvSpPr txBox="1"/>
          <p:nvPr/>
        </p:nvSpPr>
        <p:spPr>
          <a:xfrm>
            <a:off x="8230889" y="4801575"/>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title"/>
          </p:nvPr>
        </p:nvSpPr>
        <p:spPr>
          <a:xfrm>
            <a:off x="429768" y="4814125"/>
            <a:ext cx="7772400" cy="1051560"/>
          </a:xfrm>
          <a:noFill/>
        </p:spPr>
        <p:txBody>
          <a:bodyPr vert="horz" lIns="91440" tIns="45720" rIns="91440" bIns="45720" rtlCol="0" anchor="b" anchorCtr="0">
            <a:normAutofit/>
          </a:bodyPr>
          <a:lstStyle>
            <a:lvl1pPr algn="l" defTabSz="914400" rtl="0" eaLnBrk="1" latinLnBrk="0" hangingPunct="1">
              <a:spcBef>
                <a:spcPct val="0"/>
              </a:spcBef>
              <a:buNone/>
              <a:defRPr sz="4200" b="0" i="0" kern="1200" cap="none" baseline="0">
                <a:solidFill>
                  <a:schemeClr val="bg1"/>
                </a:solidFill>
                <a:latin typeface="+mj-lt"/>
                <a:ea typeface="+mj-ea"/>
                <a:cs typeface="+mj-cs"/>
              </a:defRPr>
            </a:lvl1pPr>
          </a:lstStyle>
          <a:p>
            <a:r>
              <a:rPr lang="es-ES_tradnl" smtClean="0"/>
              <a:t>Click to edit Master title style</a:t>
            </a:r>
            <a:endParaRPr/>
          </a:p>
        </p:txBody>
      </p:sp>
      <p:sp>
        <p:nvSpPr>
          <p:cNvPr id="3" name="Text Placeholder 2"/>
          <p:cNvSpPr>
            <a:spLocks noGrp="1"/>
          </p:cNvSpPr>
          <p:nvPr>
            <p:ph type="body" idx="1"/>
          </p:nvPr>
        </p:nvSpPr>
        <p:spPr>
          <a:xfrm>
            <a:off x="475488" y="5861304"/>
            <a:ext cx="7735824" cy="402336"/>
          </a:xfrm>
        </p:spPr>
        <p:txBody>
          <a:bodyPr vert="horz" lIns="91440" tIns="45720" rIns="91440" bIns="45720" rtlCol="0" anchor="t" anchorCtr="0">
            <a:normAutofit/>
          </a:bodyPr>
          <a:lstStyle>
            <a:lvl1pPr marL="0" indent="0">
              <a:spcBef>
                <a:spcPts val="0"/>
              </a:spcBef>
              <a:buNone/>
              <a:defRPr sz="1800" kern="1200">
                <a:solidFill>
                  <a:schemeClr val="bg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Clr>
                <a:schemeClr val="bg1">
                  <a:lumMod val="65000"/>
                </a:schemeClr>
              </a:buClr>
              <a:buSzPct val="90000"/>
              <a:buFont typeface="Wingdings" pitchFamily="2" charset="2"/>
              <a:buNone/>
            </a:pPr>
            <a:r>
              <a:rPr lang="es-ES_tradnl" smtClean="0"/>
              <a:t>Click to edit Master text styles</a:t>
            </a:r>
          </a:p>
        </p:txBody>
      </p:sp>
      <p:sp>
        <p:nvSpPr>
          <p:cNvPr id="4" name="Date Placeholder 3"/>
          <p:cNvSpPr>
            <a:spLocks noGrp="1"/>
          </p:cNvSpPr>
          <p:nvPr>
            <p:ph type="dt" sz="half" idx="10"/>
          </p:nvPr>
        </p:nvSpPr>
        <p:spPr/>
        <p:txBody>
          <a:bodyPr/>
          <a:lstStyle/>
          <a:p>
            <a:fld id="{48F78D1B-BB73-41B2-8202-C6678B761557}" type="datetime4">
              <a:rPr lang="en-US" smtClean="0"/>
              <a:pPr/>
              <a:t>September 28, 2011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13" name="Picture Placeholder 7"/>
          <p:cNvSpPr>
            <a:spLocks noGrp="1"/>
          </p:cNvSpPr>
          <p:nvPr>
            <p:ph type="pic" sz="quarter" idx="13"/>
          </p:nvPr>
        </p:nvSpPr>
        <p:spPr>
          <a:xfrm>
            <a:off x="284162" y="443754"/>
            <a:ext cx="8574087" cy="4370293"/>
          </a:xfrm>
        </p:spPr>
        <p:txBody>
          <a:bodyPr/>
          <a:lstStyle>
            <a:lvl1pPr>
              <a:buNone/>
              <a:defRPr/>
            </a:lvl1pPr>
          </a:lstStyle>
          <a:p>
            <a:r>
              <a:rPr lang="es-ES_tradnl" smtClean="0"/>
              <a:t>Drag picture to placeholder or click icon to add</a:t>
            </a:r>
            <a:endParaRPr/>
          </a:p>
        </p:txBody>
      </p:sp>
      <p:sp>
        <p:nvSpPr>
          <p:cNvPr id="4" name="Date Placeholder 3"/>
          <p:cNvSpPr>
            <a:spLocks noGrp="1"/>
          </p:cNvSpPr>
          <p:nvPr>
            <p:ph type="dt" sz="half" idx="10"/>
          </p:nvPr>
        </p:nvSpPr>
        <p:spPr/>
        <p:txBody>
          <a:bodyPr/>
          <a:lstStyle/>
          <a:p>
            <a:fld id="{EC43563C-D9B3-4432-B336-144C997D6215}" type="datetime1">
              <a:rPr lang="en-US" smtClean="0"/>
              <a:pPr/>
              <a:t>28/09/11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F7886C9C-DC18-4195-8FD5-A50AA931D419}" type="slidenum">
              <a:rPr lang="en-US" smtClean="0"/>
              <a:pPr algn="r"/>
              <a:t>‹#›</a:t>
            </a:fld>
            <a:endParaRPr lang="en-US" dirty="0"/>
          </a:p>
        </p:txBody>
      </p:sp>
      <p:sp>
        <p:nvSpPr>
          <p:cNvPr id="7" name="Rectangle 6"/>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8" name="Group 7"/>
          <p:cNvGrpSpPr/>
          <p:nvPr/>
        </p:nvGrpSpPr>
        <p:grpSpPr>
          <a:xfrm>
            <a:off x="284163" y="6263389"/>
            <a:ext cx="8576373" cy="137411"/>
            <a:chOff x="284163" y="1759424"/>
            <a:chExt cx="8576373" cy="137411"/>
          </a:xfrm>
        </p:grpSpPr>
        <p:sp>
          <p:nvSpPr>
            <p:cNvPr id="9" name="Rectangle 8"/>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TextBox 11"/>
          <p:cNvSpPr txBox="1"/>
          <p:nvPr/>
        </p:nvSpPr>
        <p:spPr>
          <a:xfrm>
            <a:off x="8230889" y="4801575"/>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title"/>
          </p:nvPr>
        </p:nvSpPr>
        <p:spPr>
          <a:xfrm>
            <a:off x="430306" y="4814047"/>
            <a:ext cx="7772400" cy="1048871"/>
          </a:xfrm>
          <a:noFill/>
        </p:spPr>
        <p:txBody>
          <a:bodyPr anchor="b" anchorCtr="0">
            <a:normAutofit/>
          </a:bodyPr>
          <a:lstStyle>
            <a:lvl1pPr algn="l">
              <a:defRPr sz="4200" b="0" i="0" cap="none" baseline="0"/>
            </a:lvl1pPr>
          </a:lstStyle>
          <a:p>
            <a:r>
              <a:rPr lang="es-ES_tradnl" smtClean="0"/>
              <a:t>Click to edit Master title style</a:t>
            </a:r>
            <a:endParaRPr/>
          </a:p>
        </p:txBody>
      </p:sp>
      <p:sp>
        <p:nvSpPr>
          <p:cNvPr id="3" name="Text Placeholder 2"/>
          <p:cNvSpPr>
            <a:spLocks noGrp="1"/>
          </p:cNvSpPr>
          <p:nvPr>
            <p:ph type="body" idx="1"/>
          </p:nvPr>
        </p:nvSpPr>
        <p:spPr>
          <a:xfrm>
            <a:off x="470647" y="5862918"/>
            <a:ext cx="7732059" cy="403412"/>
          </a:xfrm>
        </p:spPr>
        <p:txBody>
          <a:bodyPr anchor="t" anchorCtr="0">
            <a:normAutofit/>
          </a:bodyPr>
          <a:lstStyle>
            <a:lvl1pPr marL="0" indent="0">
              <a:spcBef>
                <a:spcPts val="0"/>
              </a:spcBef>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Click to edit Master text styles</a:t>
            </a:r>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9" name="Group 8"/>
          <p:cNvGrpSpPr/>
          <p:nvPr/>
        </p:nvGrpSpPr>
        <p:grpSpPr>
          <a:xfrm>
            <a:off x="284163" y="1577847"/>
            <a:ext cx="8576373" cy="137411"/>
            <a:chOff x="284163" y="1577847"/>
            <a:chExt cx="8576373" cy="137411"/>
          </a:xfrm>
        </p:grpSpPr>
        <p:sp>
          <p:nvSpPr>
            <p:cNvPr id="10" name="Rectangle 9"/>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s-ES_tradnl" smtClean="0"/>
              <a:t>Click to edit Master title style</a:t>
            </a:r>
            <a:endParaRPr/>
          </a:p>
        </p:txBody>
      </p:sp>
      <p:sp>
        <p:nvSpPr>
          <p:cNvPr id="3" name="Content Placeholder 2"/>
          <p:cNvSpPr>
            <a:spLocks noGrp="1"/>
          </p:cNvSpPr>
          <p:nvPr>
            <p:ph sz="half" idx="1"/>
          </p:nvPr>
        </p:nvSpPr>
        <p:spPr>
          <a:xfrm>
            <a:off x="403412"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Content Placeholder 3"/>
          <p:cNvSpPr>
            <a:spLocks noGrp="1"/>
          </p:cNvSpPr>
          <p:nvPr>
            <p:ph sz="half" idx="2"/>
          </p:nvPr>
        </p:nvSpPr>
        <p:spPr>
          <a:xfrm>
            <a:off x="4778188"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Date Placeholder 4"/>
          <p:cNvSpPr>
            <a:spLocks noGrp="1"/>
          </p:cNvSpPr>
          <p:nvPr>
            <p:ph type="dt" sz="half" idx="10"/>
          </p:nvPr>
        </p:nvSpPr>
        <p:spPr/>
        <p:txBody>
          <a:bodyPr/>
          <a:lstStyle/>
          <a:p>
            <a:fld id="{345DA190-4BDC-4D39-B5BB-A14B3E8B1B3D}" type="datetime1">
              <a:rPr lang="en-US" smtClean="0"/>
              <a:pPr/>
              <a:t>28/09/11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886C9C-DC18-4195-8FD5-A50AA931D41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a:off x="284163" y="1577847"/>
            <a:ext cx="8576373" cy="137411"/>
            <a:chOff x="284163" y="1577847"/>
            <a:chExt cx="8576373" cy="137411"/>
          </a:xfrm>
        </p:grpSpPr>
        <p:sp>
          <p:nvSpPr>
            <p:cNvPr id="12" name="Rectangle 11"/>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lvl1pPr>
              <a:defRPr/>
            </a:lvl1pPr>
          </a:lstStyle>
          <a:p>
            <a:r>
              <a:rPr lang="es-ES_tradnl" smtClean="0"/>
              <a:t>Click to edit Master title style</a:t>
            </a:r>
            <a:endParaRPr/>
          </a:p>
        </p:txBody>
      </p:sp>
      <p:sp>
        <p:nvSpPr>
          <p:cNvPr id="3" name="Text Placeholder 2"/>
          <p:cNvSpPr>
            <a:spLocks noGrp="1"/>
          </p:cNvSpPr>
          <p:nvPr>
            <p:ph type="body" idx="1"/>
          </p:nvPr>
        </p:nvSpPr>
        <p:spPr>
          <a:xfrm>
            <a:off x="403412" y="1735138"/>
            <a:ext cx="3931920" cy="833250"/>
          </a:xfrm>
        </p:spPr>
        <p:txBody>
          <a:bodyPr anchor="b">
            <a:noAutofit/>
          </a:bodyPr>
          <a:lstStyle>
            <a:lvl1pPr marL="0" indent="0" algn="ctr">
              <a:lnSpc>
                <a:spcPct val="100000"/>
              </a:lnSpc>
              <a:spcBef>
                <a:spcPts val="600"/>
              </a:spcBef>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4" name="Content Placeholder 3"/>
          <p:cNvSpPr>
            <a:spLocks noGrp="1"/>
          </p:cNvSpPr>
          <p:nvPr>
            <p:ph sz="half" idx="2"/>
          </p:nvPr>
        </p:nvSpPr>
        <p:spPr>
          <a:xfrm>
            <a:off x="403412"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Text Placeholder 4"/>
          <p:cNvSpPr>
            <a:spLocks noGrp="1"/>
          </p:cNvSpPr>
          <p:nvPr>
            <p:ph type="body" sz="quarter" idx="3"/>
          </p:nvPr>
        </p:nvSpPr>
        <p:spPr>
          <a:xfrm>
            <a:off x="4779495" y="1735138"/>
            <a:ext cx="3931920" cy="833250"/>
          </a:xfrm>
        </p:spPr>
        <p:txBody>
          <a:bodyPr anchor="b">
            <a:noAutofit/>
          </a:bodyPr>
          <a:lstStyle>
            <a:lvl1pPr marL="0" indent="0" algn="ctr">
              <a:lnSpc>
                <a:spcPct val="100000"/>
              </a:lnSpc>
              <a:spcBef>
                <a:spcPts val="600"/>
              </a:spcBef>
              <a:buNone/>
              <a:defRPr sz="2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6" name="Content Placeholder 5"/>
          <p:cNvSpPr>
            <a:spLocks noGrp="1"/>
          </p:cNvSpPr>
          <p:nvPr>
            <p:ph sz="quarter" idx="4"/>
          </p:nvPr>
        </p:nvSpPr>
        <p:spPr>
          <a:xfrm>
            <a:off x="4779495"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7" name="Date Placeholder 6"/>
          <p:cNvSpPr>
            <a:spLocks noGrp="1"/>
          </p:cNvSpPr>
          <p:nvPr>
            <p:ph type="dt" sz="half" idx="10"/>
          </p:nvPr>
        </p:nvSpPr>
        <p:spPr/>
        <p:txBody>
          <a:bodyPr/>
          <a:lstStyle/>
          <a:p>
            <a:fld id="{581D52F2-9B11-4FC0-9217-7D20B3AC9849}" type="datetime1">
              <a:rPr lang="en-US" smtClean="0"/>
              <a:pPr/>
              <a:t>28/09/11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886C9C-DC18-4195-8FD5-A50AA931D41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7" name="Group 6"/>
          <p:cNvGrpSpPr/>
          <p:nvPr/>
        </p:nvGrpSpPr>
        <p:grpSpPr>
          <a:xfrm>
            <a:off x="284163" y="1577847"/>
            <a:ext cx="8576373" cy="137411"/>
            <a:chOff x="284163" y="1577847"/>
            <a:chExt cx="8576373" cy="137411"/>
          </a:xfrm>
        </p:grpSpPr>
        <p:sp>
          <p:nvSpPr>
            <p:cNvPr id="8" name="Rectangle 7"/>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s-ES_tradnl" smtClean="0"/>
              <a:t>Click to edit Master title style</a:t>
            </a:r>
            <a:endParaRPr/>
          </a:p>
        </p:txBody>
      </p:sp>
      <p:sp>
        <p:nvSpPr>
          <p:cNvPr id="3" name="Date Placeholder 2"/>
          <p:cNvSpPr>
            <a:spLocks noGrp="1"/>
          </p:cNvSpPr>
          <p:nvPr>
            <p:ph type="dt" sz="half" idx="10"/>
          </p:nvPr>
        </p:nvSpPr>
        <p:spPr/>
        <p:txBody>
          <a:bodyPr/>
          <a:lstStyle/>
          <a:p>
            <a:fld id="{4CF13737-8506-438E-ABC0-0BE7E06DCCA6}" type="datetime1">
              <a:rPr lang="en-US" smtClean="0"/>
              <a:pPr/>
              <a:t>28/09/11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886C9C-DC18-4195-8FD5-A50AA931D41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1D58AA-1C84-40C9-BFEE-631CCB17636C}" type="datetime1">
              <a:rPr lang="en-US" smtClean="0"/>
              <a:pPr/>
              <a:t>28/09/11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886C9C-DC18-4195-8FD5-A50AA931D419}" type="slidenum">
              <a:rPr lang="en-US" smtClean="0"/>
              <a:pPr/>
              <a:t>‹#›</a:t>
            </a:fld>
            <a:endParaRPr lang="en-US"/>
          </a:p>
        </p:txBody>
      </p:sp>
      <p:grpSp>
        <p:nvGrpSpPr>
          <p:cNvPr id="5" name="Group 4"/>
          <p:cNvGrpSpPr/>
          <p:nvPr/>
        </p:nvGrpSpPr>
        <p:grpSpPr>
          <a:xfrm>
            <a:off x="284163" y="452718"/>
            <a:ext cx="8576373" cy="137411"/>
            <a:chOff x="284163" y="1577847"/>
            <a:chExt cx="8576373" cy="137411"/>
          </a:xfrm>
        </p:grpSpPr>
        <p:sp>
          <p:nvSpPr>
            <p:cNvPr id="6" name="Rectangle 5"/>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Rectangle 6"/>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8941" y="1298762"/>
            <a:ext cx="4069080" cy="1162050"/>
          </a:xfrm>
          <a:noFill/>
        </p:spPr>
        <p:txBody>
          <a:bodyPr anchor="b">
            <a:noAutofit/>
          </a:bodyPr>
          <a:lstStyle>
            <a:lvl1pPr algn="ctr">
              <a:defRPr sz="3200" b="1">
                <a:solidFill>
                  <a:schemeClr val="accent2"/>
                </a:solidFill>
              </a:defRPr>
            </a:lvl1pPr>
          </a:lstStyle>
          <a:p>
            <a:r>
              <a:rPr lang="es-ES_tradnl" smtClean="0"/>
              <a:t>Click to edit Master title style</a:t>
            </a:r>
            <a:endParaRPr/>
          </a:p>
        </p:txBody>
      </p:sp>
      <p:sp>
        <p:nvSpPr>
          <p:cNvPr id="3" name="Content Placeholder 2"/>
          <p:cNvSpPr>
            <a:spLocks noGrp="1"/>
          </p:cNvSpPr>
          <p:nvPr>
            <p:ph idx="1"/>
          </p:nvPr>
        </p:nvSpPr>
        <p:spPr>
          <a:xfrm>
            <a:off x="4783567" y="914400"/>
            <a:ext cx="4069080"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Text Placeholder 3"/>
          <p:cNvSpPr>
            <a:spLocks noGrp="1"/>
          </p:cNvSpPr>
          <p:nvPr>
            <p:ph type="body" sz="half" idx="2"/>
          </p:nvPr>
        </p:nvSpPr>
        <p:spPr>
          <a:xfrm>
            <a:off x="268941" y="2456329"/>
            <a:ext cx="4069080" cy="318247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936542C1-4E96-413B-B72E-6C4B39D85C9D}" type="datetime1">
              <a:rPr lang="en-US" smtClean="0"/>
              <a:pPr/>
              <a:t>28/09/11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grpSp>
        <p:nvGrpSpPr>
          <p:cNvPr id="8" name="Group 7"/>
          <p:cNvGrpSpPr/>
          <p:nvPr/>
        </p:nvGrpSpPr>
        <p:grpSpPr>
          <a:xfrm>
            <a:off x="284163" y="452718"/>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63071" y="4800600"/>
            <a:ext cx="8360242" cy="566738"/>
          </a:xfrm>
          <a:noFill/>
        </p:spPr>
        <p:txBody>
          <a:bodyPr vert="horz" lIns="91440" tIns="45720" rIns="91440" bIns="45720" rtlCol="0" anchor="b" anchorCtr="0">
            <a:normAutofit/>
          </a:bodyPr>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s-ES_tradnl" smtClean="0"/>
              <a:t>Click to edit Master title style</a:t>
            </a:r>
            <a:endParaRPr/>
          </a:p>
        </p:txBody>
      </p:sp>
      <p:sp>
        <p:nvSpPr>
          <p:cNvPr id="3" name="Picture Placeholder 2"/>
          <p:cNvSpPr>
            <a:spLocks noGrp="1"/>
          </p:cNvSpPr>
          <p:nvPr>
            <p:ph type="pic" idx="1"/>
          </p:nvPr>
        </p:nvSpPr>
        <p:spPr>
          <a:xfrm>
            <a:off x="284163" y="457199"/>
            <a:ext cx="8577072" cy="43525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a:p>
        </p:txBody>
      </p:sp>
      <p:sp>
        <p:nvSpPr>
          <p:cNvPr id="4" name="Text Placeholder 3"/>
          <p:cNvSpPr>
            <a:spLocks noGrp="1"/>
          </p:cNvSpPr>
          <p:nvPr>
            <p:ph type="body" sz="half" idx="2"/>
          </p:nvPr>
        </p:nvSpPr>
        <p:spPr>
          <a:xfrm>
            <a:off x="419099" y="5367338"/>
            <a:ext cx="8304213"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F0542AA2-D442-471A-9D69-80392E1E581D}" type="datetime1">
              <a:rPr lang="en-US" smtClean="0"/>
              <a:pPr/>
              <a:t>28/09/11</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886C9C-DC18-4195-8FD5-A50AA931D41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8" name="Group 8"/>
          <p:cNvGrpSpPr/>
          <p:nvPr/>
        </p:nvGrpSpPr>
        <p:grpSpPr>
          <a:xfrm>
            <a:off x="284163" y="4280647"/>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63071" y="4778189"/>
            <a:ext cx="8360242" cy="566738"/>
          </a:xfrm>
          <a:noFill/>
        </p:spPr>
        <p:txBody>
          <a:bodyPr anchor="b">
            <a:normAutofit/>
          </a:bodyPr>
          <a:lstStyle>
            <a:lvl1pPr algn="l">
              <a:defRPr sz="2800" b="0">
                <a:solidFill>
                  <a:schemeClr val="accent2"/>
                </a:solidFill>
              </a:defRPr>
            </a:lvl1pPr>
          </a:lstStyle>
          <a:p>
            <a:r>
              <a:rPr lang="es-ES_tradnl" smtClean="0"/>
              <a:t>Click to edit Master title style</a:t>
            </a:r>
            <a:endParaRPr/>
          </a:p>
        </p:txBody>
      </p:sp>
      <p:sp>
        <p:nvSpPr>
          <p:cNvPr id="3" name="Picture Placeholder 2"/>
          <p:cNvSpPr>
            <a:spLocks noGrp="1"/>
          </p:cNvSpPr>
          <p:nvPr>
            <p:ph type="pic" idx="1"/>
          </p:nvPr>
        </p:nvSpPr>
        <p:spPr>
          <a:xfrm>
            <a:off x="284163" y="457200"/>
            <a:ext cx="8577072" cy="38221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a:p>
        </p:txBody>
      </p:sp>
      <p:sp>
        <p:nvSpPr>
          <p:cNvPr id="4" name="Text Placeholder 3"/>
          <p:cNvSpPr>
            <a:spLocks noGrp="1"/>
          </p:cNvSpPr>
          <p:nvPr>
            <p:ph type="body" sz="half" idx="2"/>
          </p:nvPr>
        </p:nvSpPr>
        <p:spPr>
          <a:xfrm>
            <a:off x="419099" y="5344927"/>
            <a:ext cx="8304213" cy="804862"/>
          </a:xfrm>
          <a:noFill/>
        </p:spPr>
        <p:txBody>
          <a:bodyPr/>
          <a:lstStyle>
            <a:lvl1pPr marL="0" indent="0">
              <a:spcBef>
                <a:spcPts val="0"/>
              </a:spcBef>
              <a:buNone/>
              <a:defRPr sz="1400">
                <a:solidFill>
                  <a:schemeClr val="tx1">
                    <a:lumMod val="85000"/>
                    <a:lumOff val="1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EC43563C-D9B3-4432-B336-144C997D6215}" type="datetime1">
              <a:rPr lang="en-US" smtClean="0"/>
              <a:pPr/>
              <a:t>28/09/11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fld id="{F7886C9C-DC18-4195-8FD5-A50AA931D419}" type="slidenum">
              <a:rPr lang="en-US" smtClean="0"/>
              <a:pPr algn="r"/>
              <a:t>‹#›</a:t>
            </a:fld>
            <a:endParaRPr lang="en-US" dirty="0"/>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0" y="914400"/>
            <a:ext cx="5195047"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Date Placeholder 4"/>
          <p:cNvSpPr>
            <a:spLocks noGrp="1"/>
          </p:cNvSpPr>
          <p:nvPr>
            <p:ph type="dt" sz="half" idx="10"/>
          </p:nvPr>
        </p:nvSpPr>
        <p:spPr/>
        <p:txBody>
          <a:bodyPr/>
          <a:lstStyle/>
          <a:p>
            <a:fld id="{EC43563C-D9B3-4432-B336-144C997D6215}" type="datetime1">
              <a:rPr lang="en-US" smtClean="0"/>
              <a:pPr/>
              <a:t>28/09/11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fld id="{F7886C9C-DC18-4195-8FD5-A50AA931D419}" type="slidenum">
              <a:rPr lang="en-US" smtClean="0"/>
              <a:pPr algn="r"/>
              <a:t>‹#›</a:t>
            </a:fld>
            <a:endParaRPr lang="en-US" dirty="0"/>
          </a:p>
        </p:txBody>
      </p:sp>
      <p:sp>
        <p:nvSpPr>
          <p:cNvPr id="12" name="Rectangle 11"/>
          <p:cNvSpPr/>
          <p:nvPr/>
        </p:nvSpPr>
        <p:spPr>
          <a:xfrm>
            <a:off x="284163" y="4267200"/>
            <a:ext cx="2743200" cy="2120153"/>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sp>
        <p:nvSpPr>
          <p:cNvPr id="4" name="Text Placeholder 3"/>
          <p:cNvSpPr>
            <a:spLocks noGrp="1"/>
          </p:cNvSpPr>
          <p:nvPr>
            <p:ph type="body" sz="half" idx="2"/>
          </p:nvPr>
        </p:nvSpPr>
        <p:spPr>
          <a:xfrm>
            <a:off x="419101" y="4953001"/>
            <a:ext cx="2472017" cy="1246094"/>
          </a:xfrm>
        </p:spPr>
        <p:txBody>
          <a:bodyPr>
            <a:normAutofit/>
          </a:bodyPr>
          <a:lstStyle>
            <a:lvl1pPr marL="0" indent="0" algn="l">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2" name="Title 1"/>
          <p:cNvSpPr>
            <a:spLocks noGrp="1"/>
          </p:cNvSpPr>
          <p:nvPr>
            <p:ph type="title"/>
          </p:nvPr>
        </p:nvSpPr>
        <p:spPr>
          <a:xfrm>
            <a:off x="410764" y="4419600"/>
            <a:ext cx="2475395" cy="510988"/>
          </a:xfrm>
          <a:noFill/>
        </p:spPr>
        <p:txBody>
          <a:bodyPr anchor="b">
            <a:normAutofit/>
          </a:bodyPr>
          <a:lstStyle>
            <a:lvl1pPr algn="l">
              <a:defRPr sz="2000" b="1">
                <a:solidFill>
                  <a:schemeClr val="bg1"/>
                </a:solidFill>
              </a:defRPr>
            </a:lvl1pPr>
          </a:lstStyle>
          <a:p>
            <a:r>
              <a:rPr lang="es-ES_tradnl" smtClean="0"/>
              <a:t>Click to edit Master title style</a:t>
            </a:r>
            <a:endParaRPr/>
          </a:p>
        </p:txBody>
      </p:sp>
      <p:sp>
        <p:nvSpPr>
          <p:cNvPr id="14" name="Picture Placeholder 13"/>
          <p:cNvSpPr>
            <a:spLocks noGrp="1"/>
          </p:cNvSpPr>
          <p:nvPr>
            <p:ph type="pic" sz="quarter" idx="13"/>
          </p:nvPr>
        </p:nvSpPr>
        <p:spPr>
          <a:xfrm>
            <a:off x="284164" y="594360"/>
            <a:ext cx="2743200" cy="3675888"/>
          </a:xfrm>
        </p:spPr>
        <p:txBody>
          <a:bodyPr/>
          <a:lstStyle>
            <a:lvl1pPr>
              <a:buNone/>
              <a:defRPr/>
            </a:lvl1pPr>
          </a:lstStyle>
          <a:p>
            <a:r>
              <a:rPr lang="es-ES_tradnl" smtClean="0"/>
              <a:t>Drag picture to placeholder or click icon to add</a:t>
            </a:r>
            <a:endParaRPr/>
          </a:p>
        </p:txBody>
      </p:sp>
      <p:grpSp>
        <p:nvGrpSpPr>
          <p:cNvPr id="8" name="Group 14"/>
          <p:cNvGrpSpPr/>
          <p:nvPr/>
        </p:nvGrpSpPr>
        <p:grpSpPr>
          <a:xfrm>
            <a:off x="284163" y="461682"/>
            <a:ext cx="8576373" cy="137411"/>
            <a:chOff x="284163" y="1759424"/>
            <a:chExt cx="8576373" cy="137411"/>
          </a:xfrm>
        </p:grpSpPr>
        <p:sp>
          <p:nvSpPr>
            <p:cNvPr id="16" name="Rectangle 15"/>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Rectangle 16"/>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3 Pictures with Caption">
    <p:spTree>
      <p:nvGrpSpPr>
        <p:cNvPr id="1" name=""/>
        <p:cNvGrpSpPr/>
        <p:nvPr/>
      </p:nvGrpSpPr>
      <p:grpSpPr>
        <a:xfrm>
          <a:off x="0" y="0"/>
          <a:ext cx="0" cy="0"/>
          <a:chOff x="0" y="0"/>
          <a:chExt cx="0" cy="0"/>
        </a:xfrm>
      </p:grpSpPr>
      <p:sp>
        <p:nvSpPr>
          <p:cNvPr id="8" name="Rectangle 7"/>
          <p:cNvSpPr/>
          <p:nvPr/>
        </p:nvSpPr>
        <p:spPr>
          <a:xfrm>
            <a:off x="3021013" y="4801575"/>
            <a:ext cx="583723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031661" y="4800600"/>
            <a:ext cx="5691651" cy="566738"/>
          </a:xfrm>
          <a:noFill/>
        </p:spPr>
        <p:txBody>
          <a:bodyPr vert="horz" lIns="91440" tIns="45720" rIns="91440" bIns="45720" rtlCol="0" anchor="b" anchorCtr="0">
            <a:normAutofit/>
          </a:bodyPr>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s-ES_tradnl" smtClean="0"/>
              <a:t>Click to edit Master title style</a:t>
            </a:r>
            <a:endParaRPr/>
          </a:p>
        </p:txBody>
      </p:sp>
      <p:sp>
        <p:nvSpPr>
          <p:cNvPr id="3" name="Picture Placeholder 2"/>
          <p:cNvSpPr>
            <a:spLocks noGrp="1"/>
          </p:cNvSpPr>
          <p:nvPr>
            <p:ph type="pic" idx="1"/>
          </p:nvPr>
        </p:nvSpPr>
        <p:spPr>
          <a:xfrm>
            <a:off x="3021014" y="457199"/>
            <a:ext cx="5833872" cy="4352544"/>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a:p>
        </p:txBody>
      </p:sp>
      <p:sp>
        <p:nvSpPr>
          <p:cNvPr id="4" name="Text Placeholder 3"/>
          <p:cNvSpPr>
            <a:spLocks noGrp="1"/>
          </p:cNvSpPr>
          <p:nvPr>
            <p:ph type="body" sz="half" idx="2"/>
          </p:nvPr>
        </p:nvSpPr>
        <p:spPr>
          <a:xfrm>
            <a:off x="3069805" y="5367338"/>
            <a:ext cx="5653507"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EC43563C-D9B3-4432-B336-144C997D6215}" type="datetime1">
              <a:rPr lang="en-US" smtClean="0"/>
              <a:pPr/>
              <a:t>28/09/11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fld id="{F7886C9C-DC18-4195-8FD5-A50AA931D419}" type="slidenum">
              <a:rPr lang="en-US" smtClean="0"/>
              <a:pPr algn="r"/>
              <a:t>‹#›</a:t>
            </a:fld>
            <a:endParaRPr lang="en-US" dirty="0"/>
          </a:p>
        </p:txBody>
      </p:sp>
      <p:sp>
        <p:nvSpPr>
          <p:cNvPr id="13" name="Picture Placeholder 2"/>
          <p:cNvSpPr>
            <a:spLocks noGrp="1"/>
          </p:cNvSpPr>
          <p:nvPr>
            <p:ph type="pic" idx="13"/>
          </p:nvPr>
        </p:nvSpPr>
        <p:spPr>
          <a:xfrm>
            <a:off x="284164" y="457200"/>
            <a:ext cx="2736850" cy="290779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a:p>
        </p:txBody>
      </p:sp>
      <p:sp>
        <p:nvSpPr>
          <p:cNvPr id="14" name="Picture Placeholder 2"/>
          <p:cNvSpPr>
            <a:spLocks noGrp="1"/>
          </p:cNvSpPr>
          <p:nvPr>
            <p:ph type="pic" idx="14"/>
          </p:nvPr>
        </p:nvSpPr>
        <p:spPr>
          <a:xfrm>
            <a:off x="284164" y="3364992"/>
            <a:ext cx="2736850" cy="2898648"/>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7"/>
          <p:cNvGrpSpPr/>
          <p:nvPr/>
        </p:nvGrpSpPr>
        <p:grpSpPr>
          <a:xfrm>
            <a:off x="284163" y="1577847"/>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s-ES_tradnl" smtClean="0"/>
              <a:t>Click to edit Master title style</a:t>
            </a:r>
            <a:endParaRPr/>
          </a:p>
        </p:txBody>
      </p:sp>
      <p:sp>
        <p:nvSpPr>
          <p:cNvPr id="3" name="Vertical Text Placeholder 2"/>
          <p:cNvSpPr>
            <a:spLocks noGrp="1"/>
          </p:cNvSpPr>
          <p:nvPr>
            <p:ph type="body" orient="vert" idx="1"/>
          </p:nvPr>
        </p:nvSpPr>
        <p:spPr>
          <a:xfrm>
            <a:off x="284163" y="2133600"/>
            <a:ext cx="8574087" cy="4013200"/>
          </a:xfrm>
        </p:spPr>
        <p:txBody>
          <a:bodyPr vert="eaVert"/>
          <a:lstStyle>
            <a:lvl5pPr>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10"/>
          </p:nvPr>
        </p:nvSpPr>
        <p:spPr/>
        <p:txBody>
          <a:bodyPr/>
          <a:lstStyle/>
          <a:p>
            <a:fld id="{7F8F9461-E3EB-40CD-B93F-E5CBBBD8E0BA}" type="datetimeFigureOut">
              <a:rPr lang="en-US" smtClean="0"/>
              <a:pPr/>
              <a:t>28/09/11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EA7543-9AAE-4E9F-B28C-4FCCFD07D42B}"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5313882" y="2857535"/>
            <a:ext cx="5934615"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695124" y="473075"/>
            <a:ext cx="969264" cy="5921375"/>
          </a:xfrm>
        </p:spPr>
        <p:txBody>
          <a:bodyPr vert="eaVert"/>
          <a:lstStyle>
            <a:lvl1pPr algn="l">
              <a:defRPr sz="3400"/>
            </a:lvl1pPr>
          </a:lstStyle>
          <a:p>
            <a:r>
              <a:rPr lang="es-ES_tradnl" smtClean="0"/>
              <a:t>Click to edit Master title style</a:t>
            </a:r>
            <a:endParaRPr/>
          </a:p>
        </p:txBody>
      </p:sp>
      <p:sp>
        <p:nvSpPr>
          <p:cNvPr id="3" name="Vertical Text Placeholder 2"/>
          <p:cNvSpPr>
            <a:spLocks noGrp="1"/>
          </p:cNvSpPr>
          <p:nvPr>
            <p:ph type="body" orient="vert" idx="1"/>
          </p:nvPr>
        </p:nvSpPr>
        <p:spPr>
          <a:xfrm>
            <a:off x="284163" y="457200"/>
            <a:ext cx="6497637" cy="5937250"/>
          </a:xfrm>
        </p:spPr>
        <p:txBody>
          <a:bodyPr vert="eaVert"/>
          <a:lstStyle>
            <a:lvl5pPr algn="l">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10"/>
          </p:nvPr>
        </p:nvSpPr>
        <p:spPr/>
        <p:txBody>
          <a:bodyPr/>
          <a:lstStyle/>
          <a:p>
            <a:fld id="{60578FA3-38AD-400D-A4D2-18E8EF129E5F}" type="datetime1">
              <a:rPr lang="en-US" smtClean="0"/>
              <a:pPr/>
              <a:t>28/09/11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886C9C-DC18-4195-8FD5-A50AA931D419}" type="slidenum">
              <a:rPr lang="en-US" smtClean="0"/>
              <a:pPr/>
              <a:t>‹#›</a:t>
            </a:fld>
            <a:endParaRPr lang="en-US" dirty="0"/>
          </a:p>
        </p:txBody>
      </p:sp>
      <p:grpSp>
        <p:nvGrpSpPr>
          <p:cNvPr id="8" name="Group 7"/>
          <p:cNvGrpSpPr/>
          <p:nvPr/>
        </p:nvGrpSpPr>
        <p:grpSpPr>
          <a:xfrm rot="5400000">
            <a:off x="4658724" y="3355723"/>
            <a:ext cx="5934456"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p:nvSpPr>
        <p:spPr>
          <a:xfrm>
            <a:off x="284163" y="444500"/>
            <a:ext cx="8574087" cy="1468438"/>
          </a:xfrm>
          <a:prstGeom prst="rect">
            <a:avLst/>
          </a:prstGeom>
          <a:solidFill>
            <a:schemeClr val="tx1">
              <a:lumMod val="85000"/>
              <a:lumOff val="15000"/>
              <a:alpha val="85000"/>
            </a:schemeClr>
          </a:solidFill>
        </p:spPr>
        <p:txBody>
          <a:bodyPr rIns="182880" bIns="365760" anchor="b">
            <a:normAutofit/>
          </a:bodyPr>
          <a:lstStyle/>
          <a:p>
            <a:pPr fontAlgn="base">
              <a:spcBef>
                <a:spcPct val="0"/>
              </a:spcBef>
              <a:spcAft>
                <a:spcPct val="0"/>
              </a:spcAft>
            </a:pPr>
            <a:endParaRPr lang="es-MX" sz="4200" smtClean="0">
              <a:solidFill>
                <a:prstClr val="white"/>
              </a:solidFill>
              <a:latin typeface="Corbel" pitchFamily="1" charset="0"/>
              <a:ea typeface="ＭＳ Ｐゴシック" pitchFamily="1" charset="-128"/>
            </a:endParaRPr>
          </a:p>
        </p:txBody>
      </p:sp>
      <p:grpSp>
        <p:nvGrpSpPr>
          <p:cNvPr id="5" name="Group 16"/>
          <p:cNvGrpSpPr>
            <a:grpSpLocks/>
          </p:cNvGrpSpPr>
          <p:nvPr/>
        </p:nvGrpSpPr>
        <p:grpSpPr bwMode="auto">
          <a:xfrm>
            <a:off x="284163" y="1906588"/>
            <a:ext cx="8575675" cy="138112"/>
            <a:chOff x="284163" y="1759424"/>
            <a:chExt cx="8576373" cy="137411"/>
          </a:xfrm>
        </p:grpSpPr>
        <p:sp>
          <p:nvSpPr>
            <p:cNvPr id="6" name="Rectangle 8"/>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7" name="Rectangle 9"/>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8" name="Rectangle 10"/>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sp>
        <p:nvSpPr>
          <p:cNvPr id="9" name="TextBox 11"/>
          <p:cNvSpPr txBox="1"/>
          <p:nvPr/>
        </p:nvSpPr>
        <p:spPr>
          <a:xfrm>
            <a:off x="8231188" y="444500"/>
            <a:ext cx="587375" cy="646113"/>
          </a:xfrm>
          <a:prstGeom prst="rect">
            <a:avLst/>
          </a:prstGeom>
          <a:noFill/>
        </p:spPr>
        <p:txBody>
          <a:bodyPr wrap="none">
            <a:spAutoFit/>
          </a:bodyPr>
          <a:lstStyle>
            <a:lvl1pPr>
              <a:defRPr sz="2400">
                <a:solidFill>
                  <a:schemeClr val="tx1"/>
                </a:solidFill>
                <a:latin typeface="Arial" charset="0"/>
                <a:ea typeface="ＭＳ Ｐゴシック" pitchFamily="1" charset="-128"/>
              </a:defRPr>
            </a:lvl1pPr>
            <a:lvl2pPr marL="37931725" indent="-37474525">
              <a:defRPr sz="2400">
                <a:solidFill>
                  <a:schemeClr val="tx1"/>
                </a:solidFill>
                <a:latin typeface="Arial" charset="0"/>
                <a:ea typeface="ＭＳ Ｐゴシック" pitchFamily="1" charset="-128"/>
              </a:defRPr>
            </a:lvl2pPr>
            <a:lvl3pPr>
              <a:defRPr sz="2400">
                <a:solidFill>
                  <a:schemeClr val="tx1"/>
                </a:solidFill>
                <a:latin typeface="Arial" charset="0"/>
                <a:ea typeface="ＭＳ Ｐゴシック" pitchFamily="1" charset="-128"/>
              </a:defRPr>
            </a:lvl3pPr>
            <a:lvl4pPr>
              <a:defRPr sz="2400">
                <a:solidFill>
                  <a:schemeClr val="tx1"/>
                </a:solidFill>
                <a:latin typeface="Arial" charset="0"/>
                <a:ea typeface="ＭＳ Ｐゴシック" pitchFamily="1" charset="-128"/>
              </a:defRPr>
            </a:lvl4pPr>
            <a:lvl5pPr>
              <a:defRPr sz="2400">
                <a:solidFill>
                  <a:schemeClr val="tx1"/>
                </a:solidFill>
                <a:latin typeface="Arial" charset="0"/>
                <a:ea typeface="ＭＳ Ｐゴシック" pitchFamily="1" charset="-128"/>
              </a:defRPr>
            </a:lvl5pPr>
            <a:lvl6pPr marL="457200" fontAlgn="base">
              <a:spcBef>
                <a:spcPct val="0"/>
              </a:spcBef>
              <a:spcAft>
                <a:spcPct val="0"/>
              </a:spcAft>
              <a:defRPr sz="2400">
                <a:solidFill>
                  <a:schemeClr val="tx1"/>
                </a:solidFill>
                <a:latin typeface="Arial" charset="0"/>
                <a:ea typeface="ＭＳ Ｐゴシック" pitchFamily="1" charset="-128"/>
              </a:defRPr>
            </a:lvl6pPr>
            <a:lvl7pPr marL="914400" fontAlgn="base">
              <a:spcBef>
                <a:spcPct val="0"/>
              </a:spcBef>
              <a:spcAft>
                <a:spcPct val="0"/>
              </a:spcAft>
              <a:defRPr sz="2400">
                <a:solidFill>
                  <a:schemeClr val="tx1"/>
                </a:solidFill>
                <a:latin typeface="Arial" charset="0"/>
                <a:ea typeface="ＭＳ Ｐゴシック" pitchFamily="1" charset="-128"/>
              </a:defRPr>
            </a:lvl7pPr>
            <a:lvl8pPr marL="1371600" fontAlgn="base">
              <a:spcBef>
                <a:spcPct val="0"/>
              </a:spcBef>
              <a:spcAft>
                <a:spcPct val="0"/>
              </a:spcAft>
              <a:defRPr sz="2400">
                <a:solidFill>
                  <a:schemeClr val="tx1"/>
                </a:solidFill>
                <a:latin typeface="Arial" charset="0"/>
                <a:ea typeface="ＭＳ Ｐゴシック" pitchFamily="1" charset="-128"/>
              </a:defRPr>
            </a:lvl8pPr>
            <a:lvl9pPr marL="1828800" fontAlgn="base">
              <a:spcBef>
                <a:spcPct val="0"/>
              </a:spcBef>
              <a:spcAft>
                <a:spcPct val="0"/>
              </a:spcAft>
              <a:defRPr sz="2400">
                <a:solidFill>
                  <a:schemeClr val="tx1"/>
                </a:solidFill>
                <a:latin typeface="Arial" charset="0"/>
                <a:ea typeface="ＭＳ Ｐゴシック" pitchFamily="1" charset="-128"/>
              </a:defRPr>
            </a:lvl9pPr>
          </a:lstStyle>
          <a:p>
            <a:pPr fontAlgn="base">
              <a:spcBef>
                <a:spcPct val="0"/>
              </a:spcBef>
              <a:spcAft>
                <a:spcPct val="0"/>
              </a:spcAft>
            </a:pPr>
            <a:r>
              <a:rPr lang="en-US" sz="3600" smtClean="0">
                <a:solidFill>
                  <a:prstClr val="white"/>
                </a:solidFill>
                <a:latin typeface="Calibri" pitchFamily="1" charset="0"/>
                <a:sym typeface="Wingdings" pitchFamily="1" charset="2"/>
              </a:rPr>
              <a:t></a:t>
            </a:r>
            <a:endParaRPr lang="en-US" sz="3600" smtClean="0">
              <a:solidFill>
                <a:prstClr val="white"/>
              </a:solidFill>
              <a:latin typeface="Calibri" pitchFamily="1" charset="0"/>
            </a:endParaRPr>
          </a:p>
        </p:txBody>
      </p:sp>
      <p:sp>
        <p:nvSpPr>
          <p:cNvPr id="10" name="Rectangle 12"/>
          <p:cNvSpPr/>
          <p:nvPr/>
        </p:nvSpPr>
        <p:spPr>
          <a:xfrm>
            <a:off x="284163" y="6227763"/>
            <a:ext cx="8574087" cy="173037"/>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2" name="Title 1"/>
          <p:cNvSpPr>
            <a:spLocks noGrp="1"/>
          </p:cNvSpPr>
          <p:nvPr>
            <p:ph type="ctrTitle"/>
          </p:nvPr>
        </p:nvSpPr>
        <p:spPr>
          <a:xfrm>
            <a:off x="421341" y="449005"/>
            <a:ext cx="7808976" cy="1088136"/>
          </a:xfrm>
          <a:noFill/>
        </p:spPr>
        <p:txBody>
          <a:bodyPr anchor="b"/>
          <a:lstStyle>
            <a:lvl1pPr marL="0" algn="l" defTabSz="914400" rtl="0" eaLnBrk="1" latinLnBrk="0" hangingPunct="1">
              <a:lnSpc>
                <a:spcPts val="4600"/>
              </a:lnSpc>
              <a:spcBef>
                <a:spcPct val="0"/>
              </a:spcBef>
              <a:buNone/>
              <a:defRPr sz="4200" kern="1200">
                <a:solidFill>
                  <a:schemeClr val="bg1"/>
                </a:solidFill>
                <a:latin typeface="+mj-lt"/>
                <a:ea typeface="+mj-ea"/>
                <a:cs typeface="+mj-cs"/>
              </a:defRPr>
            </a:lvl1pPr>
          </a:lstStyle>
          <a:p>
            <a:r>
              <a:rPr lang="es-ES_tradnl" smtClean="0"/>
              <a:t>Click to edit Master title style</a:t>
            </a:r>
            <a:endParaRPr/>
          </a:p>
        </p:txBody>
      </p:sp>
      <p:sp>
        <p:nvSpPr>
          <p:cNvPr id="3" name="Subtitle 2"/>
          <p:cNvSpPr>
            <a:spLocks noGrp="1"/>
          </p:cNvSpPr>
          <p:nvPr>
            <p:ph type="subTitle" idx="1"/>
          </p:nvPr>
        </p:nvSpPr>
        <p:spPr>
          <a:xfrm>
            <a:off x="476205" y="1532427"/>
            <a:ext cx="7754112" cy="484632"/>
          </a:xfrm>
        </p:spPr>
        <p:txBody>
          <a:bodyPr rtlCol="0">
            <a:normAutofit/>
          </a:bodyPr>
          <a:lstStyle>
            <a:lvl1pPr marL="0" indent="0" algn="l" defTabSz="914400" rtl="0" eaLnBrk="1" latinLnBrk="0" hangingPunct="1">
              <a:lnSpc>
                <a:spcPct val="100000"/>
              </a:lnSpc>
              <a:spcBef>
                <a:spcPts val="0"/>
              </a:spcBef>
              <a:buClr>
                <a:schemeClr val="bg1">
                  <a:lumMod val="65000"/>
                </a:schemeClr>
              </a:buClr>
              <a:buSzPct val="90000"/>
              <a:buFont typeface="Wingdings" pitchFamily="2" charset="2"/>
              <a:buNone/>
              <a:defRPr sz="1800" kern="120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Click to edit Master subtitle style</a:t>
            </a:r>
            <a:endParaRPr dirty="0"/>
          </a:p>
        </p:txBody>
      </p:sp>
      <p:sp>
        <p:nvSpPr>
          <p:cNvPr id="11" name="Date Placeholder 3"/>
          <p:cNvSpPr>
            <a:spLocks noGrp="1"/>
          </p:cNvSpPr>
          <p:nvPr>
            <p:ph type="dt" sz="half" idx="10"/>
          </p:nvPr>
        </p:nvSpPr>
        <p:spPr/>
        <p:txBody>
          <a:bodyPr/>
          <a:lstStyle>
            <a:lvl1pPr>
              <a:defRPr/>
            </a:lvl1pPr>
          </a:lstStyle>
          <a:p>
            <a:fld id="{CCD86F1A-C528-4597-8638-97EECD3A3E7D}" type="datetime4">
              <a:rPr lang="en-US"/>
              <a:pPr/>
              <a:t>September 28, 2011</a:t>
            </a:fld>
            <a:endParaRPr lang="en-US"/>
          </a:p>
        </p:txBody>
      </p:sp>
      <p:sp>
        <p:nvSpPr>
          <p:cNvPr id="12" name="Footer Placeholder 4"/>
          <p:cNvSpPr>
            <a:spLocks noGrp="1"/>
          </p:cNvSpPr>
          <p:nvPr>
            <p:ph type="ftr" sz="quarter" idx="11"/>
          </p:nvPr>
        </p:nvSpPr>
        <p:spPr/>
        <p:txBody>
          <a:bodyPr/>
          <a:lstStyle>
            <a:lvl1pPr>
              <a:defRPr/>
            </a:lvl1pPr>
          </a:lstStyle>
          <a:p>
            <a:endParaRPr lang="es-MX"/>
          </a:p>
        </p:txBody>
      </p:sp>
      <p:sp>
        <p:nvSpPr>
          <p:cNvPr id="13" name="Slide Number Placeholder 5"/>
          <p:cNvSpPr>
            <a:spLocks noGrp="1"/>
          </p:cNvSpPr>
          <p:nvPr>
            <p:ph type="sldNum" sz="quarter" idx="12"/>
          </p:nvPr>
        </p:nvSpPr>
        <p:spPr/>
        <p:txBody>
          <a:bodyPr/>
          <a:lstStyle>
            <a:lvl1pPr>
              <a:defRPr/>
            </a:lvl1pPr>
          </a:lstStyle>
          <a:p>
            <a:fld id="{7FB3726F-A582-446F-9CD5-8934D274CA31}" type="slidenum">
              <a:rPr lang="en-US"/>
              <a:pPr/>
              <a:t>‹#›</a:t>
            </a:fld>
            <a:endParaRPr lang="en-US"/>
          </a:p>
        </p:txBody>
      </p:sp>
    </p:spTree>
    <p:extLst>
      <p:ext uri="{BB962C8B-B14F-4D97-AF65-F5344CB8AC3E}">
        <p14:creationId xmlns:p14="http://schemas.microsoft.com/office/powerpoint/2010/main" val="11053139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6"/>
          <p:cNvSpPr/>
          <p:nvPr/>
        </p:nvSpPr>
        <p:spPr>
          <a:xfrm>
            <a:off x="284163" y="455613"/>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nvGrpSpPr>
          <p:cNvPr id="5" name="Group 7"/>
          <p:cNvGrpSpPr>
            <a:grpSpLocks/>
          </p:cNvGrpSpPr>
          <p:nvPr/>
        </p:nvGrpSpPr>
        <p:grpSpPr bwMode="auto">
          <a:xfrm>
            <a:off x="284163" y="1577975"/>
            <a:ext cx="8575675" cy="136525"/>
            <a:chOff x="284163" y="1577847"/>
            <a:chExt cx="8576373" cy="137411"/>
          </a:xfrm>
        </p:grpSpPr>
        <p:sp>
          <p:nvSpPr>
            <p:cNvPr id="6" name="Rectangle 8"/>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7" name="Rectangle 9"/>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8" name="Rectangle 10"/>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sp>
        <p:nvSpPr>
          <p:cNvPr id="2" name="Title 1"/>
          <p:cNvSpPr>
            <a:spLocks noGrp="1"/>
          </p:cNvSpPr>
          <p:nvPr>
            <p:ph type="title"/>
          </p:nvPr>
        </p:nvSpPr>
        <p:spPr/>
        <p:txBody>
          <a:bodyPr/>
          <a:lstStyle/>
          <a:p>
            <a:r>
              <a:rPr lang="es-ES_tradnl"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9" name="Date Placeholder 3"/>
          <p:cNvSpPr>
            <a:spLocks noGrp="1"/>
          </p:cNvSpPr>
          <p:nvPr>
            <p:ph type="dt" sz="half" idx="10"/>
          </p:nvPr>
        </p:nvSpPr>
        <p:spPr/>
        <p:txBody>
          <a:bodyPr/>
          <a:lstStyle>
            <a:lvl1pPr>
              <a:defRPr/>
            </a:lvl1pPr>
          </a:lstStyle>
          <a:p>
            <a:fld id="{D2870085-12F6-4E5A-852A-7FD6F98BE3DD}" type="datetime1">
              <a:rPr lang="en-US"/>
              <a:pPr/>
              <a:t>28/09/11</a:t>
            </a:fld>
            <a:endParaRPr lang="en-US"/>
          </a:p>
        </p:txBody>
      </p:sp>
      <p:sp>
        <p:nvSpPr>
          <p:cNvPr id="10" name="Footer Placeholder 4"/>
          <p:cNvSpPr>
            <a:spLocks noGrp="1"/>
          </p:cNvSpPr>
          <p:nvPr>
            <p:ph type="ftr" sz="quarter" idx="11"/>
          </p:nvPr>
        </p:nvSpPr>
        <p:spPr/>
        <p:txBody>
          <a:bodyPr/>
          <a:lstStyle>
            <a:lvl1pPr>
              <a:defRPr/>
            </a:lvl1pPr>
          </a:lstStyle>
          <a:p>
            <a:endParaRPr lang="es-MX"/>
          </a:p>
        </p:txBody>
      </p:sp>
      <p:sp>
        <p:nvSpPr>
          <p:cNvPr id="11" name="Slide Number Placeholder 5"/>
          <p:cNvSpPr>
            <a:spLocks noGrp="1"/>
          </p:cNvSpPr>
          <p:nvPr>
            <p:ph type="sldNum" sz="quarter" idx="12"/>
          </p:nvPr>
        </p:nvSpPr>
        <p:spPr/>
        <p:txBody>
          <a:bodyPr/>
          <a:lstStyle>
            <a:lvl1pPr>
              <a:defRPr/>
            </a:lvl1pPr>
          </a:lstStyle>
          <a:p>
            <a:fld id="{619CD290-63E5-4042-BDAD-44D58CF9D1C7}" type="slidenum">
              <a:rPr lang="en-US"/>
              <a:pPr/>
              <a:t>‹#›</a:t>
            </a:fld>
            <a:endParaRPr lang="en-US"/>
          </a:p>
        </p:txBody>
      </p:sp>
    </p:spTree>
    <p:extLst>
      <p:ext uri="{BB962C8B-B14F-4D97-AF65-F5344CB8AC3E}">
        <p14:creationId xmlns:p14="http://schemas.microsoft.com/office/powerpoint/2010/main" val="30105935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5" name="Rectangle 17"/>
          <p:cNvSpPr/>
          <p:nvPr/>
        </p:nvSpPr>
        <p:spPr>
          <a:xfrm>
            <a:off x="284163" y="444500"/>
            <a:ext cx="8574087" cy="1468438"/>
          </a:xfrm>
          <a:prstGeom prst="rect">
            <a:avLst/>
          </a:prstGeom>
          <a:solidFill>
            <a:schemeClr val="tx1">
              <a:lumMod val="85000"/>
              <a:lumOff val="15000"/>
              <a:alpha val="85000"/>
            </a:schemeClr>
          </a:solidFill>
        </p:spPr>
        <p:txBody>
          <a:bodyPr rIns="182880" bIns="365760" anchor="b">
            <a:normAutofit/>
          </a:bodyPr>
          <a:lstStyle/>
          <a:p>
            <a:pPr fontAlgn="base">
              <a:spcBef>
                <a:spcPct val="0"/>
              </a:spcBef>
              <a:spcAft>
                <a:spcPct val="0"/>
              </a:spcAft>
            </a:pPr>
            <a:endParaRPr lang="es-MX" sz="4200" smtClean="0">
              <a:solidFill>
                <a:prstClr val="white"/>
              </a:solidFill>
              <a:latin typeface="Corbel" pitchFamily="1" charset="0"/>
              <a:ea typeface="ＭＳ Ｐゴシック" pitchFamily="1" charset="-128"/>
            </a:endParaRPr>
          </a:p>
        </p:txBody>
      </p:sp>
      <p:grpSp>
        <p:nvGrpSpPr>
          <p:cNvPr id="6" name="Group 16"/>
          <p:cNvGrpSpPr>
            <a:grpSpLocks/>
          </p:cNvGrpSpPr>
          <p:nvPr/>
        </p:nvGrpSpPr>
        <p:grpSpPr bwMode="auto">
          <a:xfrm>
            <a:off x="284163" y="1906588"/>
            <a:ext cx="8575675" cy="138112"/>
            <a:chOff x="284163" y="1759424"/>
            <a:chExt cx="8576373" cy="137411"/>
          </a:xfrm>
        </p:grpSpPr>
        <p:sp>
          <p:nvSpPr>
            <p:cNvPr id="7" name="Rectangle 10"/>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9" name="Rectangle 11"/>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10" name="Rectangle 12"/>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sp>
        <p:nvSpPr>
          <p:cNvPr id="11" name="TextBox 18"/>
          <p:cNvSpPr txBox="1"/>
          <p:nvPr/>
        </p:nvSpPr>
        <p:spPr>
          <a:xfrm>
            <a:off x="8231188" y="444500"/>
            <a:ext cx="587375" cy="646113"/>
          </a:xfrm>
          <a:prstGeom prst="rect">
            <a:avLst/>
          </a:prstGeom>
          <a:noFill/>
        </p:spPr>
        <p:txBody>
          <a:bodyPr wrap="none">
            <a:spAutoFit/>
          </a:bodyPr>
          <a:lstStyle>
            <a:lvl1pPr>
              <a:defRPr sz="2400">
                <a:solidFill>
                  <a:schemeClr val="tx1"/>
                </a:solidFill>
                <a:latin typeface="Arial" charset="0"/>
                <a:ea typeface="ＭＳ Ｐゴシック" pitchFamily="1" charset="-128"/>
              </a:defRPr>
            </a:lvl1pPr>
            <a:lvl2pPr marL="37931725" indent="-37474525">
              <a:defRPr sz="2400">
                <a:solidFill>
                  <a:schemeClr val="tx1"/>
                </a:solidFill>
                <a:latin typeface="Arial" charset="0"/>
                <a:ea typeface="ＭＳ Ｐゴシック" pitchFamily="1" charset="-128"/>
              </a:defRPr>
            </a:lvl2pPr>
            <a:lvl3pPr>
              <a:defRPr sz="2400">
                <a:solidFill>
                  <a:schemeClr val="tx1"/>
                </a:solidFill>
                <a:latin typeface="Arial" charset="0"/>
                <a:ea typeface="ＭＳ Ｐゴシック" pitchFamily="1" charset="-128"/>
              </a:defRPr>
            </a:lvl3pPr>
            <a:lvl4pPr>
              <a:defRPr sz="2400">
                <a:solidFill>
                  <a:schemeClr val="tx1"/>
                </a:solidFill>
                <a:latin typeface="Arial" charset="0"/>
                <a:ea typeface="ＭＳ Ｐゴシック" pitchFamily="1" charset="-128"/>
              </a:defRPr>
            </a:lvl4pPr>
            <a:lvl5pPr>
              <a:defRPr sz="2400">
                <a:solidFill>
                  <a:schemeClr val="tx1"/>
                </a:solidFill>
                <a:latin typeface="Arial" charset="0"/>
                <a:ea typeface="ＭＳ Ｐゴシック" pitchFamily="1" charset="-128"/>
              </a:defRPr>
            </a:lvl5pPr>
            <a:lvl6pPr marL="457200" fontAlgn="base">
              <a:spcBef>
                <a:spcPct val="0"/>
              </a:spcBef>
              <a:spcAft>
                <a:spcPct val="0"/>
              </a:spcAft>
              <a:defRPr sz="2400">
                <a:solidFill>
                  <a:schemeClr val="tx1"/>
                </a:solidFill>
                <a:latin typeface="Arial" charset="0"/>
                <a:ea typeface="ＭＳ Ｐゴシック" pitchFamily="1" charset="-128"/>
              </a:defRPr>
            </a:lvl6pPr>
            <a:lvl7pPr marL="914400" fontAlgn="base">
              <a:spcBef>
                <a:spcPct val="0"/>
              </a:spcBef>
              <a:spcAft>
                <a:spcPct val="0"/>
              </a:spcAft>
              <a:defRPr sz="2400">
                <a:solidFill>
                  <a:schemeClr val="tx1"/>
                </a:solidFill>
                <a:latin typeface="Arial" charset="0"/>
                <a:ea typeface="ＭＳ Ｐゴシック" pitchFamily="1" charset="-128"/>
              </a:defRPr>
            </a:lvl7pPr>
            <a:lvl8pPr marL="1371600" fontAlgn="base">
              <a:spcBef>
                <a:spcPct val="0"/>
              </a:spcBef>
              <a:spcAft>
                <a:spcPct val="0"/>
              </a:spcAft>
              <a:defRPr sz="2400">
                <a:solidFill>
                  <a:schemeClr val="tx1"/>
                </a:solidFill>
                <a:latin typeface="Arial" charset="0"/>
                <a:ea typeface="ＭＳ Ｐゴシック" pitchFamily="1" charset="-128"/>
              </a:defRPr>
            </a:lvl8pPr>
            <a:lvl9pPr marL="1828800" fontAlgn="base">
              <a:spcBef>
                <a:spcPct val="0"/>
              </a:spcBef>
              <a:spcAft>
                <a:spcPct val="0"/>
              </a:spcAft>
              <a:defRPr sz="2400">
                <a:solidFill>
                  <a:schemeClr val="tx1"/>
                </a:solidFill>
                <a:latin typeface="Arial" charset="0"/>
                <a:ea typeface="ＭＳ Ｐゴシック" pitchFamily="1" charset="-128"/>
              </a:defRPr>
            </a:lvl9pPr>
          </a:lstStyle>
          <a:p>
            <a:pPr fontAlgn="base">
              <a:spcBef>
                <a:spcPct val="0"/>
              </a:spcBef>
              <a:spcAft>
                <a:spcPct val="0"/>
              </a:spcAft>
            </a:pPr>
            <a:r>
              <a:rPr lang="en-US" sz="3600" smtClean="0">
                <a:solidFill>
                  <a:prstClr val="white"/>
                </a:solidFill>
                <a:latin typeface="Calibri" pitchFamily="1" charset="0"/>
                <a:sym typeface="Wingdings" pitchFamily="1" charset="2"/>
              </a:rPr>
              <a:t></a:t>
            </a:r>
            <a:endParaRPr lang="en-US" sz="3600" smtClean="0">
              <a:solidFill>
                <a:prstClr val="white"/>
              </a:solidFill>
              <a:latin typeface="Calibri" pitchFamily="1" charset="0"/>
            </a:endParaRPr>
          </a:p>
        </p:txBody>
      </p:sp>
      <p:sp>
        <p:nvSpPr>
          <p:cNvPr id="8" name="Picture Placeholder 7"/>
          <p:cNvSpPr>
            <a:spLocks noGrp="1"/>
          </p:cNvSpPr>
          <p:nvPr>
            <p:ph type="pic" sz="quarter" idx="13"/>
          </p:nvPr>
        </p:nvSpPr>
        <p:spPr>
          <a:xfrm>
            <a:off x="284162" y="2017058"/>
            <a:ext cx="8574087" cy="4377391"/>
          </a:xfrm>
        </p:spPr>
        <p:txBody>
          <a:bodyPr rtlCol="0">
            <a:normAutofit/>
          </a:bodyPr>
          <a:lstStyle>
            <a:lvl1pPr>
              <a:buNone/>
              <a:defRPr/>
            </a:lvl1pPr>
          </a:lstStyle>
          <a:p>
            <a:pPr lvl="0"/>
            <a:r>
              <a:rPr lang="es-ES_tradnl" noProof="0" smtClean="0"/>
              <a:t>Drag picture to placeholder or click icon to add</a:t>
            </a:r>
            <a:endParaRPr noProof="0"/>
          </a:p>
        </p:txBody>
      </p:sp>
      <p:sp>
        <p:nvSpPr>
          <p:cNvPr id="3" name="Subtitle 2"/>
          <p:cNvSpPr>
            <a:spLocks noGrp="1"/>
          </p:cNvSpPr>
          <p:nvPr>
            <p:ph type="subTitle" idx="1"/>
          </p:nvPr>
        </p:nvSpPr>
        <p:spPr>
          <a:xfrm>
            <a:off x="472420" y="1532965"/>
            <a:ext cx="7754284" cy="484094"/>
          </a:xfrm>
        </p:spPr>
        <p:txBody>
          <a:bodyPr>
            <a:normAutofit/>
          </a:bodyPr>
          <a:lstStyle>
            <a:lvl1pPr marL="0" indent="0" algn="l">
              <a:lnSpc>
                <a:spcPct val="100000"/>
              </a:lnSpc>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Click to edit Master subtitle style</a:t>
            </a:r>
            <a:endParaRPr dirty="0"/>
          </a:p>
        </p:txBody>
      </p:sp>
      <p:sp>
        <p:nvSpPr>
          <p:cNvPr id="2" name="Title 1"/>
          <p:cNvSpPr>
            <a:spLocks noGrp="1"/>
          </p:cNvSpPr>
          <p:nvPr>
            <p:ph type="ctrTitle"/>
          </p:nvPr>
        </p:nvSpPr>
        <p:spPr>
          <a:xfrm>
            <a:off x="418633" y="444728"/>
            <a:ext cx="7810967" cy="1088237"/>
          </a:xfrm>
          <a:noFill/>
        </p:spPr>
        <p:txBody>
          <a:bodyPr anchor="b"/>
          <a:lstStyle>
            <a:lvl1pPr algn="l">
              <a:lnSpc>
                <a:spcPts val="4600"/>
              </a:lnSpc>
              <a:defRPr/>
            </a:lvl1pPr>
          </a:lstStyle>
          <a:p>
            <a:r>
              <a:rPr lang="es-ES_tradnl" smtClean="0"/>
              <a:t>Click to edit Master title style</a:t>
            </a:r>
            <a:endParaRPr/>
          </a:p>
        </p:txBody>
      </p:sp>
      <p:sp>
        <p:nvSpPr>
          <p:cNvPr id="12" name="Date Placeholder 3"/>
          <p:cNvSpPr>
            <a:spLocks noGrp="1"/>
          </p:cNvSpPr>
          <p:nvPr>
            <p:ph type="dt" sz="half" idx="14"/>
          </p:nvPr>
        </p:nvSpPr>
        <p:spPr/>
        <p:txBody>
          <a:bodyPr/>
          <a:lstStyle>
            <a:lvl1pPr>
              <a:defRPr/>
            </a:lvl1pPr>
          </a:lstStyle>
          <a:p>
            <a:fld id="{9101B9EF-514E-480C-9CAF-13978F4E77C1}" type="datetime1">
              <a:rPr lang="en-US"/>
              <a:pPr/>
              <a:t>28/09/11</a:t>
            </a:fld>
            <a:endParaRPr lang="en-US"/>
          </a:p>
        </p:txBody>
      </p:sp>
      <p:sp>
        <p:nvSpPr>
          <p:cNvPr id="13" name="Footer Placeholder 4"/>
          <p:cNvSpPr>
            <a:spLocks noGrp="1"/>
          </p:cNvSpPr>
          <p:nvPr>
            <p:ph type="ftr" sz="quarter" idx="15"/>
          </p:nvPr>
        </p:nvSpPr>
        <p:spPr/>
        <p:txBody>
          <a:bodyPr/>
          <a:lstStyle>
            <a:lvl1pPr>
              <a:defRPr/>
            </a:lvl1pPr>
          </a:lstStyle>
          <a:p>
            <a:endParaRPr lang="es-MX"/>
          </a:p>
        </p:txBody>
      </p:sp>
      <p:sp>
        <p:nvSpPr>
          <p:cNvPr id="14" name="Slide Number Placeholder 5"/>
          <p:cNvSpPr>
            <a:spLocks noGrp="1"/>
          </p:cNvSpPr>
          <p:nvPr>
            <p:ph type="sldNum" sz="quarter" idx="16"/>
          </p:nvPr>
        </p:nvSpPr>
        <p:spPr/>
        <p:txBody>
          <a:bodyPr/>
          <a:lstStyle>
            <a:lvl1pPr>
              <a:defRPr/>
            </a:lvl1pPr>
          </a:lstStyle>
          <a:p>
            <a:fld id="{D5FC0542-EA98-47AA-924A-4F97112E3EDB}" type="slidenum">
              <a:rPr lang="en-US"/>
              <a:pPr/>
              <a:t>‹#›</a:t>
            </a:fld>
            <a:endParaRPr lang="en-US"/>
          </a:p>
        </p:txBody>
      </p:sp>
    </p:spTree>
    <p:extLst>
      <p:ext uri="{BB962C8B-B14F-4D97-AF65-F5344CB8AC3E}">
        <p14:creationId xmlns:p14="http://schemas.microsoft.com/office/powerpoint/2010/main" val="1126329942"/>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7"/>
          <p:cNvSpPr/>
          <p:nvPr/>
        </p:nvSpPr>
        <p:spPr>
          <a:xfrm>
            <a:off x="284163" y="4802188"/>
            <a:ext cx="8574087" cy="1468437"/>
          </a:xfrm>
          <a:prstGeom prst="rect">
            <a:avLst/>
          </a:prstGeom>
          <a:solidFill>
            <a:schemeClr val="tx1">
              <a:lumMod val="85000"/>
              <a:lumOff val="15000"/>
              <a:alpha val="85000"/>
            </a:schemeClr>
          </a:solidFill>
        </p:spPr>
        <p:txBody>
          <a:bodyPr rIns="182880" bIns="365760" anchor="b">
            <a:normAutofit/>
          </a:bodyPr>
          <a:lstStyle/>
          <a:p>
            <a:pPr fontAlgn="base">
              <a:spcBef>
                <a:spcPct val="0"/>
              </a:spcBef>
              <a:spcAft>
                <a:spcPct val="0"/>
              </a:spcAft>
            </a:pPr>
            <a:endParaRPr lang="es-MX" sz="4200" smtClean="0">
              <a:solidFill>
                <a:prstClr val="white"/>
              </a:solidFill>
              <a:latin typeface="Corbel" pitchFamily="1" charset="0"/>
              <a:ea typeface="ＭＳ Ｐゴシック" pitchFamily="1" charset="-128"/>
            </a:endParaRPr>
          </a:p>
        </p:txBody>
      </p:sp>
      <p:grpSp>
        <p:nvGrpSpPr>
          <p:cNvPr id="5" name="Group 8"/>
          <p:cNvGrpSpPr>
            <a:grpSpLocks/>
          </p:cNvGrpSpPr>
          <p:nvPr/>
        </p:nvGrpSpPr>
        <p:grpSpPr bwMode="auto">
          <a:xfrm>
            <a:off x="284163" y="6262688"/>
            <a:ext cx="8575675" cy="138112"/>
            <a:chOff x="284163" y="1759424"/>
            <a:chExt cx="8576373" cy="137411"/>
          </a:xfrm>
        </p:grpSpPr>
        <p:sp>
          <p:nvSpPr>
            <p:cNvPr id="6" name="Rectangle 9"/>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7" name="Rectangle 10"/>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8" name="Rectangle 11"/>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sp>
        <p:nvSpPr>
          <p:cNvPr id="9" name="TextBox 12"/>
          <p:cNvSpPr txBox="1"/>
          <p:nvPr/>
        </p:nvSpPr>
        <p:spPr>
          <a:xfrm>
            <a:off x="8231188" y="4802188"/>
            <a:ext cx="587375" cy="646112"/>
          </a:xfrm>
          <a:prstGeom prst="rect">
            <a:avLst/>
          </a:prstGeom>
          <a:noFill/>
        </p:spPr>
        <p:txBody>
          <a:bodyPr wrap="none">
            <a:spAutoFit/>
          </a:bodyPr>
          <a:lstStyle>
            <a:lvl1pPr>
              <a:defRPr sz="2400">
                <a:solidFill>
                  <a:schemeClr val="tx1"/>
                </a:solidFill>
                <a:latin typeface="Arial" charset="0"/>
                <a:ea typeface="ＭＳ Ｐゴシック" pitchFamily="1" charset="-128"/>
              </a:defRPr>
            </a:lvl1pPr>
            <a:lvl2pPr marL="37931725" indent="-37474525">
              <a:defRPr sz="2400">
                <a:solidFill>
                  <a:schemeClr val="tx1"/>
                </a:solidFill>
                <a:latin typeface="Arial" charset="0"/>
                <a:ea typeface="ＭＳ Ｐゴシック" pitchFamily="1" charset="-128"/>
              </a:defRPr>
            </a:lvl2pPr>
            <a:lvl3pPr>
              <a:defRPr sz="2400">
                <a:solidFill>
                  <a:schemeClr val="tx1"/>
                </a:solidFill>
                <a:latin typeface="Arial" charset="0"/>
                <a:ea typeface="ＭＳ Ｐゴシック" pitchFamily="1" charset="-128"/>
              </a:defRPr>
            </a:lvl3pPr>
            <a:lvl4pPr>
              <a:defRPr sz="2400">
                <a:solidFill>
                  <a:schemeClr val="tx1"/>
                </a:solidFill>
                <a:latin typeface="Arial" charset="0"/>
                <a:ea typeface="ＭＳ Ｐゴシック" pitchFamily="1" charset="-128"/>
              </a:defRPr>
            </a:lvl4pPr>
            <a:lvl5pPr>
              <a:defRPr sz="2400">
                <a:solidFill>
                  <a:schemeClr val="tx1"/>
                </a:solidFill>
                <a:latin typeface="Arial" charset="0"/>
                <a:ea typeface="ＭＳ Ｐゴシック" pitchFamily="1" charset="-128"/>
              </a:defRPr>
            </a:lvl5pPr>
            <a:lvl6pPr marL="457200" fontAlgn="base">
              <a:spcBef>
                <a:spcPct val="0"/>
              </a:spcBef>
              <a:spcAft>
                <a:spcPct val="0"/>
              </a:spcAft>
              <a:defRPr sz="2400">
                <a:solidFill>
                  <a:schemeClr val="tx1"/>
                </a:solidFill>
                <a:latin typeface="Arial" charset="0"/>
                <a:ea typeface="ＭＳ Ｐゴシック" pitchFamily="1" charset="-128"/>
              </a:defRPr>
            </a:lvl6pPr>
            <a:lvl7pPr marL="914400" fontAlgn="base">
              <a:spcBef>
                <a:spcPct val="0"/>
              </a:spcBef>
              <a:spcAft>
                <a:spcPct val="0"/>
              </a:spcAft>
              <a:defRPr sz="2400">
                <a:solidFill>
                  <a:schemeClr val="tx1"/>
                </a:solidFill>
                <a:latin typeface="Arial" charset="0"/>
                <a:ea typeface="ＭＳ Ｐゴシック" pitchFamily="1" charset="-128"/>
              </a:defRPr>
            </a:lvl7pPr>
            <a:lvl8pPr marL="1371600" fontAlgn="base">
              <a:spcBef>
                <a:spcPct val="0"/>
              </a:spcBef>
              <a:spcAft>
                <a:spcPct val="0"/>
              </a:spcAft>
              <a:defRPr sz="2400">
                <a:solidFill>
                  <a:schemeClr val="tx1"/>
                </a:solidFill>
                <a:latin typeface="Arial" charset="0"/>
                <a:ea typeface="ＭＳ Ｐゴシック" pitchFamily="1" charset="-128"/>
              </a:defRPr>
            </a:lvl8pPr>
            <a:lvl9pPr marL="1828800" fontAlgn="base">
              <a:spcBef>
                <a:spcPct val="0"/>
              </a:spcBef>
              <a:spcAft>
                <a:spcPct val="0"/>
              </a:spcAft>
              <a:defRPr sz="2400">
                <a:solidFill>
                  <a:schemeClr val="tx1"/>
                </a:solidFill>
                <a:latin typeface="Arial" charset="0"/>
                <a:ea typeface="ＭＳ Ｐゴシック" pitchFamily="1" charset="-128"/>
              </a:defRPr>
            </a:lvl9pPr>
          </a:lstStyle>
          <a:p>
            <a:pPr fontAlgn="base">
              <a:spcBef>
                <a:spcPct val="0"/>
              </a:spcBef>
              <a:spcAft>
                <a:spcPct val="0"/>
              </a:spcAft>
            </a:pPr>
            <a:r>
              <a:rPr lang="en-US" sz="3600" smtClean="0">
                <a:solidFill>
                  <a:prstClr val="white"/>
                </a:solidFill>
                <a:latin typeface="Calibri" pitchFamily="1" charset="0"/>
                <a:sym typeface="Wingdings" pitchFamily="1" charset="2"/>
              </a:rPr>
              <a:t></a:t>
            </a:r>
            <a:endParaRPr lang="en-US" sz="3600" smtClean="0">
              <a:solidFill>
                <a:prstClr val="white"/>
              </a:solidFill>
              <a:latin typeface="Calibri" pitchFamily="1" charset="0"/>
            </a:endParaRPr>
          </a:p>
        </p:txBody>
      </p:sp>
      <p:sp>
        <p:nvSpPr>
          <p:cNvPr id="2" name="Title 1"/>
          <p:cNvSpPr>
            <a:spLocks noGrp="1"/>
          </p:cNvSpPr>
          <p:nvPr>
            <p:ph type="title"/>
          </p:nvPr>
        </p:nvSpPr>
        <p:spPr>
          <a:xfrm>
            <a:off x="429768" y="4814125"/>
            <a:ext cx="7772400" cy="1051560"/>
          </a:xfrm>
          <a:noFill/>
        </p:spPr>
        <p:txBody>
          <a:bodyPr anchor="b"/>
          <a:lstStyle>
            <a:lvl1pPr algn="l" defTabSz="914400" rtl="0" eaLnBrk="1" latinLnBrk="0" hangingPunct="1">
              <a:spcBef>
                <a:spcPct val="0"/>
              </a:spcBef>
              <a:buNone/>
              <a:defRPr sz="4200" b="0" i="0" kern="1200" cap="none" baseline="0">
                <a:solidFill>
                  <a:schemeClr val="bg1"/>
                </a:solidFill>
                <a:latin typeface="+mj-lt"/>
                <a:ea typeface="+mj-ea"/>
                <a:cs typeface="+mj-cs"/>
              </a:defRPr>
            </a:lvl1pPr>
          </a:lstStyle>
          <a:p>
            <a:r>
              <a:rPr lang="es-ES_tradnl" smtClean="0"/>
              <a:t>Click to edit Master title style</a:t>
            </a:r>
            <a:endParaRPr/>
          </a:p>
        </p:txBody>
      </p:sp>
      <p:sp>
        <p:nvSpPr>
          <p:cNvPr id="3" name="Text Placeholder 2"/>
          <p:cNvSpPr>
            <a:spLocks noGrp="1"/>
          </p:cNvSpPr>
          <p:nvPr>
            <p:ph type="body" idx="1"/>
          </p:nvPr>
        </p:nvSpPr>
        <p:spPr>
          <a:xfrm>
            <a:off x="475488" y="5861304"/>
            <a:ext cx="7735824" cy="402336"/>
          </a:xfrm>
        </p:spPr>
        <p:txBody>
          <a:bodyPr rtlCol="0">
            <a:normAutofit/>
          </a:bodyPr>
          <a:lstStyle>
            <a:lvl1pPr marL="0" indent="0">
              <a:spcBef>
                <a:spcPts val="0"/>
              </a:spcBef>
              <a:buNone/>
              <a:defRPr sz="1800" kern="1200">
                <a:solidFill>
                  <a:schemeClr val="bg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Click to edit Master text styles</a:t>
            </a:r>
          </a:p>
        </p:txBody>
      </p:sp>
      <p:sp>
        <p:nvSpPr>
          <p:cNvPr id="10" name="Date Placeholder 3"/>
          <p:cNvSpPr>
            <a:spLocks noGrp="1"/>
          </p:cNvSpPr>
          <p:nvPr>
            <p:ph type="dt" sz="half" idx="10"/>
          </p:nvPr>
        </p:nvSpPr>
        <p:spPr/>
        <p:txBody>
          <a:bodyPr/>
          <a:lstStyle>
            <a:lvl1pPr>
              <a:defRPr/>
            </a:lvl1pPr>
          </a:lstStyle>
          <a:p>
            <a:fld id="{93A5CDA2-0395-4977-B827-46B0F474CC5A}" type="datetime4">
              <a:rPr lang="en-US"/>
              <a:pPr/>
              <a:t>September 28, 2011</a:t>
            </a:fld>
            <a:endParaRPr lang="en-US"/>
          </a:p>
        </p:txBody>
      </p:sp>
      <p:sp>
        <p:nvSpPr>
          <p:cNvPr id="11" name="Footer Placeholder 4"/>
          <p:cNvSpPr>
            <a:spLocks noGrp="1"/>
          </p:cNvSpPr>
          <p:nvPr>
            <p:ph type="ftr" sz="quarter" idx="11"/>
          </p:nvPr>
        </p:nvSpPr>
        <p:spPr/>
        <p:txBody>
          <a:bodyPr/>
          <a:lstStyle>
            <a:lvl1pPr>
              <a:defRPr/>
            </a:lvl1pPr>
          </a:lstStyle>
          <a:p>
            <a:endParaRPr lang="es-MX"/>
          </a:p>
        </p:txBody>
      </p:sp>
      <p:sp>
        <p:nvSpPr>
          <p:cNvPr id="12" name="Slide Number Placeholder 5"/>
          <p:cNvSpPr>
            <a:spLocks noGrp="1"/>
          </p:cNvSpPr>
          <p:nvPr>
            <p:ph type="sldNum" sz="quarter" idx="12"/>
          </p:nvPr>
        </p:nvSpPr>
        <p:spPr/>
        <p:txBody>
          <a:bodyPr/>
          <a:lstStyle>
            <a:lvl1pPr>
              <a:defRPr/>
            </a:lvl1pPr>
          </a:lstStyle>
          <a:p>
            <a:fld id="{9B621250-B2ED-4148-882A-565B996190E6}" type="slidenum">
              <a:rPr lang="en-US"/>
              <a:pPr/>
              <a:t>‹#›</a:t>
            </a:fld>
            <a:endParaRPr lang="en-US"/>
          </a:p>
        </p:txBody>
      </p:sp>
    </p:spTree>
    <p:extLst>
      <p:ext uri="{BB962C8B-B14F-4D97-AF65-F5344CB8AC3E}">
        <p14:creationId xmlns:p14="http://schemas.microsoft.com/office/powerpoint/2010/main" val="16826505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5" name="Rectangle 6"/>
          <p:cNvSpPr/>
          <p:nvPr/>
        </p:nvSpPr>
        <p:spPr>
          <a:xfrm>
            <a:off x="284163" y="4802188"/>
            <a:ext cx="8574087" cy="1468437"/>
          </a:xfrm>
          <a:prstGeom prst="rect">
            <a:avLst/>
          </a:prstGeom>
          <a:solidFill>
            <a:schemeClr val="tx1">
              <a:lumMod val="85000"/>
              <a:lumOff val="15000"/>
              <a:alpha val="85000"/>
            </a:schemeClr>
          </a:solidFill>
        </p:spPr>
        <p:txBody>
          <a:bodyPr rIns="182880" bIns="365760" anchor="b">
            <a:normAutofit/>
          </a:bodyPr>
          <a:lstStyle/>
          <a:p>
            <a:pPr fontAlgn="base">
              <a:spcBef>
                <a:spcPct val="0"/>
              </a:spcBef>
              <a:spcAft>
                <a:spcPct val="0"/>
              </a:spcAft>
            </a:pPr>
            <a:endParaRPr lang="es-MX" sz="4200" smtClean="0">
              <a:solidFill>
                <a:prstClr val="white"/>
              </a:solidFill>
              <a:latin typeface="Corbel" pitchFamily="1" charset="0"/>
              <a:ea typeface="ＭＳ Ｐゴシック" pitchFamily="1" charset="-128"/>
            </a:endParaRPr>
          </a:p>
        </p:txBody>
      </p:sp>
      <p:grpSp>
        <p:nvGrpSpPr>
          <p:cNvPr id="6" name="Group 7"/>
          <p:cNvGrpSpPr>
            <a:grpSpLocks/>
          </p:cNvGrpSpPr>
          <p:nvPr/>
        </p:nvGrpSpPr>
        <p:grpSpPr bwMode="auto">
          <a:xfrm>
            <a:off x="284163" y="6262688"/>
            <a:ext cx="8575675" cy="138112"/>
            <a:chOff x="284163" y="1759424"/>
            <a:chExt cx="8576373" cy="137411"/>
          </a:xfrm>
        </p:grpSpPr>
        <p:sp>
          <p:nvSpPr>
            <p:cNvPr id="7" name="Rectangle 8"/>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8" name="Rectangle 9"/>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9" name="Rectangle 10"/>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sp>
        <p:nvSpPr>
          <p:cNvPr id="10" name="TextBox 11"/>
          <p:cNvSpPr txBox="1"/>
          <p:nvPr/>
        </p:nvSpPr>
        <p:spPr>
          <a:xfrm>
            <a:off x="8231188" y="4802188"/>
            <a:ext cx="587375" cy="646112"/>
          </a:xfrm>
          <a:prstGeom prst="rect">
            <a:avLst/>
          </a:prstGeom>
          <a:noFill/>
        </p:spPr>
        <p:txBody>
          <a:bodyPr wrap="none">
            <a:spAutoFit/>
          </a:bodyPr>
          <a:lstStyle>
            <a:lvl1pPr>
              <a:defRPr sz="2400">
                <a:solidFill>
                  <a:schemeClr val="tx1"/>
                </a:solidFill>
                <a:latin typeface="Arial" charset="0"/>
                <a:ea typeface="ＭＳ Ｐゴシック" pitchFamily="1" charset="-128"/>
              </a:defRPr>
            </a:lvl1pPr>
            <a:lvl2pPr marL="37931725" indent="-37474525">
              <a:defRPr sz="2400">
                <a:solidFill>
                  <a:schemeClr val="tx1"/>
                </a:solidFill>
                <a:latin typeface="Arial" charset="0"/>
                <a:ea typeface="ＭＳ Ｐゴシック" pitchFamily="1" charset="-128"/>
              </a:defRPr>
            </a:lvl2pPr>
            <a:lvl3pPr>
              <a:defRPr sz="2400">
                <a:solidFill>
                  <a:schemeClr val="tx1"/>
                </a:solidFill>
                <a:latin typeface="Arial" charset="0"/>
                <a:ea typeface="ＭＳ Ｐゴシック" pitchFamily="1" charset="-128"/>
              </a:defRPr>
            </a:lvl3pPr>
            <a:lvl4pPr>
              <a:defRPr sz="2400">
                <a:solidFill>
                  <a:schemeClr val="tx1"/>
                </a:solidFill>
                <a:latin typeface="Arial" charset="0"/>
                <a:ea typeface="ＭＳ Ｐゴシック" pitchFamily="1" charset="-128"/>
              </a:defRPr>
            </a:lvl4pPr>
            <a:lvl5pPr>
              <a:defRPr sz="2400">
                <a:solidFill>
                  <a:schemeClr val="tx1"/>
                </a:solidFill>
                <a:latin typeface="Arial" charset="0"/>
                <a:ea typeface="ＭＳ Ｐゴシック" pitchFamily="1" charset="-128"/>
              </a:defRPr>
            </a:lvl5pPr>
            <a:lvl6pPr marL="457200" fontAlgn="base">
              <a:spcBef>
                <a:spcPct val="0"/>
              </a:spcBef>
              <a:spcAft>
                <a:spcPct val="0"/>
              </a:spcAft>
              <a:defRPr sz="2400">
                <a:solidFill>
                  <a:schemeClr val="tx1"/>
                </a:solidFill>
                <a:latin typeface="Arial" charset="0"/>
                <a:ea typeface="ＭＳ Ｐゴシック" pitchFamily="1" charset="-128"/>
              </a:defRPr>
            </a:lvl6pPr>
            <a:lvl7pPr marL="914400" fontAlgn="base">
              <a:spcBef>
                <a:spcPct val="0"/>
              </a:spcBef>
              <a:spcAft>
                <a:spcPct val="0"/>
              </a:spcAft>
              <a:defRPr sz="2400">
                <a:solidFill>
                  <a:schemeClr val="tx1"/>
                </a:solidFill>
                <a:latin typeface="Arial" charset="0"/>
                <a:ea typeface="ＭＳ Ｐゴシック" pitchFamily="1" charset="-128"/>
              </a:defRPr>
            </a:lvl7pPr>
            <a:lvl8pPr marL="1371600" fontAlgn="base">
              <a:spcBef>
                <a:spcPct val="0"/>
              </a:spcBef>
              <a:spcAft>
                <a:spcPct val="0"/>
              </a:spcAft>
              <a:defRPr sz="2400">
                <a:solidFill>
                  <a:schemeClr val="tx1"/>
                </a:solidFill>
                <a:latin typeface="Arial" charset="0"/>
                <a:ea typeface="ＭＳ Ｐゴシック" pitchFamily="1" charset="-128"/>
              </a:defRPr>
            </a:lvl8pPr>
            <a:lvl9pPr marL="1828800" fontAlgn="base">
              <a:spcBef>
                <a:spcPct val="0"/>
              </a:spcBef>
              <a:spcAft>
                <a:spcPct val="0"/>
              </a:spcAft>
              <a:defRPr sz="2400">
                <a:solidFill>
                  <a:schemeClr val="tx1"/>
                </a:solidFill>
                <a:latin typeface="Arial" charset="0"/>
                <a:ea typeface="ＭＳ Ｐゴシック" pitchFamily="1" charset="-128"/>
              </a:defRPr>
            </a:lvl9pPr>
          </a:lstStyle>
          <a:p>
            <a:pPr fontAlgn="base">
              <a:spcBef>
                <a:spcPct val="0"/>
              </a:spcBef>
              <a:spcAft>
                <a:spcPct val="0"/>
              </a:spcAft>
            </a:pPr>
            <a:r>
              <a:rPr lang="en-US" sz="3600" smtClean="0">
                <a:solidFill>
                  <a:prstClr val="white"/>
                </a:solidFill>
                <a:latin typeface="Calibri" pitchFamily="1" charset="0"/>
                <a:sym typeface="Wingdings" pitchFamily="1" charset="2"/>
              </a:rPr>
              <a:t></a:t>
            </a:r>
            <a:endParaRPr lang="en-US" sz="3600" smtClean="0">
              <a:solidFill>
                <a:prstClr val="white"/>
              </a:solidFill>
              <a:latin typeface="Calibri" pitchFamily="1" charset="0"/>
            </a:endParaRPr>
          </a:p>
        </p:txBody>
      </p:sp>
      <p:sp>
        <p:nvSpPr>
          <p:cNvPr id="13" name="Picture Placeholder 7"/>
          <p:cNvSpPr>
            <a:spLocks noGrp="1"/>
          </p:cNvSpPr>
          <p:nvPr>
            <p:ph type="pic" sz="quarter" idx="13"/>
          </p:nvPr>
        </p:nvSpPr>
        <p:spPr>
          <a:xfrm>
            <a:off x="284162" y="443754"/>
            <a:ext cx="8574087" cy="4370293"/>
          </a:xfrm>
        </p:spPr>
        <p:txBody>
          <a:bodyPr rtlCol="0">
            <a:normAutofit/>
          </a:bodyPr>
          <a:lstStyle>
            <a:lvl1pPr>
              <a:buNone/>
              <a:defRPr/>
            </a:lvl1pPr>
          </a:lstStyle>
          <a:p>
            <a:pPr lvl="0"/>
            <a:r>
              <a:rPr lang="es-ES_tradnl" noProof="0" smtClean="0"/>
              <a:t>Drag picture to placeholder or click icon to add</a:t>
            </a:r>
            <a:endParaRPr noProof="0"/>
          </a:p>
        </p:txBody>
      </p:sp>
      <p:sp>
        <p:nvSpPr>
          <p:cNvPr id="2" name="Title 1"/>
          <p:cNvSpPr>
            <a:spLocks noGrp="1"/>
          </p:cNvSpPr>
          <p:nvPr>
            <p:ph type="title"/>
          </p:nvPr>
        </p:nvSpPr>
        <p:spPr>
          <a:xfrm>
            <a:off x="430306" y="4814047"/>
            <a:ext cx="7772400" cy="1048871"/>
          </a:xfrm>
          <a:noFill/>
        </p:spPr>
        <p:txBody>
          <a:bodyPr anchor="b"/>
          <a:lstStyle>
            <a:lvl1pPr algn="l">
              <a:defRPr sz="4200" b="0" i="0" cap="none" baseline="0"/>
            </a:lvl1pPr>
          </a:lstStyle>
          <a:p>
            <a:r>
              <a:rPr lang="es-ES_tradnl" smtClean="0"/>
              <a:t>Click to edit Master title style</a:t>
            </a:r>
            <a:endParaRPr/>
          </a:p>
        </p:txBody>
      </p:sp>
      <p:sp>
        <p:nvSpPr>
          <p:cNvPr id="3" name="Text Placeholder 2"/>
          <p:cNvSpPr>
            <a:spLocks noGrp="1"/>
          </p:cNvSpPr>
          <p:nvPr>
            <p:ph type="body" idx="1"/>
          </p:nvPr>
        </p:nvSpPr>
        <p:spPr>
          <a:xfrm>
            <a:off x="470647" y="5862918"/>
            <a:ext cx="7732059" cy="403412"/>
          </a:xfrm>
        </p:spPr>
        <p:txBody>
          <a:bodyPr>
            <a:normAutofit/>
          </a:bodyPr>
          <a:lstStyle>
            <a:lvl1pPr marL="0" indent="0">
              <a:spcBef>
                <a:spcPts val="0"/>
              </a:spcBef>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Click to edit Master text styles</a:t>
            </a:r>
          </a:p>
        </p:txBody>
      </p:sp>
      <p:sp>
        <p:nvSpPr>
          <p:cNvPr id="11" name="Date Placeholder 3"/>
          <p:cNvSpPr>
            <a:spLocks noGrp="1"/>
          </p:cNvSpPr>
          <p:nvPr>
            <p:ph type="dt" sz="half" idx="14"/>
          </p:nvPr>
        </p:nvSpPr>
        <p:spPr/>
        <p:txBody>
          <a:bodyPr/>
          <a:lstStyle>
            <a:lvl1pPr>
              <a:defRPr/>
            </a:lvl1pPr>
          </a:lstStyle>
          <a:p>
            <a:fld id="{2447AD89-8178-466F-87A1-271955BB1E5E}" type="datetime1">
              <a:rPr lang="en-US"/>
              <a:pPr/>
              <a:t>28/09/11</a:t>
            </a:fld>
            <a:endParaRPr lang="en-US"/>
          </a:p>
        </p:txBody>
      </p:sp>
      <p:sp>
        <p:nvSpPr>
          <p:cNvPr id="12" name="Footer Placeholder 4"/>
          <p:cNvSpPr>
            <a:spLocks noGrp="1"/>
          </p:cNvSpPr>
          <p:nvPr>
            <p:ph type="ftr" sz="quarter" idx="15"/>
          </p:nvPr>
        </p:nvSpPr>
        <p:spPr/>
        <p:txBody>
          <a:bodyPr/>
          <a:lstStyle>
            <a:lvl1pPr>
              <a:defRPr/>
            </a:lvl1pPr>
          </a:lstStyle>
          <a:p>
            <a:endParaRPr lang="es-MX"/>
          </a:p>
        </p:txBody>
      </p:sp>
      <p:sp>
        <p:nvSpPr>
          <p:cNvPr id="14" name="Slide Number Placeholder 5"/>
          <p:cNvSpPr>
            <a:spLocks noGrp="1"/>
          </p:cNvSpPr>
          <p:nvPr>
            <p:ph type="sldNum" sz="quarter" idx="16"/>
          </p:nvPr>
        </p:nvSpPr>
        <p:spPr/>
        <p:txBody>
          <a:bodyPr/>
          <a:lstStyle>
            <a:lvl1pPr>
              <a:defRPr/>
            </a:lvl1pPr>
          </a:lstStyle>
          <a:p>
            <a:fld id="{F96342F2-C5D7-4DA5-9A2E-34CC7321442A}" type="slidenum">
              <a:rPr lang="en-US"/>
              <a:pPr/>
              <a:t>‹#›</a:t>
            </a:fld>
            <a:endParaRPr lang="en-US"/>
          </a:p>
        </p:txBody>
      </p:sp>
    </p:spTree>
    <p:extLst>
      <p:ext uri="{BB962C8B-B14F-4D97-AF65-F5344CB8AC3E}">
        <p14:creationId xmlns:p14="http://schemas.microsoft.com/office/powerpoint/2010/main" val="141074735"/>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7"/>
          <p:cNvSpPr/>
          <p:nvPr/>
        </p:nvSpPr>
        <p:spPr>
          <a:xfrm>
            <a:off x="284163" y="455613"/>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nvGrpSpPr>
          <p:cNvPr id="6" name="Group 8"/>
          <p:cNvGrpSpPr>
            <a:grpSpLocks/>
          </p:cNvGrpSpPr>
          <p:nvPr/>
        </p:nvGrpSpPr>
        <p:grpSpPr bwMode="auto">
          <a:xfrm>
            <a:off x="284163" y="1577975"/>
            <a:ext cx="8575675" cy="136525"/>
            <a:chOff x="284163" y="1577847"/>
            <a:chExt cx="8576373" cy="137411"/>
          </a:xfrm>
        </p:grpSpPr>
        <p:sp>
          <p:nvSpPr>
            <p:cNvPr id="7" name="Rectangle 9"/>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8" name="Rectangle 10"/>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9" name="Rectangle 11"/>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sp>
        <p:nvSpPr>
          <p:cNvPr id="2" name="Title 1"/>
          <p:cNvSpPr>
            <a:spLocks noGrp="1"/>
          </p:cNvSpPr>
          <p:nvPr>
            <p:ph type="title"/>
          </p:nvPr>
        </p:nvSpPr>
        <p:spPr/>
        <p:txBody>
          <a:bodyPr/>
          <a:lstStyle/>
          <a:p>
            <a:r>
              <a:rPr lang="es-ES_tradnl" smtClean="0"/>
              <a:t>Click to edit Master title style</a:t>
            </a:r>
            <a:endParaRPr/>
          </a:p>
        </p:txBody>
      </p:sp>
      <p:sp>
        <p:nvSpPr>
          <p:cNvPr id="3" name="Content Placeholder 2"/>
          <p:cNvSpPr>
            <a:spLocks noGrp="1"/>
          </p:cNvSpPr>
          <p:nvPr>
            <p:ph sz="half" idx="1"/>
          </p:nvPr>
        </p:nvSpPr>
        <p:spPr>
          <a:xfrm>
            <a:off x="403412"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Content Placeholder 3"/>
          <p:cNvSpPr>
            <a:spLocks noGrp="1"/>
          </p:cNvSpPr>
          <p:nvPr>
            <p:ph sz="half" idx="2"/>
          </p:nvPr>
        </p:nvSpPr>
        <p:spPr>
          <a:xfrm>
            <a:off x="4778188"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10" name="Date Placeholder 4"/>
          <p:cNvSpPr>
            <a:spLocks noGrp="1"/>
          </p:cNvSpPr>
          <p:nvPr>
            <p:ph type="dt" sz="half" idx="10"/>
          </p:nvPr>
        </p:nvSpPr>
        <p:spPr/>
        <p:txBody>
          <a:bodyPr/>
          <a:lstStyle>
            <a:lvl1pPr>
              <a:defRPr/>
            </a:lvl1pPr>
          </a:lstStyle>
          <a:p>
            <a:fld id="{52633A28-10CB-4EAD-A900-AD251E9A746E}" type="datetime1">
              <a:rPr lang="en-US"/>
              <a:pPr/>
              <a:t>28/09/11</a:t>
            </a:fld>
            <a:endParaRPr lang="en-US"/>
          </a:p>
        </p:txBody>
      </p:sp>
      <p:sp>
        <p:nvSpPr>
          <p:cNvPr id="11" name="Footer Placeholder 5"/>
          <p:cNvSpPr>
            <a:spLocks noGrp="1"/>
          </p:cNvSpPr>
          <p:nvPr>
            <p:ph type="ftr" sz="quarter" idx="11"/>
          </p:nvPr>
        </p:nvSpPr>
        <p:spPr/>
        <p:txBody>
          <a:bodyPr/>
          <a:lstStyle>
            <a:lvl1pPr>
              <a:defRPr/>
            </a:lvl1pPr>
          </a:lstStyle>
          <a:p>
            <a:endParaRPr lang="es-MX"/>
          </a:p>
        </p:txBody>
      </p:sp>
      <p:sp>
        <p:nvSpPr>
          <p:cNvPr id="12" name="Slide Number Placeholder 6"/>
          <p:cNvSpPr>
            <a:spLocks noGrp="1"/>
          </p:cNvSpPr>
          <p:nvPr>
            <p:ph type="sldNum" sz="quarter" idx="12"/>
          </p:nvPr>
        </p:nvSpPr>
        <p:spPr/>
        <p:txBody>
          <a:bodyPr/>
          <a:lstStyle>
            <a:lvl1pPr>
              <a:defRPr/>
            </a:lvl1pPr>
          </a:lstStyle>
          <a:p>
            <a:fld id="{F8A4A274-9F26-42D0-A9DC-DCD1C196E1EA}" type="slidenum">
              <a:rPr lang="en-US"/>
              <a:pPr/>
              <a:t>‹#›</a:t>
            </a:fld>
            <a:endParaRPr lang="en-US"/>
          </a:p>
        </p:txBody>
      </p:sp>
    </p:spTree>
    <p:extLst>
      <p:ext uri="{BB962C8B-B14F-4D97-AF65-F5344CB8AC3E}">
        <p14:creationId xmlns:p14="http://schemas.microsoft.com/office/powerpoint/2010/main" val="36547657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9"/>
          <p:cNvSpPr/>
          <p:nvPr/>
        </p:nvSpPr>
        <p:spPr>
          <a:xfrm>
            <a:off x="284163" y="455613"/>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nvGrpSpPr>
          <p:cNvPr id="8" name="Group 10"/>
          <p:cNvGrpSpPr>
            <a:grpSpLocks/>
          </p:cNvGrpSpPr>
          <p:nvPr/>
        </p:nvGrpSpPr>
        <p:grpSpPr bwMode="auto">
          <a:xfrm>
            <a:off x="284163" y="1577975"/>
            <a:ext cx="8575675" cy="136525"/>
            <a:chOff x="284163" y="1577847"/>
            <a:chExt cx="8576373" cy="137411"/>
          </a:xfrm>
        </p:grpSpPr>
        <p:sp>
          <p:nvSpPr>
            <p:cNvPr id="9" name="Rectangle 11"/>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10" name="Rectangle 12"/>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11" name="Rectangle 13"/>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sp>
        <p:nvSpPr>
          <p:cNvPr id="2" name="Title 1"/>
          <p:cNvSpPr>
            <a:spLocks noGrp="1"/>
          </p:cNvSpPr>
          <p:nvPr>
            <p:ph type="title"/>
          </p:nvPr>
        </p:nvSpPr>
        <p:spPr/>
        <p:txBody>
          <a:bodyPr/>
          <a:lstStyle>
            <a:lvl1pPr>
              <a:defRPr/>
            </a:lvl1pPr>
          </a:lstStyle>
          <a:p>
            <a:r>
              <a:rPr lang="es-ES_tradnl" smtClean="0"/>
              <a:t>Click to edit Master title style</a:t>
            </a:r>
            <a:endParaRPr/>
          </a:p>
        </p:txBody>
      </p:sp>
      <p:sp>
        <p:nvSpPr>
          <p:cNvPr id="3" name="Text Placeholder 2"/>
          <p:cNvSpPr>
            <a:spLocks noGrp="1"/>
          </p:cNvSpPr>
          <p:nvPr>
            <p:ph type="body" idx="1"/>
          </p:nvPr>
        </p:nvSpPr>
        <p:spPr>
          <a:xfrm>
            <a:off x="403412" y="1735138"/>
            <a:ext cx="3931920" cy="833250"/>
          </a:xfrm>
        </p:spPr>
        <p:txBody>
          <a:bodyPr anchor="b">
            <a:noAutofit/>
          </a:bodyPr>
          <a:lstStyle>
            <a:lvl1pPr marL="0" indent="0" algn="ctr">
              <a:lnSpc>
                <a:spcPct val="100000"/>
              </a:lnSpc>
              <a:spcBef>
                <a:spcPts val="600"/>
              </a:spcBef>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4" name="Content Placeholder 3"/>
          <p:cNvSpPr>
            <a:spLocks noGrp="1"/>
          </p:cNvSpPr>
          <p:nvPr>
            <p:ph sz="half" idx="2"/>
          </p:nvPr>
        </p:nvSpPr>
        <p:spPr>
          <a:xfrm>
            <a:off x="403412"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Text Placeholder 4"/>
          <p:cNvSpPr>
            <a:spLocks noGrp="1"/>
          </p:cNvSpPr>
          <p:nvPr>
            <p:ph type="body" sz="quarter" idx="3"/>
          </p:nvPr>
        </p:nvSpPr>
        <p:spPr>
          <a:xfrm>
            <a:off x="4779495" y="1735138"/>
            <a:ext cx="3931920" cy="833250"/>
          </a:xfrm>
        </p:spPr>
        <p:txBody>
          <a:bodyPr anchor="b">
            <a:noAutofit/>
          </a:bodyPr>
          <a:lstStyle>
            <a:lvl1pPr marL="0" indent="0" algn="ctr">
              <a:lnSpc>
                <a:spcPct val="100000"/>
              </a:lnSpc>
              <a:spcBef>
                <a:spcPts val="600"/>
              </a:spcBef>
              <a:buNone/>
              <a:defRPr sz="2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6" name="Content Placeholder 5"/>
          <p:cNvSpPr>
            <a:spLocks noGrp="1"/>
          </p:cNvSpPr>
          <p:nvPr>
            <p:ph sz="quarter" idx="4"/>
          </p:nvPr>
        </p:nvSpPr>
        <p:spPr>
          <a:xfrm>
            <a:off x="4779495"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12" name="Date Placeholder 6"/>
          <p:cNvSpPr>
            <a:spLocks noGrp="1"/>
          </p:cNvSpPr>
          <p:nvPr>
            <p:ph type="dt" sz="half" idx="10"/>
          </p:nvPr>
        </p:nvSpPr>
        <p:spPr/>
        <p:txBody>
          <a:bodyPr/>
          <a:lstStyle>
            <a:lvl1pPr>
              <a:defRPr/>
            </a:lvl1pPr>
          </a:lstStyle>
          <a:p>
            <a:fld id="{CE6F527A-0A79-4F40-AFB3-13FF0A2D49F6}" type="datetime1">
              <a:rPr lang="en-US"/>
              <a:pPr/>
              <a:t>28/09/11</a:t>
            </a:fld>
            <a:endParaRPr lang="en-US"/>
          </a:p>
        </p:txBody>
      </p:sp>
      <p:sp>
        <p:nvSpPr>
          <p:cNvPr id="13" name="Footer Placeholder 7"/>
          <p:cNvSpPr>
            <a:spLocks noGrp="1"/>
          </p:cNvSpPr>
          <p:nvPr>
            <p:ph type="ftr" sz="quarter" idx="11"/>
          </p:nvPr>
        </p:nvSpPr>
        <p:spPr/>
        <p:txBody>
          <a:bodyPr/>
          <a:lstStyle>
            <a:lvl1pPr>
              <a:defRPr/>
            </a:lvl1pPr>
          </a:lstStyle>
          <a:p>
            <a:endParaRPr lang="es-MX"/>
          </a:p>
        </p:txBody>
      </p:sp>
      <p:sp>
        <p:nvSpPr>
          <p:cNvPr id="14" name="Slide Number Placeholder 8"/>
          <p:cNvSpPr>
            <a:spLocks noGrp="1"/>
          </p:cNvSpPr>
          <p:nvPr>
            <p:ph type="sldNum" sz="quarter" idx="12"/>
          </p:nvPr>
        </p:nvSpPr>
        <p:spPr/>
        <p:txBody>
          <a:bodyPr/>
          <a:lstStyle>
            <a:lvl1pPr>
              <a:defRPr/>
            </a:lvl1pPr>
          </a:lstStyle>
          <a:p>
            <a:fld id="{3511AB14-0AF1-4AF4-8ECF-A4545CE75D37}" type="slidenum">
              <a:rPr lang="en-US"/>
              <a:pPr/>
              <a:t>‹#›</a:t>
            </a:fld>
            <a:endParaRPr lang="en-US"/>
          </a:p>
        </p:txBody>
      </p:sp>
    </p:spTree>
    <p:extLst>
      <p:ext uri="{BB962C8B-B14F-4D97-AF65-F5344CB8AC3E}">
        <p14:creationId xmlns:p14="http://schemas.microsoft.com/office/powerpoint/2010/main" val="5159218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5"/>
          <p:cNvSpPr/>
          <p:nvPr/>
        </p:nvSpPr>
        <p:spPr>
          <a:xfrm>
            <a:off x="284163" y="455613"/>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nvGrpSpPr>
          <p:cNvPr id="4" name="Group 6"/>
          <p:cNvGrpSpPr>
            <a:grpSpLocks/>
          </p:cNvGrpSpPr>
          <p:nvPr/>
        </p:nvGrpSpPr>
        <p:grpSpPr bwMode="auto">
          <a:xfrm>
            <a:off x="284163" y="1577975"/>
            <a:ext cx="8575675" cy="136525"/>
            <a:chOff x="284163" y="1577847"/>
            <a:chExt cx="8576373" cy="137411"/>
          </a:xfrm>
        </p:grpSpPr>
        <p:sp>
          <p:nvSpPr>
            <p:cNvPr id="5" name="Rectangle 7"/>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6" name="Rectangle 8"/>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7" name="Rectangle 9"/>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sp>
        <p:nvSpPr>
          <p:cNvPr id="2" name="Title 1"/>
          <p:cNvSpPr>
            <a:spLocks noGrp="1"/>
          </p:cNvSpPr>
          <p:nvPr>
            <p:ph type="title"/>
          </p:nvPr>
        </p:nvSpPr>
        <p:spPr/>
        <p:txBody>
          <a:bodyPr/>
          <a:lstStyle/>
          <a:p>
            <a:r>
              <a:rPr lang="es-ES_tradnl" smtClean="0"/>
              <a:t>Click to edit Master title style</a:t>
            </a:r>
            <a:endParaRPr/>
          </a:p>
        </p:txBody>
      </p:sp>
      <p:sp>
        <p:nvSpPr>
          <p:cNvPr id="8" name="Date Placeholder 2"/>
          <p:cNvSpPr>
            <a:spLocks noGrp="1"/>
          </p:cNvSpPr>
          <p:nvPr>
            <p:ph type="dt" sz="half" idx="10"/>
          </p:nvPr>
        </p:nvSpPr>
        <p:spPr/>
        <p:txBody>
          <a:bodyPr/>
          <a:lstStyle>
            <a:lvl1pPr>
              <a:defRPr/>
            </a:lvl1pPr>
          </a:lstStyle>
          <a:p>
            <a:fld id="{8F446AC6-C4A9-4226-9B0C-A3C3C383654D}" type="datetime1">
              <a:rPr lang="en-US"/>
              <a:pPr/>
              <a:t>28/09/11</a:t>
            </a:fld>
            <a:endParaRPr lang="en-US"/>
          </a:p>
        </p:txBody>
      </p:sp>
      <p:sp>
        <p:nvSpPr>
          <p:cNvPr id="9" name="Footer Placeholder 3"/>
          <p:cNvSpPr>
            <a:spLocks noGrp="1"/>
          </p:cNvSpPr>
          <p:nvPr>
            <p:ph type="ftr" sz="quarter" idx="11"/>
          </p:nvPr>
        </p:nvSpPr>
        <p:spPr/>
        <p:txBody>
          <a:bodyPr/>
          <a:lstStyle>
            <a:lvl1pPr>
              <a:defRPr/>
            </a:lvl1pPr>
          </a:lstStyle>
          <a:p>
            <a:endParaRPr lang="es-MX"/>
          </a:p>
        </p:txBody>
      </p:sp>
      <p:sp>
        <p:nvSpPr>
          <p:cNvPr id="10" name="Slide Number Placeholder 4"/>
          <p:cNvSpPr>
            <a:spLocks noGrp="1"/>
          </p:cNvSpPr>
          <p:nvPr>
            <p:ph type="sldNum" sz="quarter" idx="12"/>
          </p:nvPr>
        </p:nvSpPr>
        <p:spPr/>
        <p:txBody>
          <a:bodyPr/>
          <a:lstStyle>
            <a:lvl1pPr>
              <a:defRPr/>
            </a:lvl1pPr>
          </a:lstStyle>
          <a:p>
            <a:fld id="{1F338E24-451F-40CE-885E-C6346CD713B8}" type="slidenum">
              <a:rPr lang="en-US"/>
              <a:pPr/>
              <a:t>‹#›</a:t>
            </a:fld>
            <a:endParaRPr lang="en-US"/>
          </a:p>
        </p:txBody>
      </p:sp>
    </p:spTree>
    <p:extLst>
      <p:ext uri="{BB962C8B-B14F-4D97-AF65-F5344CB8AC3E}">
        <p14:creationId xmlns:p14="http://schemas.microsoft.com/office/powerpoint/2010/main" val="27458157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4"/>
          <p:cNvGrpSpPr>
            <a:grpSpLocks/>
          </p:cNvGrpSpPr>
          <p:nvPr/>
        </p:nvGrpSpPr>
        <p:grpSpPr bwMode="auto">
          <a:xfrm>
            <a:off x="284163" y="452438"/>
            <a:ext cx="8575675" cy="138112"/>
            <a:chOff x="284163" y="1577847"/>
            <a:chExt cx="8576373" cy="137411"/>
          </a:xfrm>
        </p:grpSpPr>
        <p:sp>
          <p:nvSpPr>
            <p:cNvPr id="3" name="Rectangle 5"/>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4" name="Rectangle 6"/>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5" name="Rectangle 7"/>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sp>
        <p:nvSpPr>
          <p:cNvPr id="6" name="Date Placeholder 1"/>
          <p:cNvSpPr>
            <a:spLocks noGrp="1"/>
          </p:cNvSpPr>
          <p:nvPr>
            <p:ph type="dt" sz="half" idx="10"/>
          </p:nvPr>
        </p:nvSpPr>
        <p:spPr/>
        <p:txBody>
          <a:bodyPr/>
          <a:lstStyle>
            <a:lvl1pPr>
              <a:defRPr/>
            </a:lvl1pPr>
          </a:lstStyle>
          <a:p>
            <a:fld id="{BCBD234E-27FF-4BD5-B098-57730A3636FE}" type="datetime1">
              <a:rPr lang="en-US"/>
              <a:pPr/>
              <a:t>28/09/11</a:t>
            </a:fld>
            <a:endParaRPr lang="en-US"/>
          </a:p>
        </p:txBody>
      </p:sp>
      <p:sp>
        <p:nvSpPr>
          <p:cNvPr id="7" name="Footer Placeholder 2"/>
          <p:cNvSpPr>
            <a:spLocks noGrp="1"/>
          </p:cNvSpPr>
          <p:nvPr>
            <p:ph type="ftr" sz="quarter" idx="11"/>
          </p:nvPr>
        </p:nvSpPr>
        <p:spPr/>
        <p:txBody>
          <a:bodyPr/>
          <a:lstStyle>
            <a:lvl1pPr>
              <a:defRPr/>
            </a:lvl1pPr>
          </a:lstStyle>
          <a:p>
            <a:endParaRPr lang="es-MX"/>
          </a:p>
        </p:txBody>
      </p:sp>
      <p:sp>
        <p:nvSpPr>
          <p:cNvPr id="8" name="Slide Number Placeholder 3"/>
          <p:cNvSpPr>
            <a:spLocks noGrp="1"/>
          </p:cNvSpPr>
          <p:nvPr>
            <p:ph type="sldNum" sz="quarter" idx="12"/>
          </p:nvPr>
        </p:nvSpPr>
        <p:spPr/>
        <p:txBody>
          <a:bodyPr/>
          <a:lstStyle>
            <a:lvl1pPr>
              <a:defRPr/>
            </a:lvl1pPr>
          </a:lstStyle>
          <a:p>
            <a:fld id="{81507884-4FAA-487E-87C5-0C9E7EC4E201}" type="slidenum">
              <a:rPr lang="en-US"/>
              <a:pPr/>
              <a:t>‹#›</a:t>
            </a:fld>
            <a:endParaRPr lang="en-US"/>
          </a:p>
        </p:txBody>
      </p:sp>
    </p:spTree>
    <p:extLst>
      <p:ext uri="{BB962C8B-B14F-4D97-AF65-F5344CB8AC3E}">
        <p14:creationId xmlns:p14="http://schemas.microsoft.com/office/powerpoint/2010/main" val="41897386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5" name="Group 7"/>
          <p:cNvGrpSpPr>
            <a:grpSpLocks/>
          </p:cNvGrpSpPr>
          <p:nvPr/>
        </p:nvGrpSpPr>
        <p:grpSpPr bwMode="auto">
          <a:xfrm>
            <a:off x="284163" y="452438"/>
            <a:ext cx="8575675" cy="138112"/>
            <a:chOff x="284163" y="1577847"/>
            <a:chExt cx="8576373" cy="137411"/>
          </a:xfrm>
        </p:grpSpPr>
        <p:sp>
          <p:nvSpPr>
            <p:cNvPr id="6" name="Rectangle 8"/>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7" name="Rectangle 9"/>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8" name="Rectangle 10"/>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sp>
        <p:nvSpPr>
          <p:cNvPr id="2" name="Title 1"/>
          <p:cNvSpPr>
            <a:spLocks noGrp="1"/>
          </p:cNvSpPr>
          <p:nvPr>
            <p:ph type="title"/>
          </p:nvPr>
        </p:nvSpPr>
        <p:spPr>
          <a:xfrm>
            <a:off x="268941" y="1298762"/>
            <a:ext cx="4069080" cy="1162050"/>
          </a:xfrm>
          <a:noFill/>
        </p:spPr>
        <p:txBody>
          <a:bodyPr anchor="b">
            <a:noAutofit/>
          </a:bodyPr>
          <a:lstStyle>
            <a:lvl1pPr algn="ctr">
              <a:defRPr sz="3200" b="1">
                <a:solidFill>
                  <a:schemeClr val="accent2"/>
                </a:solidFill>
              </a:defRPr>
            </a:lvl1pPr>
          </a:lstStyle>
          <a:p>
            <a:r>
              <a:rPr lang="es-ES_tradnl" smtClean="0"/>
              <a:t>Click to edit Master title style</a:t>
            </a:r>
            <a:endParaRPr/>
          </a:p>
        </p:txBody>
      </p:sp>
      <p:sp>
        <p:nvSpPr>
          <p:cNvPr id="3" name="Content Placeholder 2"/>
          <p:cNvSpPr>
            <a:spLocks noGrp="1"/>
          </p:cNvSpPr>
          <p:nvPr>
            <p:ph idx="1"/>
          </p:nvPr>
        </p:nvSpPr>
        <p:spPr>
          <a:xfrm>
            <a:off x="4783567" y="914400"/>
            <a:ext cx="4069080"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Text Placeholder 3"/>
          <p:cNvSpPr>
            <a:spLocks noGrp="1"/>
          </p:cNvSpPr>
          <p:nvPr>
            <p:ph type="body" sz="half" idx="2"/>
          </p:nvPr>
        </p:nvSpPr>
        <p:spPr>
          <a:xfrm>
            <a:off x="268941" y="2456329"/>
            <a:ext cx="4069080" cy="318247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9" name="Date Placeholder 4"/>
          <p:cNvSpPr>
            <a:spLocks noGrp="1"/>
          </p:cNvSpPr>
          <p:nvPr>
            <p:ph type="dt" sz="half" idx="10"/>
          </p:nvPr>
        </p:nvSpPr>
        <p:spPr/>
        <p:txBody>
          <a:bodyPr/>
          <a:lstStyle>
            <a:lvl1pPr>
              <a:defRPr/>
            </a:lvl1pPr>
          </a:lstStyle>
          <a:p>
            <a:fld id="{5758C57E-2DF4-48A5-94D3-58BE7666F420}" type="datetime1">
              <a:rPr lang="en-US"/>
              <a:pPr/>
              <a:t>28/09/11</a:t>
            </a:fld>
            <a:endParaRPr lang="en-US"/>
          </a:p>
        </p:txBody>
      </p:sp>
      <p:sp>
        <p:nvSpPr>
          <p:cNvPr id="10" name="Footer Placeholder 5"/>
          <p:cNvSpPr>
            <a:spLocks noGrp="1"/>
          </p:cNvSpPr>
          <p:nvPr>
            <p:ph type="ftr" sz="quarter" idx="11"/>
          </p:nvPr>
        </p:nvSpPr>
        <p:spPr/>
        <p:txBody>
          <a:bodyPr/>
          <a:lstStyle>
            <a:lvl1pPr>
              <a:defRPr/>
            </a:lvl1pPr>
          </a:lstStyle>
          <a:p>
            <a:endParaRPr lang="es-MX"/>
          </a:p>
        </p:txBody>
      </p:sp>
      <p:sp>
        <p:nvSpPr>
          <p:cNvPr id="11" name="Slide Number Placeholder 6"/>
          <p:cNvSpPr>
            <a:spLocks noGrp="1"/>
          </p:cNvSpPr>
          <p:nvPr>
            <p:ph type="sldNum" sz="quarter" idx="12"/>
          </p:nvPr>
        </p:nvSpPr>
        <p:spPr/>
        <p:txBody>
          <a:bodyPr/>
          <a:lstStyle>
            <a:lvl1pPr>
              <a:defRPr/>
            </a:lvl1pPr>
          </a:lstStyle>
          <a:p>
            <a:fld id="{2FB15728-1382-4CEF-AC46-DB32FAB3EBCF}" type="slidenum">
              <a:rPr lang="en-US"/>
              <a:pPr/>
              <a:t>‹#›</a:t>
            </a:fld>
            <a:endParaRPr lang="en-US"/>
          </a:p>
        </p:txBody>
      </p:sp>
    </p:spTree>
    <p:extLst>
      <p:ext uri="{BB962C8B-B14F-4D97-AF65-F5344CB8AC3E}">
        <p14:creationId xmlns:p14="http://schemas.microsoft.com/office/powerpoint/2010/main" val="29543491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7"/>
          <p:cNvSpPr/>
          <p:nvPr/>
        </p:nvSpPr>
        <p:spPr>
          <a:xfrm>
            <a:off x="284163" y="4802188"/>
            <a:ext cx="8574087" cy="1468437"/>
          </a:xfrm>
          <a:prstGeom prst="rect">
            <a:avLst/>
          </a:prstGeom>
          <a:solidFill>
            <a:schemeClr val="tx1">
              <a:lumMod val="85000"/>
              <a:lumOff val="15000"/>
              <a:alpha val="85000"/>
            </a:schemeClr>
          </a:solidFill>
        </p:spPr>
        <p:txBody>
          <a:bodyPr rIns="182880" bIns="365760" anchor="b">
            <a:normAutofit/>
          </a:bodyPr>
          <a:lstStyle/>
          <a:p>
            <a:pPr fontAlgn="base">
              <a:spcBef>
                <a:spcPct val="0"/>
              </a:spcBef>
              <a:spcAft>
                <a:spcPct val="0"/>
              </a:spcAft>
            </a:pPr>
            <a:endParaRPr lang="es-MX" sz="4200" smtClean="0">
              <a:solidFill>
                <a:prstClr val="white"/>
              </a:solidFill>
              <a:latin typeface="Corbel" pitchFamily="1" charset="0"/>
              <a:ea typeface="ＭＳ Ｐゴシック" pitchFamily="1" charset="-128"/>
            </a:endParaRPr>
          </a:p>
        </p:txBody>
      </p:sp>
      <p:grpSp>
        <p:nvGrpSpPr>
          <p:cNvPr id="6" name="Group 8"/>
          <p:cNvGrpSpPr>
            <a:grpSpLocks/>
          </p:cNvGrpSpPr>
          <p:nvPr/>
        </p:nvGrpSpPr>
        <p:grpSpPr bwMode="auto">
          <a:xfrm>
            <a:off x="284163" y="6262688"/>
            <a:ext cx="8575675" cy="138112"/>
            <a:chOff x="284163" y="1759424"/>
            <a:chExt cx="8576373" cy="137411"/>
          </a:xfrm>
        </p:grpSpPr>
        <p:sp>
          <p:nvSpPr>
            <p:cNvPr id="7" name="Rectangle 9"/>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8" name="Rectangle 10"/>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9" name="Rectangle 11"/>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sp>
        <p:nvSpPr>
          <p:cNvPr id="2" name="Title 1"/>
          <p:cNvSpPr>
            <a:spLocks noGrp="1"/>
          </p:cNvSpPr>
          <p:nvPr>
            <p:ph type="title"/>
          </p:nvPr>
        </p:nvSpPr>
        <p:spPr>
          <a:xfrm>
            <a:off x="363071" y="4800600"/>
            <a:ext cx="8360242" cy="566738"/>
          </a:xfrm>
          <a:noFill/>
        </p:spPr>
        <p:txBody>
          <a:bodyPr anchor="b"/>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s-ES_tradnl" smtClean="0"/>
              <a:t>Click to edit Master title style</a:t>
            </a:r>
            <a:endParaRPr/>
          </a:p>
        </p:txBody>
      </p:sp>
      <p:sp>
        <p:nvSpPr>
          <p:cNvPr id="3" name="Picture Placeholder 2"/>
          <p:cNvSpPr>
            <a:spLocks noGrp="1"/>
          </p:cNvSpPr>
          <p:nvPr>
            <p:ph type="pic" idx="1"/>
          </p:nvPr>
        </p:nvSpPr>
        <p:spPr>
          <a:xfrm>
            <a:off x="284163" y="457199"/>
            <a:ext cx="8577072" cy="435254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_tradnl" noProof="0" smtClean="0"/>
              <a:t>Drag picture to placeholder or click icon to add</a:t>
            </a:r>
            <a:endParaRPr noProof="0"/>
          </a:p>
        </p:txBody>
      </p:sp>
      <p:sp>
        <p:nvSpPr>
          <p:cNvPr id="4" name="Text Placeholder 3"/>
          <p:cNvSpPr>
            <a:spLocks noGrp="1"/>
          </p:cNvSpPr>
          <p:nvPr>
            <p:ph type="body" sz="half" idx="2"/>
          </p:nvPr>
        </p:nvSpPr>
        <p:spPr>
          <a:xfrm>
            <a:off x="419099" y="5367338"/>
            <a:ext cx="8304213"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10" name="Date Placeholder 4"/>
          <p:cNvSpPr>
            <a:spLocks noGrp="1"/>
          </p:cNvSpPr>
          <p:nvPr>
            <p:ph type="dt" sz="half" idx="10"/>
          </p:nvPr>
        </p:nvSpPr>
        <p:spPr/>
        <p:txBody>
          <a:bodyPr/>
          <a:lstStyle>
            <a:lvl1pPr>
              <a:defRPr/>
            </a:lvl1pPr>
          </a:lstStyle>
          <a:p>
            <a:fld id="{E0535750-22DF-43A1-A9E5-41407BBA81EB}" type="datetime1">
              <a:rPr lang="en-US"/>
              <a:pPr/>
              <a:t>28/09/11</a:t>
            </a:fld>
            <a:endParaRPr lang="en-US"/>
          </a:p>
        </p:txBody>
      </p:sp>
      <p:sp>
        <p:nvSpPr>
          <p:cNvPr id="11" name="Footer Placeholder 5"/>
          <p:cNvSpPr>
            <a:spLocks noGrp="1"/>
          </p:cNvSpPr>
          <p:nvPr>
            <p:ph type="ftr" sz="quarter" idx="11"/>
          </p:nvPr>
        </p:nvSpPr>
        <p:spPr/>
        <p:txBody>
          <a:bodyPr/>
          <a:lstStyle>
            <a:lvl1pPr>
              <a:defRPr/>
            </a:lvl1pPr>
          </a:lstStyle>
          <a:p>
            <a:endParaRPr lang="es-MX"/>
          </a:p>
        </p:txBody>
      </p:sp>
      <p:sp>
        <p:nvSpPr>
          <p:cNvPr id="12" name="Slide Number Placeholder 6"/>
          <p:cNvSpPr>
            <a:spLocks noGrp="1"/>
          </p:cNvSpPr>
          <p:nvPr>
            <p:ph type="sldNum" sz="quarter" idx="12"/>
          </p:nvPr>
        </p:nvSpPr>
        <p:spPr/>
        <p:txBody>
          <a:bodyPr/>
          <a:lstStyle>
            <a:lvl1pPr>
              <a:defRPr/>
            </a:lvl1pPr>
          </a:lstStyle>
          <a:p>
            <a:fld id="{CB6F6BA9-F83D-4470-BFF5-E11C908D0682}" type="slidenum">
              <a:rPr lang="en-US"/>
              <a:pPr/>
              <a:t>‹#›</a:t>
            </a:fld>
            <a:endParaRPr lang="en-US"/>
          </a:p>
        </p:txBody>
      </p:sp>
    </p:spTree>
    <p:extLst>
      <p:ext uri="{BB962C8B-B14F-4D97-AF65-F5344CB8AC3E}">
        <p14:creationId xmlns:p14="http://schemas.microsoft.com/office/powerpoint/2010/main" val="9525146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5" name="Group 8"/>
          <p:cNvGrpSpPr>
            <a:grpSpLocks/>
          </p:cNvGrpSpPr>
          <p:nvPr/>
        </p:nvGrpSpPr>
        <p:grpSpPr bwMode="auto">
          <a:xfrm>
            <a:off x="284163" y="4279900"/>
            <a:ext cx="8575675" cy="138113"/>
            <a:chOff x="284163" y="1759424"/>
            <a:chExt cx="8576373" cy="137411"/>
          </a:xfrm>
        </p:grpSpPr>
        <p:sp>
          <p:nvSpPr>
            <p:cNvPr id="6" name="Rectangle 9"/>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7" name="Rectangle 10"/>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8" name="Rectangle 11"/>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sp>
        <p:nvSpPr>
          <p:cNvPr id="2" name="Title 1"/>
          <p:cNvSpPr>
            <a:spLocks noGrp="1"/>
          </p:cNvSpPr>
          <p:nvPr>
            <p:ph type="title"/>
          </p:nvPr>
        </p:nvSpPr>
        <p:spPr>
          <a:xfrm>
            <a:off x="363071" y="4778189"/>
            <a:ext cx="8360242" cy="566738"/>
          </a:xfrm>
          <a:noFill/>
        </p:spPr>
        <p:txBody>
          <a:bodyPr anchor="b"/>
          <a:lstStyle>
            <a:lvl1pPr algn="l">
              <a:defRPr sz="2800" b="0">
                <a:solidFill>
                  <a:schemeClr val="accent2"/>
                </a:solidFill>
              </a:defRPr>
            </a:lvl1pPr>
          </a:lstStyle>
          <a:p>
            <a:r>
              <a:rPr lang="es-ES_tradnl" smtClean="0"/>
              <a:t>Click to edit Master title style</a:t>
            </a:r>
            <a:endParaRPr/>
          </a:p>
        </p:txBody>
      </p:sp>
      <p:sp>
        <p:nvSpPr>
          <p:cNvPr id="3" name="Picture Placeholder 2"/>
          <p:cNvSpPr>
            <a:spLocks noGrp="1"/>
          </p:cNvSpPr>
          <p:nvPr>
            <p:ph type="pic" idx="1"/>
          </p:nvPr>
        </p:nvSpPr>
        <p:spPr>
          <a:xfrm>
            <a:off x="284163" y="457200"/>
            <a:ext cx="8577072" cy="382219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_tradnl" noProof="0" smtClean="0"/>
              <a:t>Drag picture to placeholder or click icon to add</a:t>
            </a:r>
            <a:endParaRPr noProof="0"/>
          </a:p>
        </p:txBody>
      </p:sp>
      <p:sp>
        <p:nvSpPr>
          <p:cNvPr id="4" name="Text Placeholder 3"/>
          <p:cNvSpPr>
            <a:spLocks noGrp="1"/>
          </p:cNvSpPr>
          <p:nvPr>
            <p:ph type="body" sz="half" idx="2"/>
          </p:nvPr>
        </p:nvSpPr>
        <p:spPr>
          <a:xfrm>
            <a:off x="419099" y="5344927"/>
            <a:ext cx="8304213" cy="804862"/>
          </a:xfrm>
          <a:noFill/>
        </p:spPr>
        <p:txBody>
          <a:bodyPr/>
          <a:lstStyle>
            <a:lvl1pPr marL="0" indent="0">
              <a:spcBef>
                <a:spcPts val="0"/>
              </a:spcBef>
              <a:buNone/>
              <a:defRPr sz="1400">
                <a:solidFill>
                  <a:schemeClr val="tx1">
                    <a:lumMod val="85000"/>
                    <a:lumOff val="1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9" name="Date Placeholder 4"/>
          <p:cNvSpPr>
            <a:spLocks noGrp="1"/>
          </p:cNvSpPr>
          <p:nvPr>
            <p:ph type="dt" sz="half" idx="10"/>
          </p:nvPr>
        </p:nvSpPr>
        <p:spPr/>
        <p:txBody>
          <a:bodyPr/>
          <a:lstStyle>
            <a:lvl1pPr>
              <a:defRPr/>
            </a:lvl1pPr>
          </a:lstStyle>
          <a:p>
            <a:fld id="{E4411C8A-8F88-421B-B587-5B0CBB11C0A2}" type="datetime1">
              <a:rPr lang="en-US"/>
              <a:pPr/>
              <a:t>28/09/11</a:t>
            </a:fld>
            <a:endParaRPr lang="en-US"/>
          </a:p>
        </p:txBody>
      </p:sp>
      <p:sp>
        <p:nvSpPr>
          <p:cNvPr id="10" name="Footer Placeholder 5"/>
          <p:cNvSpPr>
            <a:spLocks noGrp="1"/>
          </p:cNvSpPr>
          <p:nvPr>
            <p:ph type="ftr" sz="quarter" idx="11"/>
          </p:nvPr>
        </p:nvSpPr>
        <p:spPr/>
        <p:txBody>
          <a:bodyPr/>
          <a:lstStyle>
            <a:lvl1pPr>
              <a:defRPr/>
            </a:lvl1pPr>
          </a:lstStyle>
          <a:p>
            <a:endParaRPr lang="es-MX"/>
          </a:p>
        </p:txBody>
      </p:sp>
      <p:sp>
        <p:nvSpPr>
          <p:cNvPr id="11" name="Slide Number Placeholder 6"/>
          <p:cNvSpPr>
            <a:spLocks noGrp="1"/>
          </p:cNvSpPr>
          <p:nvPr>
            <p:ph type="sldNum" sz="quarter" idx="12"/>
          </p:nvPr>
        </p:nvSpPr>
        <p:spPr/>
        <p:txBody>
          <a:bodyPr/>
          <a:lstStyle>
            <a:lvl1pPr>
              <a:defRPr/>
            </a:lvl1pPr>
          </a:lstStyle>
          <a:p>
            <a:fld id="{8A754669-BE77-4D2A-9B68-4BADF657A7E5}" type="slidenum">
              <a:rPr lang="en-US"/>
              <a:pPr/>
              <a:t>‹#›</a:t>
            </a:fld>
            <a:endParaRPr lang="en-US"/>
          </a:p>
        </p:txBody>
      </p:sp>
    </p:spTree>
    <p:extLst>
      <p:ext uri="{BB962C8B-B14F-4D97-AF65-F5344CB8AC3E}">
        <p14:creationId xmlns:p14="http://schemas.microsoft.com/office/powerpoint/2010/main" val="199177150"/>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sp>
        <p:nvSpPr>
          <p:cNvPr id="6" name="Rectangle 11"/>
          <p:cNvSpPr/>
          <p:nvPr/>
        </p:nvSpPr>
        <p:spPr>
          <a:xfrm>
            <a:off x="284163" y="4267200"/>
            <a:ext cx="2743200" cy="2120900"/>
          </a:xfrm>
          <a:prstGeom prst="rect">
            <a:avLst/>
          </a:prstGeom>
          <a:solidFill>
            <a:schemeClr val="tx1">
              <a:lumMod val="85000"/>
              <a:lumOff val="15000"/>
              <a:alpha val="85000"/>
            </a:schemeClr>
          </a:solidFill>
        </p:spPr>
        <p:txBody>
          <a:bodyPr rIns="182880" bIns="365760" anchor="b">
            <a:normAutofit/>
          </a:bodyPr>
          <a:lstStyle/>
          <a:p>
            <a:pPr fontAlgn="base">
              <a:spcBef>
                <a:spcPct val="0"/>
              </a:spcBef>
              <a:spcAft>
                <a:spcPct val="0"/>
              </a:spcAft>
            </a:pPr>
            <a:endParaRPr lang="es-MX" sz="4200" smtClean="0">
              <a:solidFill>
                <a:prstClr val="white"/>
              </a:solidFill>
              <a:latin typeface="Corbel" pitchFamily="1" charset="0"/>
              <a:ea typeface="ＭＳ Ｐゴシック" pitchFamily="1" charset="-128"/>
            </a:endParaRPr>
          </a:p>
        </p:txBody>
      </p:sp>
      <p:grpSp>
        <p:nvGrpSpPr>
          <p:cNvPr id="7" name="Group 14"/>
          <p:cNvGrpSpPr>
            <a:grpSpLocks/>
          </p:cNvGrpSpPr>
          <p:nvPr/>
        </p:nvGrpSpPr>
        <p:grpSpPr bwMode="auto">
          <a:xfrm>
            <a:off x="284163" y="461963"/>
            <a:ext cx="8575675" cy="136525"/>
            <a:chOff x="284163" y="1759424"/>
            <a:chExt cx="8576373" cy="137411"/>
          </a:xfrm>
        </p:grpSpPr>
        <p:sp>
          <p:nvSpPr>
            <p:cNvPr id="8" name="Rectangle 15"/>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9" name="Rectangle 16"/>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10" name="Rectangle 17"/>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sp>
        <p:nvSpPr>
          <p:cNvPr id="3" name="Content Placeholder 2"/>
          <p:cNvSpPr>
            <a:spLocks noGrp="1"/>
          </p:cNvSpPr>
          <p:nvPr>
            <p:ph idx="1"/>
          </p:nvPr>
        </p:nvSpPr>
        <p:spPr>
          <a:xfrm>
            <a:off x="3657600" y="914400"/>
            <a:ext cx="5195047"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Text Placeholder 3"/>
          <p:cNvSpPr>
            <a:spLocks noGrp="1"/>
          </p:cNvSpPr>
          <p:nvPr>
            <p:ph type="body" sz="half" idx="2"/>
          </p:nvPr>
        </p:nvSpPr>
        <p:spPr>
          <a:xfrm>
            <a:off x="419101" y="4953001"/>
            <a:ext cx="2472017" cy="1246094"/>
          </a:xfrm>
        </p:spPr>
        <p:txBody>
          <a:bodyPr>
            <a:normAutofit/>
          </a:bodyPr>
          <a:lstStyle>
            <a:lvl1pPr marL="0" indent="0" algn="l">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2" name="Title 1"/>
          <p:cNvSpPr>
            <a:spLocks noGrp="1"/>
          </p:cNvSpPr>
          <p:nvPr>
            <p:ph type="title"/>
          </p:nvPr>
        </p:nvSpPr>
        <p:spPr>
          <a:xfrm>
            <a:off x="410764" y="4419600"/>
            <a:ext cx="2475395" cy="510988"/>
          </a:xfrm>
          <a:noFill/>
        </p:spPr>
        <p:txBody>
          <a:bodyPr anchor="b"/>
          <a:lstStyle>
            <a:lvl1pPr algn="l">
              <a:defRPr sz="2000" b="1">
                <a:solidFill>
                  <a:schemeClr val="bg1"/>
                </a:solidFill>
              </a:defRPr>
            </a:lvl1pPr>
          </a:lstStyle>
          <a:p>
            <a:r>
              <a:rPr lang="es-ES_tradnl" smtClean="0"/>
              <a:t>Click to edit Master title style</a:t>
            </a:r>
            <a:endParaRPr/>
          </a:p>
        </p:txBody>
      </p:sp>
      <p:sp>
        <p:nvSpPr>
          <p:cNvPr id="14" name="Picture Placeholder 13"/>
          <p:cNvSpPr>
            <a:spLocks noGrp="1"/>
          </p:cNvSpPr>
          <p:nvPr>
            <p:ph type="pic" sz="quarter" idx="13"/>
          </p:nvPr>
        </p:nvSpPr>
        <p:spPr>
          <a:xfrm>
            <a:off x="284164" y="594360"/>
            <a:ext cx="2743200" cy="3675888"/>
          </a:xfrm>
        </p:spPr>
        <p:txBody>
          <a:bodyPr rtlCol="0">
            <a:normAutofit/>
          </a:bodyPr>
          <a:lstStyle>
            <a:lvl1pPr>
              <a:buNone/>
              <a:defRPr/>
            </a:lvl1pPr>
          </a:lstStyle>
          <a:p>
            <a:pPr lvl="0"/>
            <a:r>
              <a:rPr lang="es-ES_tradnl" noProof="0" smtClean="0"/>
              <a:t>Drag picture to placeholder or click icon to add</a:t>
            </a:r>
            <a:endParaRPr noProof="0"/>
          </a:p>
        </p:txBody>
      </p:sp>
      <p:sp>
        <p:nvSpPr>
          <p:cNvPr id="11" name="Date Placeholder 4"/>
          <p:cNvSpPr>
            <a:spLocks noGrp="1"/>
          </p:cNvSpPr>
          <p:nvPr>
            <p:ph type="dt" sz="half" idx="14"/>
          </p:nvPr>
        </p:nvSpPr>
        <p:spPr/>
        <p:txBody>
          <a:bodyPr/>
          <a:lstStyle>
            <a:lvl1pPr>
              <a:defRPr/>
            </a:lvl1pPr>
          </a:lstStyle>
          <a:p>
            <a:fld id="{BE026A90-67AD-405E-8908-57671F4CD817}" type="datetime1">
              <a:rPr lang="en-US"/>
              <a:pPr/>
              <a:t>28/09/11</a:t>
            </a:fld>
            <a:endParaRPr lang="en-US"/>
          </a:p>
        </p:txBody>
      </p:sp>
      <p:sp>
        <p:nvSpPr>
          <p:cNvPr id="12" name="Footer Placeholder 5"/>
          <p:cNvSpPr>
            <a:spLocks noGrp="1"/>
          </p:cNvSpPr>
          <p:nvPr>
            <p:ph type="ftr" sz="quarter" idx="15"/>
          </p:nvPr>
        </p:nvSpPr>
        <p:spPr/>
        <p:txBody>
          <a:bodyPr/>
          <a:lstStyle>
            <a:lvl1pPr>
              <a:defRPr/>
            </a:lvl1pPr>
          </a:lstStyle>
          <a:p>
            <a:endParaRPr lang="es-MX"/>
          </a:p>
        </p:txBody>
      </p:sp>
      <p:sp>
        <p:nvSpPr>
          <p:cNvPr id="13" name="Slide Number Placeholder 6"/>
          <p:cNvSpPr>
            <a:spLocks noGrp="1"/>
          </p:cNvSpPr>
          <p:nvPr>
            <p:ph type="sldNum" sz="quarter" idx="16"/>
          </p:nvPr>
        </p:nvSpPr>
        <p:spPr/>
        <p:txBody>
          <a:bodyPr/>
          <a:lstStyle>
            <a:lvl1pPr>
              <a:defRPr/>
            </a:lvl1pPr>
          </a:lstStyle>
          <a:p>
            <a:fld id="{1667BE99-5861-449D-A45C-0A0F93F54BE4}" type="slidenum">
              <a:rPr lang="en-US"/>
              <a:pPr/>
              <a:t>‹#›</a:t>
            </a:fld>
            <a:endParaRPr lang="en-US"/>
          </a:p>
        </p:txBody>
      </p:sp>
    </p:spTree>
    <p:extLst>
      <p:ext uri="{BB962C8B-B14F-4D97-AF65-F5344CB8AC3E}">
        <p14:creationId xmlns:p14="http://schemas.microsoft.com/office/powerpoint/2010/main" val="752022059"/>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3 Pictures with Caption">
    <p:spTree>
      <p:nvGrpSpPr>
        <p:cNvPr id="1" name=""/>
        <p:cNvGrpSpPr/>
        <p:nvPr/>
      </p:nvGrpSpPr>
      <p:grpSpPr>
        <a:xfrm>
          <a:off x="0" y="0"/>
          <a:ext cx="0" cy="0"/>
          <a:chOff x="0" y="0"/>
          <a:chExt cx="0" cy="0"/>
        </a:xfrm>
      </p:grpSpPr>
      <p:sp>
        <p:nvSpPr>
          <p:cNvPr id="7" name="Rectangle 7"/>
          <p:cNvSpPr/>
          <p:nvPr/>
        </p:nvSpPr>
        <p:spPr>
          <a:xfrm>
            <a:off x="3021013" y="4802188"/>
            <a:ext cx="5837237" cy="1468437"/>
          </a:xfrm>
          <a:prstGeom prst="rect">
            <a:avLst/>
          </a:prstGeom>
          <a:solidFill>
            <a:schemeClr val="tx1">
              <a:lumMod val="85000"/>
              <a:lumOff val="15000"/>
              <a:alpha val="85000"/>
            </a:schemeClr>
          </a:solidFill>
        </p:spPr>
        <p:txBody>
          <a:bodyPr rIns="182880" bIns="365760" anchor="b">
            <a:normAutofit/>
          </a:bodyPr>
          <a:lstStyle/>
          <a:p>
            <a:pPr fontAlgn="base">
              <a:spcBef>
                <a:spcPct val="0"/>
              </a:spcBef>
              <a:spcAft>
                <a:spcPct val="0"/>
              </a:spcAft>
            </a:pPr>
            <a:endParaRPr lang="es-MX" sz="4200" smtClean="0">
              <a:solidFill>
                <a:prstClr val="white"/>
              </a:solidFill>
              <a:latin typeface="Corbel" pitchFamily="1" charset="0"/>
              <a:ea typeface="ＭＳ Ｐゴシック" pitchFamily="1" charset="-128"/>
            </a:endParaRPr>
          </a:p>
        </p:txBody>
      </p:sp>
      <p:grpSp>
        <p:nvGrpSpPr>
          <p:cNvPr id="8" name="Group 8"/>
          <p:cNvGrpSpPr>
            <a:grpSpLocks/>
          </p:cNvGrpSpPr>
          <p:nvPr/>
        </p:nvGrpSpPr>
        <p:grpSpPr bwMode="auto">
          <a:xfrm>
            <a:off x="284163" y="6262688"/>
            <a:ext cx="8575675" cy="138112"/>
            <a:chOff x="284163" y="1759424"/>
            <a:chExt cx="8576373" cy="137411"/>
          </a:xfrm>
        </p:grpSpPr>
        <p:sp>
          <p:nvSpPr>
            <p:cNvPr id="9" name="Rectangle 9"/>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10" name="Rectangle 10"/>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11" name="Rectangle 11"/>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sp>
        <p:nvSpPr>
          <p:cNvPr id="2" name="Title 1"/>
          <p:cNvSpPr>
            <a:spLocks noGrp="1"/>
          </p:cNvSpPr>
          <p:nvPr>
            <p:ph type="title"/>
          </p:nvPr>
        </p:nvSpPr>
        <p:spPr>
          <a:xfrm>
            <a:off x="3031661" y="4800600"/>
            <a:ext cx="5691651" cy="566738"/>
          </a:xfrm>
          <a:noFill/>
        </p:spPr>
        <p:txBody>
          <a:bodyPr anchor="b"/>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s-ES_tradnl" smtClean="0"/>
              <a:t>Click to edit Master title style</a:t>
            </a:r>
            <a:endParaRPr/>
          </a:p>
        </p:txBody>
      </p:sp>
      <p:sp>
        <p:nvSpPr>
          <p:cNvPr id="3" name="Picture Placeholder 2"/>
          <p:cNvSpPr>
            <a:spLocks noGrp="1"/>
          </p:cNvSpPr>
          <p:nvPr>
            <p:ph type="pic" idx="1"/>
          </p:nvPr>
        </p:nvSpPr>
        <p:spPr>
          <a:xfrm>
            <a:off x="3021014" y="457199"/>
            <a:ext cx="5833872" cy="4352544"/>
          </a:xfrm>
        </p:spPr>
        <p:txBody>
          <a:bodyPr rtlCol="0">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_tradnl" noProof="0" smtClean="0"/>
              <a:t>Drag picture to placeholder or click icon to add</a:t>
            </a:r>
            <a:endParaRPr noProof="0"/>
          </a:p>
        </p:txBody>
      </p:sp>
      <p:sp>
        <p:nvSpPr>
          <p:cNvPr id="4" name="Text Placeholder 3"/>
          <p:cNvSpPr>
            <a:spLocks noGrp="1"/>
          </p:cNvSpPr>
          <p:nvPr>
            <p:ph type="body" sz="half" idx="2"/>
          </p:nvPr>
        </p:nvSpPr>
        <p:spPr>
          <a:xfrm>
            <a:off x="3069805" y="5367338"/>
            <a:ext cx="5653507"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13" name="Picture Placeholder 2"/>
          <p:cNvSpPr>
            <a:spLocks noGrp="1"/>
          </p:cNvSpPr>
          <p:nvPr>
            <p:ph type="pic" idx="13"/>
          </p:nvPr>
        </p:nvSpPr>
        <p:spPr>
          <a:xfrm>
            <a:off x="284164" y="457200"/>
            <a:ext cx="2736850" cy="2907792"/>
          </a:xfrm>
        </p:spPr>
        <p:txBody>
          <a:bodyPr rtlCol="0">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_tradnl" noProof="0" smtClean="0"/>
              <a:t>Drag picture to placeholder or click icon to add</a:t>
            </a:r>
            <a:endParaRPr noProof="0"/>
          </a:p>
        </p:txBody>
      </p:sp>
      <p:sp>
        <p:nvSpPr>
          <p:cNvPr id="14" name="Picture Placeholder 2"/>
          <p:cNvSpPr>
            <a:spLocks noGrp="1"/>
          </p:cNvSpPr>
          <p:nvPr>
            <p:ph type="pic" idx="14"/>
          </p:nvPr>
        </p:nvSpPr>
        <p:spPr>
          <a:xfrm>
            <a:off x="284164" y="3364992"/>
            <a:ext cx="2736850" cy="2898648"/>
          </a:xfrm>
        </p:spPr>
        <p:txBody>
          <a:bodyPr rtlCol="0">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_tradnl" noProof="0" smtClean="0"/>
              <a:t>Drag picture to placeholder or click icon to add</a:t>
            </a:r>
            <a:endParaRPr noProof="0"/>
          </a:p>
        </p:txBody>
      </p:sp>
      <p:sp>
        <p:nvSpPr>
          <p:cNvPr id="12" name="Date Placeholder 4"/>
          <p:cNvSpPr>
            <a:spLocks noGrp="1"/>
          </p:cNvSpPr>
          <p:nvPr>
            <p:ph type="dt" sz="half" idx="15"/>
          </p:nvPr>
        </p:nvSpPr>
        <p:spPr/>
        <p:txBody>
          <a:bodyPr/>
          <a:lstStyle>
            <a:lvl1pPr>
              <a:defRPr/>
            </a:lvl1pPr>
          </a:lstStyle>
          <a:p>
            <a:fld id="{93B86036-56D7-4659-A415-3743CCC027C5}" type="datetime1">
              <a:rPr lang="en-US"/>
              <a:pPr/>
              <a:t>28/09/11</a:t>
            </a:fld>
            <a:endParaRPr lang="en-US"/>
          </a:p>
        </p:txBody>
      </p:sp>
      <p:sp>
        <p:nvSpPr>
          <p:cNvPr id="15" name="Footer Placeholder 5"/>
          <p:cNvSpPr>
            <a:spLocks noGrp="1"/>
          </p:cNvSpPr>
          <p:nvPr>
            <p:ph type="ftr" sz="quarter" idx="16"/>
          </p:nvPr>
        </p:nvSpPr>
        <p:spPr/>
        <p:txBody>
          <a:bodyPr/>
          <a:lstStyle>
            <a:lvl1pPr>
              <a:defRPr/>
            </a:lvl1pPr>
          </a:lstStyle>
          <a:p>
            <a:endParaRPr lang="es-MX"/>
          </a:p>
        </p:txBody>
      </p:sp>
      <p:sp>
        <p:nvSpPr>
          <p:cNvPr id="16" name="Slide Number Placeholder 6"/>
          <p:cNvSpPr>
            <a:spLocks noGrp="1"/>
          </p:cNvSpPr>
          <p:nvPr>
            <p:ph type="sldNum" sz="quarter" idx="17"/>
          </p:nvPr>
        </p:nvSpPr>
        <p:spPr/>
        <p:txBody>
          <a:bodyPr/>
          <a:lstStyle>
            <a:lvl1pPr>
              <a:defRPr/>
            </a:lvl1pPr>
          </a:lstStyle>
          <a:p>
            <a:fld id="{1D3C7EFC-0FD5-477C-AA90-E2CDF3C599ED}" type="slidenum">
              <a:rPr lang="en-US"/>
              <a:pPr/>
              <a:t>‹#›</a:t>
            </a:fld>
            <a:endParaRPr lang="en-US"/>
          </a:p>
        </p:txBody>
      </p:sp>
    </p:spTree>
    <p:extLst>
      <p:ext uri="{BB962C8B-B14F-4D97-AF65-F5344CB8AC3E}">
        <p14:creationId xmlns:p14="http://schemas.microsoft.com/office/powerpoint/2010/main" val="2422294607"/>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Rectangle 6"/>
          <p:cNvSpPr/>
          <p:nvPr/>
        </p:nvSpPr>
        <p:spPr>
          <a:xfrm>
            <a:off x="284163" y="455613"/>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nvGrpSpPr>
          <p:cNvPr id="5" name="Group 7"/>
          <p:cNvGrpSpPr>
            <a:grpSpLocks/>
          </p:cNvGrpSpPr>
          <p:nvPr/>
        </p:nvGrpSpPr>
        <p:grpSpPr bwMode="auto">
          <a:xfrm>
            <a:off x="284163" y="1577975"/>
            <a:ext cx="8575675" cy="136525"/>
            <a:chOff x="284163" y="1577847"/>
            <a:chExt cx="8576373" cy="137411"/>
          </a:xfrm>
        </p:grpSpPr>
        <p:sp>
          <p:nvSpPr>
            <p:cNvPr id="6" name="Rectangle 8"/>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7" name="Rectangle 9"/>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8" name="Rectangle 10"/>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sp>
        <p:nvSpPr>
          <p:cNvPr id="2" name="Title 1"/>
          <p:cNvSpPr>
            <a:spLocks noGrp="1"/>
          </p:cNvSpPr>
          <p:nvPr>
            <p:ph type="title"/>
          </p:nvPr>
        </p:nvSpPr>
        <p:spPr/>
        <p:txBody>
          <a:bodyPr/>
          <a:lstStyle/>
          <a:p>
            <a:r>
              <a:rPr lang="es-ES_tradnl" smtClean="0"/>
              <a:t>Click to edit Master title style</a:t>
            </a:r>
            <a:endParaRPr/>
          </a:p>
        </p:txBody>
      </p:sp>
      <p:sp>
        <p:nvSpPr>
          <p:cNvPr id="3" name="Vertical Text Placeholder 2"/>
          <p:cNvSpPr>
            <a:spLocks noGrp="1"/>
          </p:cNvSpPr>
          <p:nvPr>
            <p:ph type="body" orient="vert" idx="1"/>
          </p:nvPr>
        </p:nvSpPr>
        <p:spPr>
          <a:xfrm>
            <a:off x="284163" y="2133600"/>
            <a:ext cx="8574087" cy="4013200"/>
          </a:xfrm>
        </p:spPr>
        <p:txBody>
          <a:bodyPr vert="eaVert"/>
          <a:lstStyle>
            <a:lvl5pPr>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9" name="Date Placeholder 3"/>
          <p:cNvSpPr>
            <a:spLocks noGrp="1"/>
          </p:cNvSpPr>
          <p:nvPr>
            <p:ph type="dt" sz="half" idx="10"/>
          </p:nvPr>
        </p:nvSpPr>
        <p:spPr/>
        <p:txBody>
          <a:bodyPr/>
          <a:lstStyle>
            <a:lvl1pPr>
              <a:defRPr/>
            </a:lvl1pPr>
          </a:lstStyle>
          <a:p>
            <a:fld id="{4F9C8868-A548-4E83-9B35-C366EB99F912}" type="datetime1">
              <a:rPr lang="en-US"/>
              <a:pPr/>
              <a:t>28/09/11</a:t>
            </a:fld>
            <a:endParaRPr lang="en-US"/>
          </a:p>
        </p:txBody>
      </p:sp>
      <p:sp>
        <p:nvSpPr>
          <p:cNvPr id="10" name="Footer Placeholder 4"/>
          <p:cNvSpPr>
            <a:spLocks noGrp="1"/>
          </p:cNvSpPr>
          <p:nvPr>
            <p:ph type="ftr" sz="quarter" idx="11"/>
          </p:nvPr>
        </p:nvSpPr>
        <p:spPr/>
        <p:txBody>
          <a:bodyPr/>
          <a:lstStyle>
            <a:lvl1pPr>
              <a:defRPr/>
            </a:lvl1pPr>
          </a:lstStyle>
          <a:p>
            <a:endParaRPr lang="es-MX"/>
          </a:p>
        </p:txBody>
      </p:sp>
      <p:sp>
        <p:nvSpPr>
          <p:cNvPr id="11" name="Slide Number Placeholder 5"/>
          <p:cNvSpPr>
            <a:spLocks noGrp="1"/>
          </p:cNvSpPr>
          <p:nvPr>
            <p:ph type="sldNum" sz="quarter" idx="12"/>
          </p:nvPr>
        </p:nvSpPr>
        <p:spPr/>
        <p:txBody>
          <a:bodyPr/>
          <a:lstStyle>
            <a:lvl1pPr>
              <a:defRPr/>
            </a:lvl1pPr>
          </a:lstStyle>
          <a:p>
            <a:fld id="{40CF1291-B17A-462A-8742-9C748E1D4378}" type="slidenum">
              <a:rPr lang="en-US"/>
              <a:pPr/>
              <a:t>‹#›</a:t>
            </a:fld>
            <a:endParaRPr lang="en-US"/>
          </a:p>
        </p:txBody>
      </p:sp>
    </p:spTree>
    <p:extLst>
      <p:ext uri="{BB962C8B-B14F-4D97-AF65-F5344CB8AC3E}">
        <p14:creationId xmlns:p14="http://schemas.microsoft.com/office/powerpoint/2010/main" val="2308846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6"/>
          <p:cNvSpPr/>
          <p:nvPr/>
        </p:nvSpPr>
        <p:spPr>
          <a:xfrm rot="5400000">
            <a:off x="5314156" y="2856707"/>
            <a:ext cx="5934075" cy="1135062"/>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nvGrpSpPr>
          <p:cNvPr id="5" name="Group 7"/>
          <p:cNvGrpSpPr>
            <a:grpSpLocks/>
          </p:cNvGrpSpPr>
          <p:nvPr/>
        </p:nvGrpSpPr>
        <p:grpSpPr bwMode="auto">
          <a:xfrm rot="5400000">
            <a:off x="4658519" y="3355181"/>
            <a:ext cx="5934075" cy="138113"/>
            <a:chOff x="284163" y="1577847"/>
            <a:chExt cx="8576373" cy="137411"/>
          </a:xfrm>
        </p:grpSpPr>
        <p:sp>
          <p:nvSpPr>
            <p:cNvPr id="6" name="Rectangle 8"/>
            <p:cNvSpPr/>
            <p:nvPr/>
          </p:nvSpPr>
          <p:spPr>
            <a:xfrm>
              <a:off x="284162" y="1577847"/>
              <a:ext cx="159918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7" name="Rectangle 9"/>
            <p:cNvSpPr/>
            <p:nvPr/>
          </p:nvSpPr>
          <p:spPr>
            <a:xfrm>
              <a:off x="1885637" y="1577847"/>
              <a:ext cx="2741779"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sp>
          <p:nvSpPr>
            <p:cNvPr id="8" name="Rectangle 10"/>
            <p:cNvSpPr/>
            <p:nvPr/>
          </p:nvSpPr>
          <p:spPr>
            <a:xfrm>
              <a:off x="4627415" y="1577847"/>
              <a:ext cx="4233121"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es-MX" smtClean="0">
                <a:solidFill>
                  <a:srgbClr val="FFFFFF"/>
                </a:solidFill>
                <a:ea typeface="ＭＳ Ｐゴシック" pitchFamily="1" charset="-128"/>
              </a:endParaRPr>
            </a:p>
          </p:txBody>
        </p:sp>
      </p:grpSp>
      <p:sp>
        <p:nvSpPr>
          <p:cNvPr id="2" name="Vertical Title 1"/>
          <p:cNvSpPr>
            <a:spLocks noGrp="1"/>
          </p:cNvSpPr>
          <p:nvPr>
            <p:ph type="title" orient="vert"/>
          </p:nvPr>
        </p:nvSpPr>
        <p:spPr>
          <a:xfrm>
            <a:off x="7695124" y="473075"/>
            <a:ext cx="969264" cy="5921375"/>
          </a:xfrm>
        </p:spPr>
        <p:txBody>
          <a:bodyPr vert="eaVert"/>
          <a:lstStyle>
            <a:lvl1pPr algn="l">
              <a:defRPr sz="3400"/>
            </a:lvl1pPr>
          </a:lstStyle>
          <a:p>
            <a:r>
              <a:rPr lang="es-ES_tradnl" smtClean="0"/>
              <a:t>Click to edit Master title style</a:t>
            </a:r>
            <a:endParaRPr/>
          </a:p>
        </p:txBody>
      </p:sp>
      <p:sp>
        <p:nvSpPr>
          <p:cNvPr id="3" name="Vertical Text Placeholder 2"/>
          <p:cNvSpPr>
            <a:spLocks noGrp="1"/>
          </p:cNvSpPr>
          <p:nvPr>
            <p:ph type="body" orient="vert" idx="1"/>
          </p:nvPr>
        </p:nvSpPr>
        <p:spPr>
          <a:xfrm>
            <a:off x="284163" y="457200"/>
            <a:ext cx="6497637" cy="5937250"/>
          </a:xfrm>
        </p:spPr>
        <p:txBody>
          <a:bodyPr vert="eaVert"/>
          <a:lstStyle>
            <a:lvl5pPr algn="l">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9" name="Date Placeholder 3"/>
          <p:cNvSpPr>
            <a:spLocks noGrp="1"/>
          </p:cNvSpPr>
          <p:nvPr>
            <p:ph type="dt" sz="half" idx="10"/>
          </p:nvPr>
        </p:nvSpPr>
        <p:spPr/>
        <p:txBody>
          <a:bodyPr/>
          <a:lstStyle>
            <a:lvl1pPr>
              <a:defRPr/>
            </a:lvl1pPr>
          </a:lstStyle>
          <a:p>
            <a:fld id="{60506754-B344-4A22-BB14-1E0A87E06FA6}" type="datetime1">
              <a:rPr lang="en-US"/>
              <a:pPr/>
              <a:t>28/09/11</a:t>
            </a:fld>
            <a:endParaRPr lang="en-US"/>
          </a:p>
        </p:txBody>
      </p:sp>
      <p:sp>
        <p:nvSpPr>
          <p:cNvPr id="10" name="Footer Placeholder 4"/>
          <p:cNvSpPr>
            <a:spLocks noGrp="1"/>
          </p:cNvSpPr>
          <p:nvPr>
            <p:ph type="ftr" sz="quarter" idx="11"/>
          </p:nvPr>
        </p:nvSpPr>
        <p:spPr/>
        <p:txBody>
          <a:bodyPr/>
          <a:lstStyle>
            <a:lvl1pPr>
              <a:defRPr/>
            </a:lvl1pPr>
          </a:lstStyle>
          <a:p>
            <a:endParaRPr lang="es-MX"/>
          </a:p>
        </p:txBody>
      </p:sp>
      <p:sp>
        <p:nvSpPr>
          <p:cNvPr id="11" name="Slide Number Placeholder 5"/>
          <p:cNvSpPr>
            <a:spLocks noGrp="1"/>
          </p:cNvSpPr>
          <p:nvPr>
            <p:ph type="sldNum" sz="quarter" idx="12"/>
          </p:nvPr>
        </p:nvSpPr>
        <p:spPr/>
        <p:txBody>
          <a:bodyPr/>
          <a:lstStyle>
            <a:lvl1pPr>
              <a:defRPr/>
            </a:lvl1pPr>
          </a:lstStyle>
          <a:p>
            <a:fld id="{F95C7E22-4DC1-4B44-B7D6-454E88FD724E}" type="slidenum">
              <a:rPr lang="en-US"/>
              <a:pPr/>
              <a:t>‹#›</a:t>
            </a:fld>
            <a:endParaRPr lang="en-US"/>
          </a:p>
        </p:txBody>
      </p:sp>
    </p:spTree>
    <p:extLst>
      <p:ext uri="{BB962C8B-B14F-4D97-AF65-F5344CB8AC3E}">
        <p14:creationId xmlns:p14="http://schemas.microsoft.com/office/powerpoint/2010/main" val="166550169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7.xml"/><Relationship Id="rId12" Type="http://schemas.openxmlformats.org/officeDocument/2006/relationships/slideLayout" Target="../slideLayouts/slideLayout28.xml"/><Relationship Id="rId13" Type="http://schemas.openxmlformats.org/officeDocument/2006/relationships/slideLayout" Target="../slideLayouts/slideLayout29.xml"/><Relationship Id="rId14" Type="http://schemas.openxmlformats.org/officeDocument/2006/relationships/slideLayout" Target="../slideLayouts/slideLayout30.xml"/><Relationship Id="rId15" Type="http://schemas.openxmlformats.org/officeDocument/2006/relationships/slideLayout" Target="../slideLayouts/slideLayout31.xml"/><Relationship Id="rId16" Type="http://schemas.openxmlformats.org/officeDocument/2006/relationships/slideLayout" Target="../slideLayouts/slideLayout32.xml"/><Relationship Id="rId17" Type="http://schemas.openxmlformats.org/officeDocument/2006/relationships/theme" Target="../theme/theme2.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 Id="rId9" Type="http://schemas.openxmlformats.org/officeDocument/2006/relationships/slideLayout" Target="../slideLayouts/slideLayout25.xml"/><Relationship Id="rId10"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81503" y="2133600"/>
            <a:ext cx="7076747" cy="3992563"/>
          </a:xfrm>
          <a:prstGeom prst="rect">
            <a:avLst/>
          </a:prstGeom>
        </p:spPr>
        <p:txBody>
          <a:bodyPr vert="horz" lIns="91440" tIns="45720" rIns="91440" bIns="45720" rtlCol="0">
            <a:normAutofit/>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2"/>
          </p:nvPr>
        </p:nvSpPr>
        <p:spPr>
          <a:xfrm>
            <a:off x="6794936" y="6437032"/>
            <a:ext cx="2133600" cy="365125"/>
          </a:xfrm>
          <a:prstGeom prst="rect">
            <a:avLst/>
          </a:prstGeom>
        </p:spPr>
        <p:txBody>
          <a:bodyPr vert="horz" lIns="91440" tIns="45720" rIns="91440" bIns="45720" rtlCol="0" anchor="ctr"/>
          <a:lstStyle>
            <a:lvl1pPr algn="r">
              <a:defRPr sz="1100" b="1">
                <a:solidFill>
                  <a:schemeClr val="bg1">
                    <a:lumMod val="65000"/>
                  </a:schemeClr>
                </a:solidFill>
              </a:defRPr>
            </a:lvl1pPr>
          </a:lstStyle>
          <a:p>
            <a:fld id="{EC43563C-D9B3-4432-B336-144C997D6215}" type="datetime1">
              <a:rPr lang="en-US" smtClean="0"/>
              <a:pPr/>
              <a:t>28/09/11</a:t>
            </a:fld>
            <a:endParaRPr lang="en-US" dirty="0"/>
          </a:p>
        </p:txBody>
      </p:sp>
      <p:sp>
        <p:nvSpPr>
          <p:cNvPr id="5" name="Footer Placeholder 4"/>
          <p:cNvSpPr>
            <a:spLocks noGrp="1"/>
          </p:cNvSpPr>
          <p:nvPr>
            <p:ph type="ftr" sz="quarter" idx="3"/>
          </p:nvPr>
        </p:nvSpPr>
        <p:spPr>
          <a:xfrm>
            <a:off x="199698" y="6437032"/>
            <a:ext cx="6124902" cy="365125"/>
          </a:xfrm>
          <a:prstGeom prst="rect">
            <a:avLst/>
          </a:prstGeom>
        </p:spPr>
        <p:txBody>
          <a:bodyPr vert="horz" lIns="91440" tIns="45720" rIns="91440" bIns="45720" rtlCol="0" anchor="ctr"/>
          <a:lstStyle>
            <a:lvl1pPr algn="l">
              <a:defRPr sz="1100" b="1">
                <a:solidFill>
                  <a:schemeClr val="bg1">
                    <a:lumMod val="65000"/>
                  </a:schemeClr>
                </a:solidFill>
              </a:defRPr>
            </a:lvl1pPr>
          </a:lstStyle>
          <a:p>
            <a:endParaRPr lang="en-US" dirty="0"/>
          </a:p>
        </p:txBody>
      </p:sp>
      <p:sp>
        <p:nvSpPr>
          <p:cNvPr id="6" name="Slide Number Placeholder 5"/>
          <p:cNvSpPr>
            <a:spLocks noGrp="1"/>
          </p:cNvSpPr>
          <p:nvPr>
            <p:ph type="sldNum" sz="quarter" idx="4"/>
          </p:nvPr>
        </p:nvSpPr>
        <p:spPr>
          <a:xfrm>
            <a:off x="8306459" y="167347"/>
            <a:ext cx="630621" cy="359760"/>
          </a:xfrm>
          <a:prstGeom prst="rect">
            <a:avLst/>
          </a:prstGeom>
        </p:spPr>
        <p:txBody>
          <a:bodyPr vert="horz" lIns="91440" tIns="45720" rIns="91440" bIns="45720" rtlCol="0" anchor="ctr"/>
          <a:lstStyle>
            <a:lvl1pPr algn="r">
              <a:defRPr sz="1400" b="1">
                <a:solidFill>
                  <a:schemeClr val="tx1">
                    <a:lumMod val="85000"/>
                    <a:lumOff val="15000"/>
                  </a:schemeClr>
                </a:solidFill>
              </a:defRPr>
            </a:lvl1pPr>
          </a:lstStyle>
          <a:p>
            <a:pPr algn="r"/>
            <a:fld id="{F7886C9C-DC18-4195-8FD5-A50AA931D419}" type="slidenum">
              <a:rPr lang="en-US" smtClean="0"/>
              <a:pPr algn="r"/>
              <a:t>‹#›</a:t>
            </a:fld>
            <a:endParaRPr lang="en-US" dirty="0"/>
          </a:p>
        </p:txBody>
      </p:sp>
      <p:sp>
        <p:nvSpPr>
          <p:cNvPr id="2" name="Title Placeholder 1"/>
          <p:cNvSpPr>
            <a:spLocks noGrp="1"/>
          </p:cNvSpPr>
          <p:nvPr>
            <p:ph type="title"/>
          </p:nvPr>
        </p:nvSpPr>
        <p:spPr>
          <a:xfrm>
            <a:off x="284163" y="630382"/>
            <a:ext cx="8574087" cy="967840"/>
          </a:xfrm>
          <a:prstGeom prst="rect">
            <a:avLst/>
          </a:prstGeom>
          <a:solidFill>
            <a:schemeClr val="tx1">
              <a:lumMod val="85000"/>
              <a:lumOff val="15000"/>
              <a:alpha val="70000"/>
            </a:schemeClr>
          </a:solidFill>
        </p:spPr>
        <p:txBody>
          <a:bodyPr vert="horz" lIns="91440" tIns="45720" rIns="91440" bIns="45720" rtlCol="0" anchor="ctr">
            <a:normAutofit/>
          </a:bodyPr>
          <a:lstStyle/>
          <a:p>
            <a:r>
              <a:rPr lang="es-ES_tradnl" smtClean="0"/>
              <a:t>Click to edit Master title style</a:t>
            </a:r>
            <a:endParaRPr/>
          </a:p>
        </p:txBody>
      </p:sp>
    </p:spTree>
  </p:cSld>
  <p:clrMap bg1="lt1" tx1="dk1" bg2="lt2" tx2="dk2" accent1="accent1" accent2="accent2" accent3="accent3" accent4="accent4" accent5="accent5" accent6="accent6" hlink="hlink" folHlink="folHlink"/>
  <p:sldLayoutIdLst>
    <p:sldLayoutId id="2147484270" r:id="rId1"/>
    <p:sldLayoutId id="2147484271" r:id="rId2"/>
    <p:sldLayoutId id="2147484272" r:id="rId3"/>
    <p:sldLayoutId id="2147484273" r:id="rId4"/>
    <p:sldLayoutId id="2147484274" r:id="rId5"/>
    <p:sldLayoutId id="2147484275" r:id="rId6"/>
    <p:sldLayoutId id="2147484276" r:id="rId7"/>
    <p:sldLayoutId id="2147484277" r:id="rId8"/>
    <p:sldLayoutId id="2147484278" r:id="rId9"/>
    <p:sldLayoutId id="2147484279" r:id="rId10"/>
    <p:sldLayoutId id="2147484280" r:id="rId11"/>
    <p:sldLayoutId id="2147484281" r:id="rId12"/>
    <p:sldLayoutId id="2147484282" r:id="rId13"/>
    <p:sldLayoutId id="2147484283" r:id="rId14"/>
    <p:sldLayoutId id="2147484284" r:id="rId15"/>
    <p:sldLayoutId id="2147484285" r:id="rId16"/>
  </p:sldLayoutIdLst>
  <p:hf sldNum="0" hdr="0" ftr="0" dt="0"/>
  <p:txStyles>
    <p:titleStyle>
      <a:lvl1pPr algn="r" defTabSz="914400" rtl="0" eaLnBrk="1" latinLnBrk="0" hangingPunct="1">
        <a:spcBef>
          <a:spcPct val="0"/>
        </a:spcBef>
        <a:buNone/>
        <a:defRPr sz="4200" kern="1200">
          <a:solidFill>
            <a:schemeClr val="bg1"/>
          </a:solidFill>
          <a:latin typeface="+mj-lt"/>
          <a:ea typeface="+mj-ea"/>
          <a:cs typeface="+mj-cs"/>
        </a:defRPr>
      </a:lvl1pPr>
    </p:titleStyle>
    <p:bodyStyle>
      <a:lvl1pPr marL="454025" indent="-454025" algn="l" defTabSz="914400" rtl="0" eaLnBrk="1" latinLnBrk="0" hangingPunct="1">
        <a:spcBef>
          <a:spcPts val="2000"/>
        </a:spcBef>
        <a:buClr>
          <a:schemeClr val="bg1">
            <a:lumMod val="65000"/>
          </a:schemeClr>
        </a:buClr>
        <a:buSzPct val="90000"/>
        <a:buFont typeface="Wingdings" pitchFamily="2" charset="2"/>
        <a:buChar char=""/>
        <a:defRPr sz="2400" kern="1200">
          <a:solidFill>
            <a:schemeClr val="tx1">
              <a:lumMod val="85000"/>
              <a:lumOff val="15000"/>
            </a:schemeClr>
          </a:solidFill>
          <a:latin typeface="+mn-lt"/>
          <a:ea typeface="+mn-ea"/>
          <a:cs typeface="+mn-cs"/>
        </a:defRPr>
      </a:lvl1pPr>
      <a:lvl2pPr marL="914400" indent="-457200" algn="l" defTabSz="914400" rtl="0" eaLnBrk="1" latinLnBrk="0" hangingPunct="1">
        <a:spcBef>
          <a:spcPts val="600"/>
        </a:spcBef>
        <a:buClr>
          <a:schemeClr val="tx1">
            <a:lumMod val="75000"/>
            <a:lumOff val="25000"/>
          </a:schemeClr>
        </a:buClr>
        <a:buSzPct val="90000"/>
        <a:buFont typeface="Wingdings" pitchFamily="2" charset="2"/>
        <a:buChar char=""/>
        <a:defRPr sz="2200" kern="1200">
          <a:solidFill>
            <a:schemeClr val="tx1">
              <a:lumMod val="85000"/>
              <a:lumOff val="15000"/>
            </a:schemeClr>
          </a:solidFill>
          <a:latin typeface="+mn-lt"/>
          <a:ea typeface="+mn-ea"/>
          <a:cs typeface="+mn-cs"/>
        </a:defRPr>
      </a:lvl2pPr>
      <a:lvl3pPr marL="1260475" indent="-346075" algn="l" defTabSz="914400" rtl="0" eaLnBrk="1" latinLnBrk="0" hangingPunct="1">
        <a:spcBef>
          <a:spcPts val="600"/>
        </a:spcBef>
        <a:buClr>
          <a:schemeClr val="bg1">
            <a:lumMod val="65000"/>
          </a:schemeClr>
        </a:buClr>
        <a:buSzPct val="90000"/>
        <a:buFont typeface="Wingdings" pitchFamily="2" charset="2"/>
        <a:buChar char=""/>
        <a:defRPr sz="2000" kern="1200">
          <a:solidFill>
            <a:schemeClr val="tx1">
              <a:lumMod val="85000"/>
              <a:lumOff val="15000"/>
            </a:schemeClr>
          </a:solidFill>
          <a:latin typeface="+mn-lt"/>
          <a:ea typeface="+mn-ea"/>
          <a:cs typeface="+mn-cs"/>
        </a:defRPr>
      </a:lvl3pPr>
      <a:lvl4pPr marL="1600200" indent="-339725" algn="l" defTabSz="914400" rtl="0" eaLnBrk="1" latinLnBrk="0" hangingPunct="1">
        <a:spcBef>
          <a:spcPts val="600"/>
        </a:spcBef>
        <a:buClr>
          <a:schemeClr val="tx1">
            <a:lumMod val="75000"/>
            <a:lumOff val="25000"/>
          </a:schemeClr>
        </a:buClr>
        <a:buSzPct val="90000"/>
        <a:buFont typeface="Wingdings" pitchFamily="2" charset="2"/>
        <a:buChar char=""/>
        <a:defRPr sz="1800" kern="1200">
          <a:solidFill>
            <a:schemeClr val="tx1">
              <a:lumMod val="85000"/>
              <a:lumOff val="15000"/>
            </a:schemeClr>
          </a:solidFill>
          <a:latin typeface="+mn-lt"/>
          <a:ea typeface="+mn-ea"/>
          <a:cs typeface="+mn-cs"/>
        </a:defRPr>
      </a:lvl4pPr>
      <a:lvl5pPr marL="1939925" indent="-331788" algn="l" defTabSz="914400" rtl="0" eaLnBrk="1" latinLnBrk="0" hangingPunct="1">
        <a:spcBef>
          <a:spcPts val="600"/>
        </a:spcBef>
        <a:buClr>
          <a:schemeClr val="bg1">
            <a:lumMod val="65000"/>
          </a:schemeClr>
        </a:buClr>
        <a:buSzPct val="90000"/>
        <a:buFont typeface="Wingdings" pitchFamily="2" charset="2"/>
        <a:buChar char=""/>
        <a:defRPr sz="1800" kern="1200">
          <a:solidFill>
            <a:schemeClr val="tx1">
              <a:lumMod val="85000"/>
              <a:lumOff val="15000"/>
            </a:schemeClr>
          </a:solidFill>
          <a:latin typeface="+mn-lt"/>
          <a:ea typeface="+mn-ea"/>
          <a:cs typeface="+mn-cs"/>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1781175" y="2133600"/>
            <a:ext cx="7077075" cy="399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MX" smtClean="0"/>
          </a:p>
        </p:txBody>
      </p:sp>
      <p:sp>
        <p:nvSpPr>
          <p:cNvPr id="4" name="Date Placeholder 3"/>
          <p:cNvSpPr>
            <a:spLocks noGrp="1"/>
          </p:cNvSpPr>
          <p:nvPr>
            <p:ph type="dt" sz="half" idx="2"/>
          </p:nvPr>
        </p:nvSpPr>
        <p:spPr>
          <a:xfrm>
            <a:off x="6794500" y="6437313"/>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100" b="1">
                <a:solidFill>
                  <a:srgbClr val="A6A6A6"/>
                </a:solidFill>
                <a:latin typeface="Calibri" pitchFamily="1" charset="0"/>
              </a:defRPr>
            </a:lvl1pPr>
          </a:lstStyle>
          <a:p>
            <a:pPr fontAlgn="base">
              <a:spcBef>
                <a:spcPct val="0"/>
              </a:spcBef>
              <a:spcAft>
                <a:spcPct val="0"/>
              </a:spcAft>
            </a:pPr>
            <a:fld id="{7AD2351E-C120-4DD9-81C1-99889CE4A718}" type="datetime1">
              <a:rPr lang="en-US" smtClean="0">
                <a:ea typeface="ＭＳ Ｐゴシック" pitchFamily="1" charset="-128"/>
              </a:rPr>
              <a:pPr fontAlgn="base">
                <a:spcBef>
                  <a:spcPct val="0"/>
                </a:spcBef>
                <a:spcAft>
                  <a:spcPct val="0"/>
                </a:spcAft>
              </a:pPr>
              <a:t>28/09/11</a:t>
            </a:fld>
            <a:endParaRPr lang="en-US" smtClean="0">
              <a:ea typeface="ＭＳ Ｐゴシック" pitchFamily="1" charset="-128"/>
            </a:endParaRPr>
          </a:p>
        </p:txBody>
      </p:sp>
      <p:sp>
        <p:nvSpPr>
          <p:cNvPr id="5" name="Footer Placeholder 4"/>
          <p:cNvSpPr>
            <a:spLocks noGrp="1"/>
          </p:cNvSpPr>
          <p:nvPr>
            <p:ph type="ftr" sz="quarter" idx="3"/>
          </p:nvPr>
        </p:nvSpPr>
        <p:spPr>
          <a:xfrm>
            <a:off x="200025" y="6437313"/>
            <a:ext cx="6124575" cy="365125"/>
          </a:xfrm>
          <a:prstGeom prst="rect">
            <a:avLst/>
          </a:prstGeom>
        </p:spPr>
        <p:txBody>
          <a:bodyPr vert="horz" wrap="square" lIns="91440" tIns="45720" rIns="91440" bIns="45720" numCol="1" anchor="ctr" anchorCtr="0" compatLnSpc="1">
            <a:prstTxWarp prst="textNoShape">
              <a:avLst/>
            </a:prstTxWarp>
          </a:bodyPr>
          <a:lstStyle>
            <a:lvl1pPr>
              <a:defRPr sz="1100" b="1">
                <a:solidFill>
                  <a:srgbClr val="A6A6A6"/>
                </a:solidFill>
                <a:latin typeface="Calibri" pitchFamily="1" charset="0"/>
              </a:defRPr>
            </a:lvl1pPr>
          </a:lstStyle>
          <a:p>
            <a:pPr fontAlgn="base">
              <a:spcBef>
                <a:spcPct val="0"/>
              </a:spcBef>
              <a:spcAft>
                <a:spcPct val="0"/>
              </a:spcAft>
            </a:pPr>
            <a:endParaRPr lang="es-MX" smtClean="0">
              <a:ea typeface="ＭＳ Ｐゴシック" pitchFamily="1" charset="-128"/>
            </a:endParaRPr>
          </a:p>
        </p:txBody>
      </p:sp>
      <p:sp>
        <p:nvSpPr>
          <p:cNvPr id="6" name="Slide Number Placeholder 5"/>
          <p:cNvSpPr>
            <a:spLocks noGrp="1"/>
          </p:cNvSpPr>
          <p:nvPr>
            <p:ph type="sldNum" sz="quarter" idx="4"/>
          </p:nvPr>
        </p:nvSpPr>
        <p:spPr>
          <a:xfrm>
            <a:off x="8305800" y="166688"/>
            <a:ext cx="631825" cy="360362"/>
          </a:xfrm>
          <a:prstGeom prst="rect">
            <a:avLst/>
          </a:prstGeom>
        </p:spPr>
        <p:txBody>
          <a:bodyPr vert="horz" wrap="square" lIns="91440" tIns="45720" rIns="91440" bIns="45720" numCol="1" anchor="ctr" anchorCtr="0" compatLnSpc="1">
            <a:prstTxWarp prst="textNoShape">
              <a:avLst/>
            </a:prstTxWarp>
          </a:bodyPr>
          <a:lstStyle>
            <a:lvl1pPr algn="r">
              <a:defRPr sz="1400" b="1">
                <a:solidFill>
                  <a:srgbClr val="262626"/>
                </a:solidFill>
                <a:latin typeface="Calibri" pitchFamily="1" charset="0"/>
              </a:defRPr>
            </a:lvl1pPr>
          </a:lstStyle>
          <a:p>
            <a:pPr fontAlgn="base">
              <a:spcBef>
                <a:spcPct val="0"/>
              </a:spcBef>
              <a:spcAft>
                <a:spcPct val="0"/>
              </a:spcAft>
            </a:pPr>
            <a:fld id="{A5ACDCE8-53CD-4E4D-9589-6FBF3045108F}" type="slidenum">
              <a:rPr lang="en-US" smtClean="0">
                <a:ea typeface="ＭＳ Ｐゴシック" pitchFamily="1" charset="-128"/>
              </a:rPr>
              <a:pPr fontAlgn="base">
                <a:spcBef>
                  <a:spcPct val="0"/>
                </a:spcBef>
                <a:spcAft>
                  <a:spcPct val="0"/>
                </a:spcAft>
              </a:pPr>
              <a:t>‹#›</a:t>
            </a:fld>
            <a:endParaRPr lang="en-US" smtClean="0">
              <a:ea typeface="ＭＳ Ｐゴシック" pitchFamily="1" charset="-128"/>
            </a:endParaRPr>
          </a:p>
        </p:txBody>
      </p:sp>
      <p:sp>
        <p:nvSpPr>
          <p:cNvPr id="2" name="Title Placeholder 1"/>
          <p:cNvSpPr>
            <a:spLocks noGrp="1"/>
          </p:cNvSpPr>
          <p:nvPr>
            <p:ph type="title"/>
          </p:nvPr>
        </p:nvSpPr>
        <p:spPr>
          <a:xfrm>
            <a:off x="284163" y="630238"/>
            <a:ext cx="8574087" cy="968375"/>
          </a:xfrm>
          <a:prstGeom prst="rect">
            <a:avLst/>
          </a:prstGeom>
          <a:solidFill>
            <a:schemeClr val="tx1">
              <a:lumMod val="85000"/>
              <a:lumOff val="15000"/>
              <a:alpha val="70000"/>
            </a:schemeClr>
          </a:solidFill>
        </p:spPr>
        <p:txBody>
          <a:bodyPr vert="horz" wrap="square" lIns="91440" tIns="45720" rIns="91440" bIns="45720" numCol="1" anchor="ctr" anchorCtr="0" compatLnSpc="1">
            <a:prstTxWarp prst="textNoShape">
              <a:avLst/>
            </a:prstTxWarp>
            <a:normAutofit/>
          </a:bodyPr>
          <a:lstStyle/>
          <a:p>
            <a:pPr lvl="0"/>
            <a:r>
              <a:rPr lang="es-ES_tradnl" smtClean="0"/>
              <a:t>Click to edit Master title style</a:t>
            </a:r>
            <a:endParaRPr lang="en-US" smtClean="0"/>
          </a:p>
        </p:txBody>
      </p:sp>
    </p:spTree>
    <p:extLst>
      <p:ext uri="{BB962C8B-B14F-4D97-AF65-F5344CB8AC3E}">
        <p14:creationId xmlns:p14="http://schemas.microsoft.com/office/powerpoint/2010/main" val="2366329647"/>
      </p:ext>
    </p:extLst>
  </p:cSld>
  <p:clrMap bg1="lt1" tx1="dk1" bg2="lt2" tx2="dk2" accent1="accent1" accent2="accent2" accent3="accent3" accent4="accent4" accent5="accent5" accent6="accent6" hlink="hlink" folHlink="folHlink"/>
  <p:sldLayoutIdLst>
    <p:sldLayoutId id="2147484287" r:id="rId1"/>
    <p:sldLayoutId id="2147484288" r:id="rId2"/>
    <p:sldLayoutId id="2147484289" r:id="rId3"/>
    <p:sldLayoutId id="2147484290" r:id="rId4"/>
    <p:sldLayoutId id="2147484291" r:id="rId5"/>
    <p:sldLayoutId id="2147484292" r:id="rId6"/>
    <p:sldLayoutId id="2147484293" r:id="rId7"/>
    <p:sldLayoutId id="2147484294" r:id="rId8"/>
    <p:sldLayoutId id="2147484295" r:id="rId9"/>
    <p:sldLayoutId id="2147484296" r:id="rId10"/>
    <p:sldLayoutId id="2147484297" r:id="rId11"/>
    <p:sldLayoutId id="2147484298" r:id="rId12"/>
    <p:sldLayoutId id="2147484299" r:id="rId13"/>
    <p:sldLayoutId id="2147484300" r:id="rId14"/>
    <p:sldLayoutId id="2147484301" r:id="rId15"/>
    <p:sldLayoutId id="2147484302" r:id="rId16"/>
  </p:sldLayoutIdLst>
  <p:hf sldNum="0" hdr="0" ftr="0" dt="0"/>
  <p:txStyles>
    <p:titleStyle>
      <a:lvl1pPr algn="r" rtl="0" eaLnBrk="0" fontAlgn="base" hangingPunct="0">
        <a:spcBef>
          <a:spcPct val="0"/>
        </a:spcBef>
        <a:spcAft>
          <a:spcPct val="0"/>
        </a:spcAft>
        <a:defRPr sz="4200" kern="1200">
          <a:solidFill>
            <a:schemeClr val="bg1"/>
          </a:solidFill>
          <a:latin typeface="+mj-lt"/>
          <a:ea typeface="ＭＳ Ｐゴシック" pitchFamily="1" charset="-128"/>
          <a:cs typeface="+mj-cs"/>
        </a:defRPr>
      </a:lvl1pPr>
      <a:lvl2pPr algn="r" rtl="0" eaLnBrk="0" fontAlgn="base" hangingPunct="0">
        <a:spcBef>
          <a:spcPct val="0"/>
        </a:spcBef>
        <a:spcAft>
          <a:spcPct val="0"/>
        </a:spcAft>
        <a:defRPr sz="4200">
          <a:solidFill>
            <a:schemeClr val="bg1"/>
          </a:solidFill>
          <a:latin typeface="Corbel" pitchFamily="34" charset="0"/>
          <a:ea typeface="ＭＳ Ｐゴシック" pitchFamily="1" charset="-128"/>
        </a:defRPr>
      </a:lvl2pPr>
      <a:lvl3pPr algn="r" rtl="0" eaLnBrk="0" fontAlgn="base" hangingPunct="0">
        <a:spcBef>
          <a:spcPct val="0"/>
        </a:spcBef>
        <a:spcAft>
          <a:spcPct val="0"/>
        </a:spcAft>
        <a:defRPr sz="4200">
          <a:solidFill>
            <a:schemeClr val="bg1"/>
          </a:solidFill>
          <a:latin typeface="Corbel" pitchFamily="34" charset="0"/>
          <a:ea typeface="ＭＳ Ｐゴシック" pitchFamily="1" charset="-128"/>
        </a:defRPr>
      </a:lvl3pPr>
      <a:lvl4pPr algn="r" rtl="0" eaLnBrk="0" fontAlgn="base" hangingPunct="0">
        <a:spcBef>
          <a:spcPct val="0"/>
        </a:spcBef>
        <a:spcAft>
          <a:spcPct val="0"/>
        </a:spcAft>
        <a:defRPr sz="4200">
          <a:solidFill>
            <a:schemeClr val="bg1"/>
          </a:solidFill>
          <a:latin typeface="Corbel" pitchFamily="34" charset="0"/>
          <a:ea typeface="ＭＳ Ｐゴシック" pitchFamily="1" charset="-128"/>
        </a:defRPr>
      </a:lvl4pPr>
      <a:lvl5pPr algn="r" rtl="0" eaLnBrk="0" fontAlgn="base" hangingPunct="0">
        <a:spcBef>
          <a:spcPct val="0"/>
        </a:spcBef>
        <a:spcAft>
          <a:spcPct val="0"/>
        </a:spcAft>
        <a:defRPr sz="4200">
          <a:solidFill>
            <a:schemeClr val="bg1"/>
          </a:solidFill>
          <a:latin typeface="Corbel" pitchFamily="34" charset="0"/>
          <a:ea typeface="ＭＳ Ｐゴシック" pitchFamily="1" charset="-128"/>
        </a:defRPr>
      </a:lvl5pPr>
      <a:lvl6pPr marL="457200" algn="r" rtl="0" fontAlgn="base">
        <a:spcBef>
          <a:spcPct val="0"/>
        </a:spcBef>
        <a:spcAft>
          <a:spcPct val="0"/>
        </a:spcAft>
        <a:defRPr sz="4200">
          <a:solidFill>
            <a:schemeClr val="bg1"/>
          </a:solidFill>
          <a:latin typeface="Corbel" pitchFamily="34" charset="0"/>
        </a:defRPr>
      </a:lvl6pPr>
      <a:lvl7pPr marL="914400" algn="r" rtl="0" fontAlgn="base">
        <a:spcBef>
          <a:spcPct val="0"/>
        </a:spcBef>
        <a:spcAft>
          <a:spcPct val="0"/>
        </a:spcAft>
        <a:defRPr sz="4200">
          <a:solidFill>
            <a:schemeClr val="bg1"/>
          </a:solidFill>
          <a:latin typeface="Corbel" pitchFamily="34" charset="0"/>
        </a:defRPr>
      </a:lvl7pPr>
      <a:lvl8pPr marL="1371600" algn="r" rtl="0" fontAlgn="base">
        <a:spcBef>
          <a:spcPct val="0"/>
        </a:spcBef>
        <a:spcAft>
          <a:spcPct val="0"/>
        </a:spcAft>
        <a:defRPr sz="4200">
          <a:solidFill>
            <a:schemeClr val="bg1"/>
          </a:solidFill>
          <a:latin typeface="Corbel" pitchFamily="34" charset="0"/>
        </a:defRPr>
      </a:lvl8pPr>
      <a:lvl9pPr marL="1828800" algn="r" rtl="0" fontAlgn="base">
        <a:spcBef>
          <a:spcPct val="0"/>
        </a:spcBef>
        <a:spcAft>
          <a:spcPct val="0"/>
        </a:spcAft>
        <a:defRPr sz="4200">
          <a:solidFill>
            <a:schemeClr val="bg1"/>
          </a:solidFill>
          <a:latin typeface="Corbel" pitchFamily="34" charset="0"/>
        </a:defRPr>
      </a:lvl9pPr>
    </p:titleStyle>
    <p:bodyStyle>
      <a:lvl1pPr marL="454025" indent="-454025" algn="l" rtl="0" eaLnBrk="0" fontAlgn="base" hangingPunct="0">
        <a:spcBef>
          <a:spcPts val="2000"/>
        </a:spcBef>
        <a:spcAft>
          <a:spcPct val="0"/>
        </a:spcAft>
        <a:buClr>
          <a:srgbClr val="A6A6A6"/>
        </a:buClr>
        <a:buSzPct val="90000"/>
        <a:buFont typeface="Wingdings" pitchFamily="1" charset="2"/>
        <a:buChar char=""/>
        <a:defRPr sz="2400" kern="1200">
          <a:solidFill>
            <a:srgbClr val="262626"/>
          </a:solidFill>
          <a:latin typeface="+mn-lt"/>
          <a:ea typeface="ＭＳ Ｐゴシック" pitchFamily="1" charset="-128"/>
          <a:cs typeface="+mn-cs"/>
        </a:defRPr>
      </a:lvl1pPr>
      <a:lvl2pPr marL="914400" indent="-457200" algn="l" rtl="0" eaLnBrk="0" fontAlgn="base" hangingPunct="0">
        <a:spcBef>
          <a:spcPts val="600"/>
        </a:spcBef>
        <a:spcAft>
          <a:spcPct val="0"/>
        </a:spcAft>
        <a:buClr>
          <a:srgbClr val="404040"/>
        </a:buClr>
        <a:buSzPct val="90000"/>
        <a:buFont typeface="Wingdings" pitchFamily="1" charset="2"/>
        <a:buChar char=""/>
        <a:defRPr sz="2200" kern="1200">
          <a:solidFill>
            <a:srgbClr val="262626"/>
          </a:solidFill>
          <a:latin typeface="+mn-lt"/>
          <a:ea typeface="ＭＳ Ｐゴシック" pitchFamily="1" charset="-128"/>
          <a:cs typeface="+mn-cs"/>
        </a:defRPr>
      </a:lvl2pPr>
      <a:lvl3pPr marL="1260475" indent="-346075" algn="l" rtl="0" eaLnBrk="0" fontAlgn="base" hangingPunct="0">
        <a:spcBef>
          <a:spcPts val="600"/>
        </a:spcBef>
        <a:spcAft>
          <a:spcPct val="0"/>
        </a:spcAft>
        <a:buClr>
          <a:srgbClr val="A6A6A6"/>
        </a:buClr>
        <a:buSzPct val="90000"/>
        <a:buFont typeface="Wingdings" pitchFamily="1" charset="2"/>
        <a:buChar char=""/>
        <a:defRPr sz="2000" kern="1200">
          <a:solidFill>
            <a:srgbClr val="262626"/>
          </a:solidFill>
          <a:latin typeface="+mn-lt"/>
          <a:ea typeface="ＭＳ Ｐゴシック" pitchFamily="1" charset="-128"/>
          <a:cs typeface="+mn-cs"/>
        </a:defRPr>
      </a:lvl3pPr>
      <a:lvl4pPr marL="1600200" indent="-339725" algn="l" rtl="0" eaLnBrk="0" fontAlgn="base" hangingPunct="0">
        <a:spcBef>
          <a:spcPts val="600"/>
        </a:spcBef>
        <a:spcAft>
          <a:spcPct val="0"/>
        </a:spcAft>
        <a:buClr>
          <a:srgbClr val="404040"/>
        </a:buClr>
        <a:buSzPct val="90000"/>
        <a:buFont typeface="Wingdings" pitchFamily="1" charset="2"/>
        <a:buChar char=""/>
        <a:defRPr kern="1200">
          <a:solidFill>
            <a:srgbClr val="262626"/>
          </a:solidFill>
          <a:latin typeface="+mn-lt"/>
          <a:ea typeface="ＭＳ Ｐゴシック" pitchFamily="1" charset="-128"/>
          <a:cs typeface="+mn-cs"/>
        </a:defRPr>
      </a:lvl4pPr>
      <a:lvl5pPr marL="1939925" indent="-331788" algn="l" rtl="0" eaLnBrk="0" fontAlgn="base" hangingPunct="0">
        <a:spcBef>
          <a:spcPts val="600"/>
        </a:spcBef>
        <a:spcAft>
          <a:spcPct val="0"/>
        </a:spcAft>
        <a:buClr>
          <a:srgbClr val="A6A6A6"/>
        </a:buClr>
        <a:buSzPct val="90000"/>
        <a:buFont typeface="Wingdings" pitchFamily="1" charset="2"/>
        <a:buChar char=""/>
        <a:defRPr kern="1200">
          <a:solidFill>
            <a:srgbClr val="262626"/>
          </a:solidFill>
          <a:latin typeface="+mn-lt"/>
          <a:ea typeface="ＭＳ Ｐゴシック" pitchFamily="1" charset="-128"/>
          <a:cs typeface="+mn-cs"/>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9.xml.rels><?xml version="1.0" encoding="UTF-8" standalone="yes"?>
<Relationships xmlns="http://schemas.openxmlformats.org/package/2006/relationships"><Relationship Id="rId11" Type="http://schemas.openxmlformats.org/officeDocument/2006/relationships/diagramColors" Target="../diagrams/colors2.xml"/><Relationship Id="rId12"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diagramData" Target="../diagrams/data2.xml"/><Relationship Id="rId9" Type="http://schemas.openxmlformats.org/officeDocument/2006/relationships/diagramLayout" Target="../diagrams/layout2.xml"/><Relationship Id="rId10"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1341" y="671255"/>
            <a:ext cx="7808976" cy="1088136"/>
          </a:xfrm>
        </p:spPr>
        <p:txBody>
          <a:bodyPr>
            <a:noAutofit/>
          </a:bodyPr>
          <a:lstStyle/>
          <a:p>
            <a:r>
              <a:rPr lang="en-US" sz="3200" b="1" dirty="0" err="1" smtClean="0">
                <a:latin typeface="Calibri"/>
                <a:cs typeface="Calibri"/>
              </a:rPr>
              <a:t>Cambio</a:t>
            </a:r>
            <a:r>
              <a:rPr lang="en-US" sz="3200" b="1" dirty="0" smtClean="0">
                <a:latin typeface="Calibri"/>
                <a:cs typeface="Calibri"/>
              </a:rPr>
              <a:t> cultural y </a:t>
            </a:r>
            <a:r>
              <a:rPr lang="en-US" sz="3200" b="1" dirty="0" err="1" smtClean="0">
                <a:latin typeface="Calibri"/>
                <a:cs typeface="Calibri"/>
              </a:rPr>
              <a:t>comunicador</a:t>
            </a:r>
            <a:r>
              <a:rPr lang="en-US" sz="3200" b="1" dirty="0" smtClean="0">
                <a:latin typeface="Calibri"/>
                <a:cs typeface="Calibri"/>
              </a:rPr>
              <a:t/>
            </a:r>
            <a:br>
              <a:rPr lang="en-US" sz="3200" b="1" dirty="0" smtClean="0">
                <a:latin typeface="Calibri"/>
                <a:cs typeface="Calibri"/>
              </a:rPr>
            </a:br>
            <a:r>
              <a:rPr lang="en-US" sz="3200" b="1" dirty="0" smtClean="0">
                <a:latin typeface="Calibri"/>
                <a:cs typeface="Calibri"/>
              </a:rPr>
              <a:t>La </a:t>
            </a:r>
            <a:r>
              <a:rPr lang="en-US" sz="3200" b="1" dirty="0" err="1" smtClean="0">
                <a:latin typeface="Calibri"/>
                <a:cs typeface="Calibri"/>
              </a:rPr>
              <a:t>comunicación</a:t>
            </a:r>
            <a:r>
              <a:rPr lang="en-US" sz="3200" b="1" dirty="0" smtClean="0">
                <a:latin typeface="Calibri"/>
                <a:cs typeface="Calibri"/>
              </a:rPr>
              <a:t> en la </a:t>
            </a:r>
            <a:r>
              <a:rPr lang="en-US" sz="3200" b="1" dirty="0" err="1" smtClean="0">
                <a:latin typeface="Calibri"/>
                <a:cs typeface="Calibri"/>
              </a:rPr>
              <a:t>gestión</a:t>
            </a:r>
            <a:r>
              <a:rPr lang="en-US" sz="3200" b="1" dirty="0" smtClean="0">
                <a:latin typeface="Calibri"/>
                <a:cs typeface="Calibri"/>
              </a:rPr>
              <a:t> de crisis</a:t>
            </a:r>
            <a:endParaRPr lang="en-US" sz="3200" b="1" dirty="0">
              <a:latin typeface="Calibri"/>
              <a:cs typeface="Calibri"/>
            </a:endParaRPr>
          </a:p>
        </p:txBody>
      </p:sp>
      <p:pic>
        <p:nvPicPr>
          <p:cNvPr id="5" name="Picture 4" descr="115-04-0008-08.jpeg"/>
          <p:cNvPicPr>
            <a:picLocks noChangeAspect="1"/>
          </p:cNvPicPr>
          <p:nvPr/>
        </p:nvPicPr>
        <p:blipFill rotWithShape="1">
          <a:blip r:embed="rId2">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rcRect l="34548" t="3608" r="14827" b="10793"/>
          <a:stretch/>
        </p:blipFill>
        <p:spPr>
          <a:xfrm>
            <a:off x="5499817" y="2333625"/>
            <a:ext cx="2571750" cy="3478699"/>
          </a:xfrm>
          <a:prstGeom prst="rect">
            <a:avLst/>
          </a:prstGeom>
          <a:effectLst>
            <a:glow rad="139700">
              <a:schemeClr val="accent5">
                <a:satMod val="175000"/>
                <a:alpha val="40000"/>
              </a:schemeClr>
            </a:glow>
          </a:effectLst>
          <a:scene3d>
            <a:camera prst="perspectiveHeroicExtremeLeftFacing"/>
            <a:lightRig rig="threePt" dir="t"/>
          </a:scene3d>
        </p:spPr>
      </p:pic>
      <p:sp>
        <p:nvSpPr>
          <p:cNvPr id="6" name="Oval 5"/>
          <p:cNvSpPr/>
          <p:nvPr/>
        </p:nvSpPr>
        <p:spPr>
          <a:xfrm>
            <a:off x="857250" y="2476500"/>
            <a:ext cx="3340817" cy="3304074"/>
          </a:xfrm>
          <a:prstGeom prst="ellipse">
            <a:avLst/>
          </a:prstGeom>
          <a:gradFill flip="none" rotWithShape="1">
            <a:gsLst>
              <a:gs pos="0">
                <a:schemeClr val="accent4">
                  <a:tint val="100000"/>
                  <a:shade val="70000"/>
                  <a:satMod val="150000"/>
                  <a:alpha val="92000"/>
                </a:schemeClr>
              </a:gs>
              <a:gs pos="100000">
                <a:schemeClr val="accent4">
                  <a:tint val="95000"/>
                  <a:satMod val="150000"/>
                  <a:alpha val="92000"/>
                </a:schemeClr>
              </a:gs>
            </a:gsLst>
            <a:lin ang="16200000" scaled="1"/>
            <a:tileRect/>
          </a:gra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4" name="Rectangle 3"/>
          <p:cNvSpPr/>
          <p:nvPr/>
        </p:nvSpPr>
        <p:spPr>
          <a:xfrm>
            <a:off x="222250" y="3270250"/>
            <a:ext cx="4572000" cy="1754327"/>
          </a:xfrm>
          <a:prstGeom prst="rect">
            <a:avLst/>
          </a:prstGeom>
        </p:spPr>
        <p:txBody>
          <a:bodyPr>
            <a:spAutoFit/>
          </a:bodyPr>
          <a:lstStyle/>
          <a:p>
            <a:pPr algn="ctr"/>
            <a:r>
              <a:rPr lang="es-ES_tradnl" b="1" dirty="0">
                <a:solidFill>
                  <a:schemeClr val="tx2">
                    <a:lumMod val="75000"/>
                    <a:lumOff val="25000"/>
                  </a:schemeClr>
                </a:solidFill>
                <a:cs typeface="Century Gothic"/>
              </a:rPr>
              <a:t>Carla </a:t>
            </a:r>
            <a:r>
              <a:rPr lang="es-ES_tradnl" b="1" dirty="0" err="1">
                <a:solidFill>
                  <a:schemeClr val="tx2">
                    <a:lumMod val="75000"/>
                    <a:lumOff val="25000"/>
                  </a:schemeClr>
                </a:solidFill>
                <a:cs typeface="Century Gothic"/>
              </a:rPr>
              <a:t>Vogel</a:t>
            </a:r>
            <a:r>
              <a:rPr lang="es-ES_tradnl" b="1" dirty="0">
                <a:solidFill>
                  <a:schemeClr val="tx2">
                    <a:lumMod val="75000"/>
                    <a:lumOff val="25000"/>
                  </a:schemeClr>
                </a:solidFill>
                <a:cs typeface="Century Gothic"/>
              </a:rPr>
              <a:t> Estrada</a:t>
            </a:r>
          </a:p>
          <a:p>
            <a:pPr algn="ctr"/>
            <a:r>
              <a:rPr lang="es-ES_tradnl" b="1" dirty="0">
                <a:solidFill>
                  <a:schemeClr val="tx2">
                    <a:lumMod val="75000"/>
                    <a:lumOff val="25000"/>
                  </a:schemeClr>
                </a:solidFill>
                <a:cs typeface="Century Gothic"/>
              </a:rPr>
              <a:t>Francisco Rosales Hevia  </a:t>
            </a:r>
          </a:p>
          <a:p>
            <a:pPr algn="ctr"/>
            <a:r>
              <a:rPr lang="es-ES_tradnl" b="1" dirty="0">
                <a:solidFill>
                  <a:schemeClr val="tx2">
                    <a:lumMod val="75000"/>
                    <a:lumOff val="25000"/>
                  </a:schemeClr>
                </a:solidFill>
                <a:cs typeface="Century Gothic"/>
              </a:rPr>
              <a:t>Jimena Piñera Lizcano</a:t>
            </a:r>
          </a:p>
          <a:p>
            <a:pPr algn="ctr"/>
            <a:r>
              <a:rPr lang="es-ES_tradnl" b="1" dirty="0">
                <a:solidFill>
                  <a:schemeClr val="tx2">
                    <a:lumMod val="75000"/>
                    <a:lumOff val="25000"/>
                  </a:schemeClr>
                </a:solidFill>
                <a:cs typeface="Century Gothic"/>
              </a:rPr>
              <a:t>Christian Salazar Martínez</a:t>
            </a:r>
          </a:p>
          <a:p>
            <a:pPr algn="ctr"/>
            <a:r>
              <a:rPr lang="es-ES_tradnl" b="1" dirty="0">
                <a:solidFill>
                  <a:schemeClr val="tx2">
                    <a:lumMod val="75000"/>
                    <a:lumOff val="25000"/>
                  </a:schemeClr>
                </a:solidFill>
                <a:cs typeface="Century Gothic"/>
              </a:rPr>
              <a:t>Verónica Castillo Polo</a:t>
            </a:r>
          </a:p>
          <a:p>
            <a:pPr algn="ctr"/>
            <a:r>
              <a:rPr lang="es-ES_tradnl" b="1" dirty="0" err="1">
                <a:solidFill>
                  <a:schemeClr val="tx2">
                    <a:lumMod val="75000"/>
                    <a:lumOff val="25000"/>
                  </a:schemeClr>
                </a:solidFill>
                <a:cs typeface="Century Gothic"/>
              </a:rPr>
              <a:t>Anaíd</a:t>
            </a:r>
            <a:r>
              <a:rPr lang="es-ES_tradnl" b="1" dirty="0">
                <a:solidFill>
                  <a:schemeClr val="tx2">
                    <a:lumMod val="75000"/>
                    <a:lumOff val="25000"/>
                  </a:schemeClr>
                </a:solidFill>
                <a:cs typeface="Century Gothic"/>
              </a:rPr>
              <a:t> </a:t>
            </a:r>
            <a:r>
              <a:rPr lang="es-ES_tradnl" b="1" dirty="0" err="1">
                <a:solidFill>
                  <a:schemeClr val="tx2">
                    <a:lumMod val="75000"/>
                    <a:lumOff val="25000"/>
                  </a:schemeClr>
                </a:solidFill>
                <a:cs typeface="Century Gothic"/>
              </a:rPr>
              <a:t>Zúniga</a:t>
            </a:r>
            <a:r>
              <a:rPr lang="es-ES_tradnl" b="1" dirty="0">
                <a:solidFill>
                  <a:schemeClr val="tx2">
                    <a:lumMod val="75000"/>
                    <a:lumOff val="25000"/>
                  </a:schemeClr>
                </a:solidFill>
                <a:cs typeface="Century Gothic"/>
              </a:rPr>
              <a:t> </a:t>
            </a:r>
            <a:r>
              <a:rPr lang="es-ES_tradnl" b="1" dirty="0" err="1">
                <a:solidFill>
                  <a:schemeClr val="tx2">
                    <a:lumMod val="75000"/>
                    <a:lumOff val="25000"/>
                  </a:schemeClr>
                </a:solidFill>
                <a:cs typeface="Century Gothic"/>
              </a:rPr>
              <a:t>Urreta</a:t>
            </a:r>
            <a:endParaRPr lang="es-ES_tradnl" b="1" dirty="0">
              <a:solidFill>
                <a:schemeClr val="tx2">
                  <a:lumMod val="75000"/>
                  <a:lumOff val="25000"/>
                </a:schemeClr>
              </a:solidFill>
              <a:cs typeface="Century Gothic"/>
            </a:endParaRPr>
          </a:p>
        </p:txBody>
      </p:sp>
    </p:spTree>
    <p:extLst>
      <p:ext uri="{BB962C8B-B14F-4D97-AF65-F5344CB8AC3E}">
        <p14:creationId xmlns:p14="http://schemas.microsoft.com/office/powerpoint/2010/main" val="274192572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4146550" y="903288"/>
            <a:ext cx="3925888" cy="579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fontAlgn="base">
              <a:spcBef>
                <a:spcPct val="0"/>
              </a:spcBef>
              <a:spcAft>
                <a:spcPct val="0"/>
              </a:spcAft>
            </a:pPr>
            <a:r>
              <a:rPr lang="en-US" sz="3200" smtClean="0">
                <a:solidFill>
                  <a:prstClr val="white"/>
                </a:solidFill>
                <a:ea typeface="ＭＳ Ｐゴシック" pitchFamily="1" charset="-128"/>
                <a:cs typeface="ＭＳ Ｐゴシック" pitchFamily="1" charset="-128"/>
              </a:rPr>
              <a:t>Cultura Organizaci</a:t>
            </a:r>
            <a:r>
              <a:rPr lang="en-US" altLang="ja-JP" sz="3200" smtClean="0">
                <a:solidFill>
                  <a:prstClr val="white"/>
                </a:solidFill>
                <a:ea typeface="ＭＳ Ｐゴシック" pitchFamily="1" charset="-128"/>
              </a:rPr>
              <a:t>onal</a:t>
            </a:r>
            <a:endParaRPr lang="en-US" sz="3200" smtClean="0">
              <a:solidFill>
                <a:prstClr val="white"/>
              </a:solidFill>
              <a:ea typeface="ＭＳ Ｐゴシック" pitchFamily="1" charset="-128"/>
              <a:cs typeface="ＭＳ Ｐゴシック" pitchFamily="1" charset="-128"/>
            </a:endParaRPr>
          </a:p>
        </p:txBody>
      </p:sp>
      <p:sp>
        <p:nvSpPr>
          <p:cNvPr id="66563" name="Rectangle 3"/>
          <p:cNvSpPr>
            <a:spLocks noChangeArrowheads="1"/>
          </p:cNvSpPr>
          <p:nvPr/>
        </p:nvSpPr>
        <p:spPr bwMode="auto">
          <a:xfrm>
            <a:off x="2519363" y="3168650"/>
            <a:ext cx="1841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fontAlgn="base">
              <a:spcBef>
                <a:spcPct val="0"/>
              </a:spcBef>
              <a:spcAft>
                <a:spcPct val="0"/>
              </a:spcAft>
            </a:pPr>
            <a:endParaRPr lang="es-MX" sz="2400" smtClean="0">
              <a:solidFill>
                <a:prstClr val="black"/>
              </a:solidFill>
              <a:latin typeface="Arial" charset="0"/>
              <a:ea typeface="ＭＳ Ｐゴシック" pitchFamily="1" charset="-128"/>
              <a:cs typeface="ＭＳ Ｐゴシック" pitchFamily="1" charset="-128"/>
            </a:endParaRPr>
          </a:p>
        </p:txBody>
      </p:sp>
      <p:sp>
        <p:nvSpPr>
          <p:cNvPr id="66564" name="Rectangle 4"/>
          <p:cNvSpPr>
            <a:spLocks noChangeArrowheads="1"/>
          </p:cNvSpPr>
          <p:nvPr/>
        </p:nvSpPr>
        <p:spPr bwMode="auto">
          <a:xfrm>
            <a:off x="485775" y="2505075"/>
            <a:ext cx="8218488" cy="337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0"/>
              </a:spcBef>
              <a:spcAft>
                <a:spcPct val="0"/>
              </a:spcAft>
            </a:pPr>
            <a:r>
              <a:rPr lang="en-US" sz="2400" smtClean="0">
                <a:solidFill>
                  <a:srgbClr val="990000"/>
                </a:solidFill>
                <a:ea typeface="ＭＳ Ｐゴシック" pitchFamily="1" charset="-128"/>
                <a:cs typeface="ＭＳ Ｐゴシック" pitchFamily="1" charset="-128"/>
              </a:rPr>
              <a:t>Cambios culturales y Comunicaci</a:t>
            </a:r>
            <a:r>
              <a:rPr lang="en-US" altLang="ja-JP" sz="2400" smtClean="0">
                <a:solidFill>
                  <a:srgbClr val="990000"/>
                </a:solidFill>
                <a:ea typeface="ＭＳ Ｐゴシック" pitchFamily="1" charset="-128"/>
              </a:rPr>
              <a:t>ón Interna</a:t>
            </a:r>
            <a:endParaRPr lang="en-US" altLang="ja-JP" sz="2400" smtClean="0">
              <a:solidFill>
                <a:prstClr val="black"/>
              </a:solidFill>
              <a:ea typeface="ＭＳ Ｐゴシック" pitchFamily="1" charset="-128"/>
            </a:endParaRPr>
          </a:p>
          <a:p>
            <a:pPr fontAlgn="base">
              <a:spcBef>
                <a:spcPct val="0"/>
              </a:spcBef>
              <a:spcAft>
                <a:spcPct val="0"/>
              </a:spcAft>
            </a:pPr>
            <a:endParaRPr lang="en-US" altLang="ja-JP" sz="2400" smtClean="0">
              <a:solidFill>
                <a:prstClr val="black"/>
              </a:solidFill>
              <a:ea typeface="ＭＳ Ｐゴシック" pitchFamily="1" charset="-128"/>
            </a:endParaRPr>
          </a:p>
          <a:p>
            <a:pPr fontAlgn="base">
              <a:spcBef>
                <a:spcPct val="0"/>
              </a:spcBef>
              <a:spcAft>
                <a:spcPct val="0"/>
              </a:spcAft>
            </a:pPr>
            <a:r>
              <a:rPr lang="en-US" altLang="ja-JP" sz="2400" smtClean="0">
                <a:solidFill>
                  <a:srgbClr val="990000"/>
                </a:solidFill>
                <a:ea typeface="ＭＳ Ｐゴシック" pitchFamily="1" charset="-128"/>
              </a:rPr>
              <a:t>Concepto</a:t>
            </a:r>
            <a:endParaRPr lang="en-US" altLang="ja-JP" sz="2400" smtClean="0">
              <a:solidFill>
                <a:prstClr val="black"/>
              </a:solidFill>
              <a:ea typeface="ＭＳ Ｐゴシック" pitchFamily="1" charset="-128"/>
            </a:endParaRPr>
          </a:p>
          <a:p>
            <a:pPr fontAlgn="base">
              <a:spcBef>
                <a:spcPct val="0"/>
              </a:spcBef>
              <a:spcAft>
                <a:spcPct val="0"/>
              </a:spcAft>
              <a:buFontTx/>
              <a:buChar char="•"/>
            </a:pPr>
            <a:r>
              <a:rPr lang="en-US" altLang="ja-JP" sz="2400" smtClean="0">
                <a:solidFill>
                  <a:srgbClr val="252731"/>
                </a:solidFill>
                <a:ea typeface="ＭＳ Ｐゴシック" pitchFamily="1" charset="-128"/>
              </a:rPr>
              <a:t>La empresa es una microsociedad que posee una cultura</a:t>
            </a:r>
            <a:endParaRPr lang="en-US" altLang="ja-JP" sz="2400" smtClean="0">
              <a:solidFill>
                <a:prstClr val="black"/>
              </a:solidFill>
              <a:ea typeface="ＭＳ Ｐゴシック" pitchFamily="1" charset="-128"/>
            </a:endParaRPr>
          </a:p>
          <a:p>
            <a:pPr fontAlgn="base">
              <a:spcBef>
                <a:spcPct val="0"/>
              </a:spcBef>
              <a:spcAft>
                <a:spcPct val="0"/>
              </a:spcAft>
              <a:buFontTx/>
              <a:buChar char="•"/>
            </a:pPr>
            <a:endParaRPr lang="en-US" altLang="ja-JP" sz="2400" smtClean="0">
              <a:solidFill>
                <a:prstClr val="black"/>
              </a:solidFill>
              <a:ea typeface="ＭＳ Ｐゴシック" pitchFamily="1" charset="-128"/>
            </a:endParaRPr>
          </a:p>
          <a:p>
            <a:pPr fontAlgn="base">
              <a:spcBef>
                <a:spcPct val="0"/>
              </a:spcBef>
              <a:spcAft>
                <a:spcPct val="0"/>
              </a:spcAft>
            </a:pPr>
            <a:r>
              <a:rPr lang="en-US" altLang="ja-JP" sz="2400" smtClean="0">
                <a:solidFill>
                  <a:srgbClr val="990000"/>
                </a:solidFill>
                <a:ea typeface="ＭＳ Ｐゴシック" pitchFamily="1" charset="-128"/>
              </a:rPr>
              <a:t>Cultura</a:t>
            </a:r>
            <a:endParaRPr lang="en-US" altLang="ja-JP" sz="2400" smtClean="0">
              <a:solidFill>
                <a:prstClr val="black"/>
              </a:solidFill>
              <a:ea typeface="ＭＳ Ｐゴシック" pitchFamily="1" charset="-128"/>
            </a:endParaRPr>
          </a:p>
          <a:p>
            <a:pPr fontAlgn="base">
              <a:spcBef>
                <a:spcPct val="0"/>
              </a:spcBef>
              <a:spcAft>
                <a:spcPct val="0"/>
              </a:spcAft>
              <a:buFontTx/>
              <a:buChar char="•"/>
            </a:pPr>
            <a:r>
              <a:rPr lang="en-US" altLang="ja-JP" sz="2400" smtClean="0">
                <a:solidFill>
                  <a:srgbClr val="252731"/>
                </a:solidFill>
                <a:ea typeface="ＭＳ Ｐゴシック" pitchFamily="1" charset="-128"/>
              </a:rPr>
              <a:t>Componente de la identidad de las empresas por lo tanto es un factor de cambio y diferenciación, en el interior, exterior, entre empresas, mercado y sociedad</a:t>
            </a:r>
            <a:r>
              <a:rPr lang="en-US" altLang="ja-JP" sz="2400" smtClean="0">
                <a:solidFill>
                  <a:srgbClr val="252731"/>
                </a:solidFill>
                <a:latin typeface="Arial" charset="0"/>
                <a:ea typeface="ＭＳ Ｐゴシック" pitchFamily="1" charset="-128"/>
              </a:rPr>
              <a:t>.</a:t>
            </a:r>
            <a:endParaRPr lang="en-US" sz="2400" smtClean="0">
              <a:solidFill>
                <a:prstClr val="black"/>
              </a:solidFill>
              <a:latin typeface="Arial"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51363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5232400" y="804863"/>
            <a:ext cx="2752725" cy="70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fontAlgn="base">
              <a:spcBef>
                <a:spcPct val="0"/>
              </a:spcBef>
              <a:spcAft>
                <a:spcPct val="0"/>
              </a:spcAft>
            </a:pPr>
            <a:r>
              <a:rPr lang="en-US" sz="4000" smtClean="0">
                <a:solidFill>
                  <a:prstClr val="white"/>
                </a:solidFill>
                <a:ea typeface="ＭＳ Ｐゴシック" pitchFamily="1" charset="-128"/>
                <a:cs typeface="ＭＳ Ｐゴシック" pitchFamily="1" charset="-128"/>
              </a:rPr>
              <a:t>Sintetizando</a:t>
            </a:r>
            <a:endParaRPr lang="en-US" sz="2400" smtClean="0">
              <a:solidFill>
                <a:prstClr val="black"/>
              </a:solidFill>
              <a:latin typeface="Arial" charset="0"/>
              <a:ea typeface="ＭＳ Ｐゴシック" pitchFamily="1" charset="-128"/>
              <a:cs typeface="ＭＳ Ｐゴシック" pitchFamily="1" charset="-128"/>
            </a:endParaRPr>
          </a:p>
        </p:txBody>
      </p:sp>
      <p:sp>
        <p:nvSpPr>
          <p:cNvPr id="82947" name="Rectangle 3"/>
          <p:cNvSpPr>
            <a:spLocks noChangeArrowheads="1"/>
          </p:cNvSpPr>
          <p:nvPr/>
        </p:nvSpPr>
        <p:spPr bwMode="auto">
          <a:xfrm>
            <a:off x="344488" y="2266950"/>
            <a:ext cx="5486400" cy="3743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0"/>
              </a:spcBef>
              <a:spcAft>
                <a:spcPct val="0"/>
              </a:spcAft>
            </a:pPr>
            <a:r>
              <a:rPr lang="en-US" sz="2400" smtClean="0">
                <a:solidFill>
                  <a:srgbClr val="990000"/>
                </a:solidFill>
                <a:latin typeface="Arial" charset="0"/>
                <a:ea typeface="ＭＳ Ｐゴシック" pitchFamily="1" charset="-128"/>
                <a:cs typeface="ＭＳ Ｐゴシック" pitchFamily="1" charset="-128"/>
              </a:rPr>
              <a:t>Principio de Cultura empresarial</a:t>
            </a:r>
            <a:endParaRPr lang="en-US" sz="2400" smtClean="0">
              <a:solidFill>
                <a:prstClr val="black"/>
              </a:solidFill>
              <a:latin typeface="Arial" charset="0"/>
              <a:ea typeface="ＭＳ Ｐゴシック" pitchFamily="1" charset="-128"/>
              <a:cs typeface="ＭＳ Ｐゴシック" pitchFamily="1" charset="-128"/>
            </a:endParaRPr>
          </a:p>
          <a:p>
            <a:pPr fontAlgn="base">
              <a:spcBef>
                <a:spcPct val="0"/>
              </a:spcBef>
              <a:spcAft>
                <a:spcPct val="0"/>
              </a:spcAft>
            </a:pPr>
            <a:endParaRPr lang="en-US" sz="2400" smtClean="0">
              <a:solidFill>
                <a:prstClr val="black"/>
              </a:solidFill>
              <a:latin typeface="Arial" charset="0"/>
              <a:ea typeface="ＭＳ Ｐゴシック" pitchFamily="1" charset="-128"/>
              <a:cs typeface="ＭＳ Ｐゴシック" pitchFamily="1" charset="-128"/>
            </a:endParaRPr>
          </a:p>
          <a:p>
            <a:pPr fontAlgn="base">
              <a:spcBef>
                <a:spcPct val="0"/>
              </a:spcBef>
              <a:spcAft>
                <a:spcPct val="0"/>
              </a:spcAft>
            </a:pPr>
            <a:r>
              <a:rPr lang="en-US" sz="2400" smtClean="0">
                <a:solidFill>
                  <a:srgbClr val="252731"/>
                </a:solidFill>
                <a:latin typeface="Arial" charset="0"/>
                <a:ea typeface="ＭＳ Ｐゴシック" pitchFamily="1" charset="-128"/>
                <a:cs typeface="ＭＳ Ｐゴシック" pitchFamily="1" charset="-128"/>
              </a:rPr>
              <a:t>Sistema de evidencias compartidas por quienes son parte de la empresa				</a:t>
            </a:r>
            <a:endParaRPr lang="en-US" sz="2400" smtClean="0">
              <a:solidFill>
                <a:prstClr val="black"/>
              </a:solidFill>
              <a:latin typeface="Arial" charset="0"/>
              <a:ea typeface="ＭＳ Ｐゴシック" pitchFamily="1" charset="-128"/>
              <a:cs typeface="ＭＳ Ｐゴシック" pitchFamily="1" charset="-128"/>
            </a:endParaRPr>
          </a:p>
          <a:p>
            <a:pPr fontAlgn="base">
              <a:spcBef>
                <a:spcPct val="0"/>
              </a:spcBef>
              <a:spcAft>
                <a:spcPct val="0"/>
              </a:spcAft>
            </a:pPr>
            <a:endParaRPr lang="en-US" sz="2400" smtClean="0">
              <a:solidFill>
                <a:prstClr val="black"/>
              </a:solidFill>
              <a:latin typeface="Arial" charset="0"/>
              <a:ea typeface="ＭＳ Ｐゴシック" pitchFamily="1" charset="-128"/>
              <a:cs typeface="ＭＳ Ｐゴシック" pitchFamily="1" charset="-128"/>
            </a:endParaRPr>
          </a:p>
          <a:p>
            <a:pPr fontAlgn="base">
              <a:spcBef>
                <a:spcPct val="0"/>
              </a:spcBef>
              <a:spcAft>
                <a:spcPct val="0"/>
              </a:spcAft>
              <a:buFontTx/>
              <a:buChar char="•"/>
            </a:pPr>
            <a:r>
              <a:rPr lang="en-US" sz="2400" smtClean="0">
                <a:solidFill>
                  <a:srgbClr val="252731"/>
                </a:solidFill>
                <a:latin typeface="Arial" charset="0"/>
                <a:ea typeface="ＭＳ Ｐゴシック" pitchFamily="1" charset="-128"/>
                <a:cs typeface="ＭＳ Ｐゴシック" pitchFamily="1" charset="-128"/>
              </a:rPr>
              <a:t>Evidencia a prop</a:t>
            </a:r>
            <a:r>
              <a:rPr lang="en-US" altLang="ja-JP" sz="2400" smtClean="0">
                <a:solidFill>
                  <a:srgbClr val="252731"/>
                </a:solidFill>
                <a:latin typeface="Arial" charset="0"/>
                <a:ea typeface="ＭＳ Ｐゴシック" pitchFamily="1" charset="-128"/>
              </a:rPr>
              <a:t>ósito del entorno </a:t>
            </a:r>
            <a:r>
              <a:rPr lang="en-US" altLang="ja-JP" sz="2400" smtClean="0">
                <a:solidFill>
                  <a:srgbClr val="990000"/>
                </a:solidFill>
                <a:latin typeface="Arial" charset="0"/>
                <a:ea typeface="ＭＳ Ｐゴシック" pitchFamily="1" charset="-128"/>
              </a:rPr>
              <a:t>(</a:t>
            </a:r>
            <a:r>
              <a:rPr lang="en-US" altLang="ja-JP" sz="2400" smtClean="0">
                <a:solidFill>
                  <a:srgbClr val="252731"/>
                </a:solidFill>
                <a:latin typeface="Arial" charset="0"/>
                <a:ea typeface="ＭＳ Ｐゴシック" pitchFamily="1" charset="-128"/>
              </a:rPr>
              <a:t>visión</a:t>
            </a:r>
            <a:r>
              <a:rPr lang="en-US" altLang="ja-JP" sz="2400" smtClean="0">
                <a:solidFill>
                  <a:srgbClr val="990000"/>
                </a:solidFill>
                <a:latin typeface="Arial" charset="0"/>
                <a:ea typeface="ＭＳ Ｐゴシック" pitchFamily="1" charset="-128"/>
              </a:rPr>
              <a:t>)</a:t>
            </a:r>
            <a:endParaRPr lang="en-US" altLang="ja-JP" sz="2400" smtClean="0">
              <a:solidFill>
                <a:srgbClr val="252731"/>
              </a:solidFill>
              <a:latin typeface="Arial" charset="0"/>
              <a:ea typeface="ＭＳ Ｐゴシック" pitchFamily="1" charset="-128"/>
            </a:endParaRPr>
          </a:p>
          <a:p>
            <a:pPr fontAlgn="base">
              <a:spcBef>
                <a:spcPct val="0"/>
              </a:spcBef>
              <a:spcAft>
                <a:spcPct val="0"/>
              </a:spcAft>
              <a:buFontTx/>
              <a:buChar char="•"/>
            </a:pPr>
            <a:r>
              <a:rPr lang="en-US" altLang="ja-JP" sz="2400" smtClean="0">
                <a:solidFill>
                  <a:srgbClr val="252731"/>
                </a:solidFill>
                <a:latin typeface="Arial" charset="0"/>
                <a:ea typeface="ＭＳ Ｐゴシック" pitchFamily="1" charset="-128"/>
              </a:rPr>
              <a:t>Evidencia que concierne a la propia empresa </a:t>
            </a:r>
            <a:r>
              <a:rPr lang="en-US" altLang="ja-JP" sz="2400" smtClean="0">
                <a:solidFill>
                  <a:srgbClr val="990000"/>
                </a:solidFill>
                <a:latin typeface="Arial" charset="0"/>
                <a:ea typeface="ＭＳ Ｐゴシック" pitchFamily="1" charset="-128"/>
              </a:rPr>
              <a:t>(</a:t>
            </a:r>
            <a:r>
              <a:rPr lang="en-US" altLang="ja-JP" sz="2400" smtClean="0">
                <a:solidFill>
                  <a:srgbClr val="252731"/>
                </a:solidFill>
                <a:latin typeface="Arial" charset="0"/>
                <a:ea typeface="ＭＳ Ｐゴシック" pitchFamily="1" charset="-128"/>
              </a:rPr>
              <a:t>misión</a:t>
            </a:r>
            <a:r>
              <a:rPr lang="en-US" altLang="ja-JP" sz="2400" smtClean="0">
                <a:solidFill>
                  <a:srgbClr val="990000"/>
                </a:solidFill>
                <a:latin typeface="Arial" charset="0"/>
                <a:ea typeface="ＭＳ Ｐゴシック" pitchFamily="1" charset="-128"/>
              </a:rPr>
              <a:t>)</a:t>
            </a:r>
            <a:endParaRPr lang="en-US" sz="2400" smtClean="0">
              <a:solidFill>
                <a:srgbClr val="252731"/>
              </a:solidFill>
              <a:latin typeface="Arial" charset="0"/>
              <a:ea typeface="ＭＳ Ｐゴシック" pitchFamily="1" charset="-128"/>
              <a:cs typeface="ＭＳ Ｐゴシック" pitchFamily="1" charset="-128"/>
            </a:endParaRPr>
          </a:p>
        </p:txBody>
      </p:sp>
      <p:pic>
        <p:nvPicPr>
          <p:cNvPr id="82949" name="Picture 5" descr="misio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830888" y="2973388"/>
            <a:ext cx="2519362" cy="2043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2733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ChangeArrowheads="1"/>
          </p:cNvSpPr>
          <p:nvPr/>
        </p:nvSpPr>
        <p:spPr bwMode="auto">
          <a:xfrm>
            <a:off x="6543675" y="817563"/>
            <a:ext cx="1728788" cy="70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fontAlgn="base">
              <a:spcBef>
                <a:spcPct val="0"/>
              </a:spcBef>
              <a:spcAft>
                <a:spcPct val="0"/>
              </a:spcAft>
            </a:pPr>
            <a:r>
              <a:rPr lang="en-US" sz="4000" smtClean="0">
                <a:solidFill>
                  <a:prstClr val="white"/>
                </a:solidFill>
                <a:ea typeface="ＭＳ Ｐゴシック" pitchFamily="1" charset="-128"/>
                <a:cs typeface="ＭＳ Ｐゴシック" pitchFamily="1" charset="-128"/>
              </a:rPr>
              <a:t>Valores</a:t>
            </a:r>
            <a:endParaRPr lang="en-US" sz="2400" smtClean="0">
              <a:solidFill>
                <a:prstClr val="black"/>
              </a:solidFill>
              <a:latin typeface="Arial" charset="0"/>
              <a:ea typeface="ＭＳ Ｐゴシック" pitchFamily="1" charset="-128"/>
              <a:cs typeface="ＭＳ Ｐゴシック" pitchFamily="1" charset="-128"/>
            </a:endParaRPr>
          </a:p>
        </p:txBody>
      </p:sp>
      <p:sp>
        <p:nvSpPr>
          <p:cNvPr id="83971" name="Rectangle 3"/>
          <p:cNvSpPr>
            <a:spLocks noChangeArrowheads="1"/>
          </p:cNvSpPr>
          <p:nvPr/>
        </p:nvSpPr>
        <p:spPr bwMode="auto">
          <a:xfrm>
            <a:off x="490538" y="2357438"/>
            <a:ext cx="8032968" cy="1569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fontAlgn="base">
              <a:spcBef>
                <a:spcPct val="0"/>
              </a:spcBef>
              <a:spcAft>
                <a:spcPct val="0"/>
              </a:spcAft>
            </a:pPr>
            <a:r>
              <a:rPr lang="en-US" sz="2400" dirty="0" smtClean="0">
                <a:solidFill>
                  <a:srgbClr val="252731"/>
                </a:solidFill>
                <a:latin typeface="Arial" charset="0"/>
                <a:ea typeface="ＭＳ Ｐゴシック" pitchFamily="1" charset="-128"/>
                <a:cs typeface="ＭＳ Ｐゴシック" pitchFamily="1" charset="-128"/>
              </a:rPr>
              <a:t>Se agregan valores identitarios </a:t>
            </a:r>
            <a:r>
              <a:rPr lang="en-US" sz="2400" dirty="0" smtClean="0">
                <a:solidFill>
                  <a:srgbClr val="990000"/>
                </a:solidFill>
                <a:latin typeface="Arial" charset="0"/>
                <a:ea typeface="ＭＳ Ｐゴシック" pitchFamily="1" charset="-128"/>
                <a:cs typeface="ＭＳ Ｐゴシック" pitchFamily="1" charset="-128"/>
              </a:rPr>
              <a:t>=</a:t>
            </a:r>
            <a:r>
              <a:rPr lang="en-US" sz="2400" dirty="0" smtClean="0">
                <a:solidFill>
                  <a:srgbClr val="252731"/>
                </a:solidFill>
                <a:latin typeface="Arial" charset="0"/>
                <a:ea typeface="ＭＳ Ｐゴシック" pitchFamily="1" charset="-128"/>
                <a:cs typeface="ＭＳ Ｐゴシック" pitchFamily="1" charset="-128"/>
              </a:rPr>
              <a:t> diferenciaci</a:t>
            </a:r>
            <a:r>
              <a:rPr lang="en-US" altLang="ja-JP" sz="2400" dirty="0" smtClean="0">
                <a:solidFill>
                  <a:srgbClr val="252731"/>
                </a:solidFill>
                <a:latin typeface="Arial" charset="0"/>
                <a:ea typeface="ＭＳ Ｐゴシック" pitchFamily="1" charset="-128"/>
              </a:rPr>
              <a:t>adores</a:t>
            </a:r>
          </a:p>
          <a:p>
            <a:pPr fontAlgn="base">
              <a:spcBef>
                <a:spcPct val="0"/>
              </a:spcBef>
              <a:spcAft>
                <a:spcPct val="0"/>
              </a:spcAft>
            </a:pPr>
            <a:endParaRPr lang="en-US" altLang="ja-JP" sz="2400" dirty="0" smtClean="0">
              <a:solidFill>
                <a:srgbClr val="252731"/>
              </a:solidFill>
              <a:latin typeface="Arial" charset="0"/>
              <a:ea typeface="ＭＳ Ｐゴシック" pitchFamily="1" charset="-128"/>
            </a:endParaRPr>
          </a:p>
          <a:p>
            <a:pPr fontAlgn="base">
              <a:spcBef>
                <a:spcPct val="0"/>
              </a:spcBef>
              <a:spcAft>
                <a:spcPct val="0"/>
              </a:spcAft>
            </a:pPr>
            <a:r>
              <a:rPr lang="en-US" altLang="ja-JP" sz="2400" dirty="0" smtClean="0">
                <a:solidFill>
                  <a:srgbClr val="252731"/>
                </a:solidFill>
                <a:latin typeface="Arial" charset="0"/>
                <a:ea typeface="ＭＳ Ｐゴシック" pitchFamily="1" charset="-128"/>
              </a:rPr>
              <a:t>Interiorización de los valores comunes que permiten</a:t>
            </a:r>
          </a:p>
          <a:p>
            <a:pPr fontAlgn="base">
              <a:spcBef>
                <a:spcPct val="0"/>
              </a:spcBef>
              <a:spcAft>
                <a:spcPct val="0"/>
              </a:spcAft>
            </a:pPr>
            <a:r>
              <a:rPr lang="en-US" altLang="ja-JP" sz="2400" dirty="0">
                <a:solidFill>
                  <a:srgbClr val="252731"/>
                </a:solidFill>
                <a:latin typeface="Arial" charset="0"/>
                <a:ea typeface="ＭＳ Ｐゴシック" pitchFamily="1" charset="-128"/>
              </a:rPr>
              <a:t>e</a:t>
            </a:r>
            <a:r>
              <a:rPr lang="en-US" altLang="ja-JP" sz="2400" dirty="0" smtClean="0">
                <a:solidFill>
                  <a:srgbClr val="252731"/>
                </a:solidFill>
                <a:latin typeface="Arial" charset="0"/>
                <a:ea typeface="ＭＳ Ｐゴシック" pitchFamily="1" charset="-128"/>
              </a:rPr>
              <a:t>n un plano operacional la descentralización y flexibilidad</a:t>
            </a:r>
            <a:endParaRPr lang="en-US" sz="2400" dirty="0" smtClean="0">
              <a:solidFill>
                <a:prstClr val="black"/>
              </a:solidFill>
              <a:latin typeface="Arial" charset="0"/>
              <a:ea typeface="ＭＳ Ｐゴシック" pitchFamily="1" charset="-128"/>
              <a:cs typeface="ＭＳ Ｐゴシック" pitchFamily="1" charset="-128"/>
            </a:endParaRPr>
          </a:p>
        </p:txBody>
      </p:sp>
      <p:pic>
        <p:nvPicPr>
          <p:cNvPr id="83972" name="Picture 4" descr="valores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768600" y="3910013"/>
            <a:ext cx="3419475" cy="2327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4677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ChangeArrowheads="1"/>
          </p:cNvSpPr>
          <p:nvPr/>
        </p:nvSpPr>
        <p:spPr bwMode="auto">
          <a:xfrm>
            <a:off x="2281238" y="976313"/>
            <a:ext cx="6053137" cy="70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fontAlgn="base">
              <a:spcBef>
                <a:spcPct val="0"/>
              </a:spcBef>
              <a:spcAft>
                <a:spcPct val="0"/>
              </a:spcAft>
            </a:pPr>
            <a:r>
              <a:rPr lang="en-US" sz="4000" smtClean="0">
                <a:solidFill>
                  <a:prstClr val="white"/>
                </a:solidFill>
                <a:ea typeface="ＭＳ Ｐゴシック" pitchFamily="1" charset="-128"/>
                <a:cs typeface="ＭＳ Ｐゴシック" pitchFamily="1" charset="-128"/>
              </a:rPr>
              <a:t>Teor</a:t>
            </a:r>
            <a:r>
              <a:rPr lang="en-US" altLang="ja-JP" sz="4000" smtClean="0">
                <a:solidFill>
                  <a:prstClr val="white"/>
                </a:solidFill>
                <a:ea typeface="ＭＳ Ｐゴシック" pitchFamily="1" charset="-128"/>
              </a:rPr>
              <a:t>ía de las Organizaciones</a:t>
            </a:r>
            <a:endParaRPr lang="en-US" sz="2400" smtClean="0">
              <a:solidFill>
                <a:prstClr val="black"/>
              </a:solidFill>
              <a:latin typeface="Arial" charset="0"/>
              <a:ea typeface="ＭＳ Ｐゴシック" pitchFamily="1" charset="-128"/>
              <a:cs typeface="ＭＳ Ｐゴシック" pitchFamily="1" charset="-128"/>
            </a:endParaRPr>
          </a:p>
        </p:txBody>
      </p:sp>
      <p:sp>
        <p:nvSpPr>
          <p:cNvPr id="84995" name="Rectangle 3"/>
          <p:cNvSpPr>
            <a:spLocks noChangeArrowheads="1"/>
          </p:cNvSpPr>
          <p:nvPr/>
        </p:nvSpPr>
        <p:spPr bwMode="auto">
          <a:xfrm>
            <a:off x="280988" y="2668588"/>
            <a:ext cx="4468812" cy="301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0"/>
              </a:spcBef>
              <a:spcAft>
                <a:spcPct val="0"/>
              </a:spcAft>
            </a:pPr>
            <a:r>
              <a:rPr lang="en-US" sz="2400" smtClean="0">
                <a:solidFill>
                  <a:srgbClr val="252731"/>
                </a:solidFill>
                <a:ea typeface="ＭＳ Ｐゴシック" pitchFamily="1" charset="-128"/>
                <a:cs typeface="ＭＳ Ｐゴシック" pitchFamily="1" charset="-128"/>
              </a:rPr>
              <a:t>La cultura permite determinadas t</a:t>
            </a:r>
            <a:r>
              <a:rPr lang="en-US" altLang="ja-JP" sz="2400" smtClean="0">
                <a:solidFill>
                  <a:srgbClr val="252731"/>
                </a:solidFill>
                <a:ea typeface="ＭＳ Ｐゴシック" pitchFamily="1" charset="-128"/>
              </a:rPr>
              <a:t>écnicas que conducen</a:t>
            </a:r>
          </a:p>
          <a:p>
            <a:pPr fontAlgn="base">
              <a:spcBef>
                <a:spcPct val="0"/>
              </a:spcBef>
              <a:spcAft>
                <a:spcPct val="0"/>
              </a:spcAft>
            </a:pPr>
            <a:r>
              <a:rPr lang="en-US" altLang="ja-JP" sz="2400" smtClean="0">
                <a:solidFill>
                  <a:srgbClr val="252731"/>
                </a:solidFill>
                <a:ea typeface="ＭＳ Ｐゴシック" pitchFamily="1" charset="-128"/>
              </a:rPr>
              <a:t>a ciertos miembros a interrogarse sobre las razones y</a:t>
            </a:r>
          </a:p>
          <a:p>
            <a:pPr fontAlgn="base">
              <a:spcBef>
                <a:spcPct val="0"/>
              </a:spcBef>
              <a:spcAft>
                <a:spcPct val="0"/>
              </a:spcAft>
            </a:pPr>
            <a:r>
              <a:rPr lang="en-US" altLang="ja-JP" sz="2400" smtClean="0">
                <a:solidFill>
                  <a:srgbClr val="252731"/>
                </a:solidFill>
                <a:ea typeface="ＭＳ Ｐゴシック" pitchFamily="1" charset="-128"/>
              </a:rPr>
              <a:t>los medios de su acción.</a:t>
            </a:r>
          </a:p>
          <a:p>
            <a:pPr fontAlgn="base">
              <a:spcBef>
                <a:spcPct val="0"/>
              </a:spcBef>
              <a:spcAft>
                <a:spcPct val="0"/>
              </a:spcAft>
            </a:pPr>
            <a:r>
              <a:rPr lang="en-US" altLang="ja-JP" sz="2400" smtClean="0">
                <a:solidFill>
                  <a:srgbClr val="252731"/>
                </a:solidFill>
                <a:ea typeface="ＭＳ Ｐゴシック" pitchFamily="1" charset="-128"/>
              </a:rPr>
              <a:t> </a:t>
            </a:r>
          </a:p>
          <a:p>
            <a:pPr fontAlgn="base">
              <a:spcBef>
                <a:spcPct val="0"/>
              </a:spcBef>
              <a:spcAft>
                <a:spcPct val="0"/>
              </a:spcAft>
            </a:pPr>
            <a:r>
              <a:rPr lang="en-US" altLang="ja-JP" sz="2400" smtClean="0">
                <a:solidFill>
                  <a:srgbClr val="252731"/>
                </a:solidFill>
                <a:ea typeface="ＭＳ Ｐゴシック" pitchFamily="1" charset="-128"/>
              </a:rPr>
              <a:t>Mapa de preguntas, </a:t>
            </a:r>
            <a:r>
              <a:rPr lang="en-US" altLang="ja-JP" sz="2400" smtClean="0">
                <a:solidFill>
                  <a:srgbClr val="990000"/>
                </a:solidFill>
                <a:ea typeface="ＭＳ Ｐゴシック" pitchFamily="1" charset="-128"/>
              </a:rPr>
              <a:t>analizar el problema, estrategia, decisión</a:t>
            </a:r>
            <a:endParaRPr lang="en-US" sz="2400" smtClean="0">
              <a:solidFill>
                <a:srgbClr val="252731"/>
              </a:solidFill>
              <a:ea typeface="ＭＳ Ｐゴシック" pitchFamily="1" charset="-128"/>
              <a:cs typeface="ＭＳ Ｐゴシック" pitchFamily="1" charset="-128"/>
            </a:endParaRPr>
          </a:p>
        </p:txBody>
      </p:sp>
      <p:pic>
        <p:nvPicPr>
          <p:cNvPr id="84996" name="Picture 4" descr="mapapreguntas"/>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275263" y="2616200"/>
            <a:ext cx="3586162" cy="2393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8724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2330450" y="923925"/>
            <a:ext cx="6010275" cy="579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fontAlgn="base">
              <a:spcBef>
                <a:spcPct val="0"/>
              </a:spcBef>
              <a:spcAft>
                <a:spcPct val="0"/>
              </a:spcAft>
            </a:pPr>
            <a:r>
              <a:rPr lang="en-US" sz="3200" smtClean="0">
                <a:solidFill>
                  <a:prstClr val="white"/>
                </a:solidFill>
                <a:ea typeface="ＭＳ Ｐゴシック" pitchFamily="1" charset="-128"/>
                <a:cs typeface="ＭＳ Ｐゴシック" pitchFamily="1" charset="-128"/>
              </a:rPr>
              <a:t>Programa de Identidad Corporativa</a:t>
            </a:r>
          </a:p>
        </p:txBody>
      </p:sp>
      <p:sp>
        <p:nvSpPr>
          <p:cNvPr id="86021" name="Rectangle 5"/>
          <p:cNvSpPr>
            <a:spLocks noChangeArrowheads="1"/>
          </p:cNvSpPr>
          <p:nvPr/>
        </p:nvSpPr>
        <p:spPr bwMode="auto">
          <a:xfrm>
            <a:off x="839788" y="2773363"/>
            <a:ext cx="6611105" cy="23083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fontAlgn="base">
              <a:spcBef>
                <a:spcPct val="0"/>
              </a:spcBef>
              <a:spcAft>
                <a:spcPct val="0"/>
              </a:spcAft>
              <a:buFontTx/>
              <a:buChar char="•"/>
            </a:pPr>
            <a:r>
              <a:rPr lang="en-US" sz="2400" dirty="0" smtClean="0">
                <a:solidFill>
                  <a:srgbClr val="252731"/>
                </a:solidFill>
                <a:latin typeface="Arial" charset="0"/>
                <a:ea typeface="ＭＳ Ｐゴシック" pitchFamily="1" charset="-128"/>
                <a:cs typeface="ＭＳ Ｐゴシック" pitchFamily="1" charset="-128"/>
              </a:rPr>
              <a:t>Valores centrales </a:t>
            </a:r>
            <a:r>
              <a:rPr lang="en-US" sz="2400" dirty="0" smtClean="0">
                <a:solidFill>
                  <a:srgbClr val="990000"/>
                </a:solidFill>
                <a:latin typeface="Arial" charset="0"/>
                <a:ea typeface="ＭＳ Ｐゴシック" pitchFamily="1" charset="-128"/>
                <a:cs typeface="ＭＳ Ｐゴシック" pitchFamily="1" charset="-128"/>
              </a:rPr>
              <a:t>(</a:t>
            </a:r>
            <a:r>
              <a:rPr lang="en-US" sz="2400" dirty="0" smtClean="0">
                <a:solidFill>
                  <a:srgbClr val="252731"/>
                </a:solidFill>
                <a:latin typeface="Arial" charset="0"/>
                <a:ea typeface="ＭＳ Ｐゴシック" pitchFamily="1" charset="-128"/>
                <a:cs typeface="ＭＳ Ｐゴシック" pitchFamily="1" charset="-128"/>
              </a:rPr>
              <a:t>identidad y coherencia</a:t>
            </a:r>
            <a:r>
              <a:rPr lang="en-US" sz="2400" dirty="0" smtClean="0">
                <a:solidFill>
                  <a:srgbClr val="990000"/>
                </a:solidFill>
                <a:latin typeface="Arial" charset="0"/>
                <a:ea typeface="ＭＳ Ｐゴシック" pitchFamily="1" charset="-128"/>
                <a:cs typeface="ＭＳ Ｐゴシック" pitchFamily="1" charset="-128"/>
              </a:rPr>
              <a:t>)</a:t>
            </a:r>
            <a:endParaRPr lang="en-US" sz="2400" dirty="0" smtClean="0">
              <a:solidFill>
                <a:srgbClr val="252731"/>
              </a:solidFill>
              <a:latin typeface="Arial" charset="0"/>
              <a:ea typeface="ＭＳ Ｐゴシック" pitchFamily="1" charset="-128"/>
              <a:cs typeface="ＭＳ Ｐゴシック" pitchFamily="1" charset="-128"/>
            </a:endParaRPr>
          </a:p>
          <a:p>
            <a:pPr fontAlgn="base">
              <a:spcBef>
                <a:spcPct val="0"/>
              </a:spcBef>
              <a:spcAft>
                <a:spcPct val="0"/>
              </a:spcAft>
              <a:buFontTx/>
              <a:buChar char="•"/>
            </a:pPr>
            <a:endParaRPr lang="en-US" sz="2400" dirty="0" smtClean="0">
              <a:solidFill>
                <a:srgbClr val="252731"/>
              </a:solidFill>
              <a:latin typeface="Arial" charset="0"/>
              <a:ea typeface="ＭＳ Ｐゴシック" pitchFamily="1" charset="-128"/>
              <a:cs typeface="ＭＳ Ｐゴシック" pitchFamily="1" charset="-128"/>
            </a:endParaRPr>
          </a:p>
          <a:p>
            <a:pPr fontAlgn="base">
              <a:spcBef>
                <a:spcPct val="0"/>
              </a:spcBef>
              <a:spcAft>
                <a:spcPct val="0"/>
              </a:spcAft>
              <a:buFontTx/>
              <a:buChar char="•"/>
            </a:pPr>
            <a:r>
              <a:rPr lang="en-US" sz="2400" dirty="0" smtClean="0">
                <a:solidFill>
                  <a:srgbClr val="252731"/>
                </a:solidFill>
                <a:latin typeface="Arial" charset="0"/>
                <a:ea typeface="ＭＳ Ｐゴシック" pitchFamily="1" charset="-128"/>
                <a:cs typeface="ＭＳ Ｐゴシック" pitchFamily="1" charset="-128"/>
              </a:rPr>
              <a:t>Adaptar empresa cambios del entorno </a:t>
            </a:r>
          </a:p>
          <a:p>
            <a:pPr fontAlgn="base">
              <a:spcBef>
                <a:spcPct val="0"/>
              </a:spcBef>
              <a:spcAft>
                <a:spcPct val="0"/>
              </a:spcAft>
            </a:pPr>
            <a:r>
              <a:rPr lang="en-US" sz="2400" dirty="0" smtClean="0">
                <a:solidFill>
                  <a:srgbClr val="990000"/>
                </a:solidFill>
                <a:latin typeface="Arial" charset="0"/>
                <a:ea typeface="ＭＳ Ｐゴシック" pitchFamily="1" charset="-128"/>
                <a:cs typeface="ＭＳ Ｐゴシック" pitchFamily="1" charset="-128"/>
              </a:rPr>
              <a:t>(</a:t>
            </a:r>
            <a:r>
              <a:rPr lang="en-US" sz="2400" dirty="0" smtClean="0">
                <a:solidFill>
                  <a:srgbClr val="252731"/>
                </a:solidFill>
                <a:latin typeface="Arial" charset="0"/>
                <a:ea typeface="ＭＳ Ｐゴシック" pitchFamily="1" charset="-128"/>
                <a:cs typeface="ＭＳ Ｐゴシック" pitchFamily="1" charset="-128"/>
              </a:rPr>
              <a:t>no producir m</a:t>
            </a:r>
            <a:r>
              <a:rPr lang="en-US" altLang="ja-JP" sz="2400" dirty="0" smtClean="0">
                <a:solidFill>
                  <a:srgbClr val="252731"/>
                </a:solidFill>
                <a:latin typeface="Arial" charset="0"/>
                <a:ea typeface="ＭＳ Ｐゴシック" pitchFamily="1" charset="-128"/>
              </a:rPr>
              <a:t>á</a:t>
            </a:r>
            <a:r>
              <a:rPr lang="en-US" sz="2400" dirty="0" smtClean="0">
                <a:solidFill>
                  <a:srgbClr val="252731"/>
                </a:solidFill>
                <a:latin typeface="Arial" charset="0"/>
                <a:ea typeface="ＭＳ Ｐゴシック" pitchFamily="1" charset="-128"/>
                <a:cs typeface="ＭＳ Ｐゴシック" pitchFamily="1" charset="-128"/>
              </a:rPr>
              <a:t>s pero producir mejor</a:t>
            </a:r>
            <a:r>
              <a:rPr lang="en-US" sz="2400" dirty="0" smtClean="0">
                <a:solidFill>
                  <a:srgbClr val="990000"/>
                </a:solidFill>
                <a:latin typeface="Arial" charset="0"/>
                <a:ea typeface="ＭＳ Ｐゴシック" pitchFamily="1" charset="-128"/>
                <a:cs typeface="ＭＳ Ｐゴシック" pitchFamily="1" charset="-128"/>
              </a:rPr>
              <a:t>)</a:t>
            </a:r>
            <a:endParaRPr lang="en-US" sz="2400" dirty="0" smtClean="0">
              <a:solidFill>
                <a:srgbClr val="252731"/>
              </a:solidFill>
              <a:latin typeface="Arial" charset="0"/>
              <a:ea typeface="ＭＳ Ｐゴシック" pitchFamily="1" charset="-128"/>
              <a:cs typeface="ＭＳ Ｐゴシック" pitchFamily="1" charset="-128"/>
            </a:endParaRPr>
          </a:p>
          <a:p>
            <a:pPr fontAlgn="base">
              <a:spcBef>
                <a:spcPct val="0"/>
              </a:spcBef>
              <a:spcAft>
                <a:spcPct val="0"/>
              </a:spcAft>
              <a:buFontTx/>
              <a:buChar char="•"/>
            </a:pPr>
            <a:endParaRPr lang="en-US" sz="2400" dirty="0" smtClean="0">
              <a:solidFill>
                <a:srgbClr val="252731"/>
              </a:solidFill>
              <a:latin typeface="Arial" charset="0"/>
              <a:ea typeface="ＭＳ Ｐゴシック" pitchFamily="1" charset="-128"/>
              <a:cs typeface="ＭＳ Ｐゴシック" pitchFamily="1" charset="-128"/>
            </a:endParaRPr>
          </a:p>
          <a:p>
            <a:pPr fontAlgn="base">
              <a:spcBef>
                <a:spcPct val="0"/>
              </a:spcBef>
              <a:spcAft>
                <a:spcPct val="0"/>
              </a:spcAft>
              <a:buFontTx/>
              <a:buChar char="•"/>
            </a:pPr>
            <a:r>
              <a:rPr lang="en-US" sz="2400" dirty="0" smtClean="0">
                <a:solidFill>
                  <a:srgbClr val="252731"/>
                </a:solidFill>
                <a:latin typeface="Arial" charset="0"/>
                <a:ea typeface="ＭＳ Ｐゴシック" pitchFamily="1" charset="-128"/>
                <a:cs typeface="ＭＳ Ｐゴシック" pitchFamily="1" charset="-128"/>
              </a:rPr>
              <a:t>Evolucionar </a:t>
            </a:r>
            <a:r>
              <a:rPr lang="en-US" sz="2400" dirty="0" smtClean="0">
                <a:solidFill>
                  <a:srgbClr val="990000"/>
                </a:solidFill>
                <a:latin typeface="Arial" charset="0"/>
                <a:ea typeface="ＭＳ Ｐゴシック" pitchFamily="1" charset="-128"/>
                <a:cs typeface="ＭＳ Ｐゴシック" pitchFamily="1" charset="-128"/>
              </a:rPr>
              <a:t>(</a:t>
            </a:r>
            <a:r>
              <a:rPr lang="en-US" sz="2400" dirty="0" smtClean="0">
                <a:solidFill>
                  <a:srgbClr val="252731"/>
                </a:solidFill>
                <a:latin typeface="Arial" charset="0"/>
                <a:ea typeface="ＭＳ Ｐゴシック" pitchFamily="1" charset="-128"/>
                <a:cs typeface="ＭＳ Ｐゴシック" pitchFamily="1" charset="-128"/>
              </a:rPr>
              <a:t>cultura t</a:t>
            </a:r>
            <a:r>
              <a:rPr lang="en-US" altLang="ja-JP" sz="2400" dirty="0" smtClean="0">
                <a:solidFill>
                  <a:srgbClr val="252731"/>
                </a:solidFill>
                <a:latin typeface="Arial" charset="0"/>
                <a:ea typeface="ＭＳ Ｐゴシック" pitchFamily="1" charset="-128"/>
              </a:rPr>
              <a:t>écnica-cultura comercial</a:t>
            </a:r>
            <a:r>
              <a:rPr lang="en-US" altLang="ja-JP" sz="2400" dirty="0" smtClean="0">
                <a:solidFill>
                  <a:srgbClr val="990000"/>
                </a:solidFill>
                <a:latin typeface="Arial" charset="0"/>
                <a:ea typeface="ＭＳ Ｐゴシック" pitchFamily="1" charset="-128"/>
              </a:rPr>
              <a:t>)</a:t>
            </a:r>
            <a:endParaRPr lang="en-US" sz="2400" dirty="0" smtClean="0">
              <a:solidFill>
                <a:prstClr val="black"/>
              </a:solidFill>
              <a:latin typeface="Arial"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599453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ChangeArrowheads="1"/>
          </p:cNvSpPr>
          <p:nvPr/>
        </p:nvSpPr>
        <p:spPr bwMode="auto">
          <a:xfrm>
            <a:off x="3846513" y="844550"/>
            <a:ext cx="4522787" cy="70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fontAlgn="base">
              <a:spcBef>
                <a:spcPct val="0"/>
              </a:spcBef>
              <a:spcAft>
                <a:spcPct val="0"/>
              </a:spcAft>
            </a:pPr>
            <a:r>
              <a:rPr lang="en-US" sz="4000" smtClean="0">
                <a:solidFill>
                  <a:prstClr val="white"/>
                </a:solidFill>
                <a:ea typeface="ＭＳ Ｐゴシック" pitchFamily="1" charset="-128"/>
                <a:cs typeface="ＭＳ Ｐゴシック" pitchFamily="1" charset="-128"/>
              </a:rPr>
              <a:t>Gesti</a:t>
            </a:r>
            <a:r>
              <a:rPr lang="en-US" altLang="ja-JP" sz="4000" smtClean="0">
                <a:solidFill>
                  <a:prstClr val="white"/>
                </a:solidFill>
                <a:ea typeface="ＭＳ Ｐゴシック" pitchFamily="1" charset="-128"/>
              </a:rPr>
              <a:t>ón de la imagen</a:t>
            </a:r>
            <a:endParaRPr lang="en-US" sz="2400" smtClean="0">
              <a:solidFill>
                <a:prstClr val="black"/>
              </a:solidFill>
              <a:latin typeface="Arial" charset="0"/>
              <a:ea typeface="ＭＳ Ｐゴシック" pitchFamily="1" charset="-128"/>
              <a:cs typeface="ＭＳ Ｐゴシック" pitchFamily="1" charset="-128"/>
            </a:endParaRPr>
          </a:p>
        </p:txBody>
      </p:sp>
      <p:sp>
        <p:nvSpPr>
          <p:cNvPr id="87043" name="Rectangle 3"/>
          <p:cNvSpPr>
            <a:spLocks noChangeArrowheads="1"/>
          </p:cNvSpPr>
          <p:nvPr/>
        </p:nvSpPr>
        <p:spPr bwMode="auto">
          <a:xfrm>
            <a:off x="525463" y="2451100"/>
            <a:ext cx="8180445" cy="3046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fontAlgn="base">
              <a:spcBef>
                <a:spcPct val="0"/>
              </a:spcBef>
              <a:spcAft>
                <a:spcPct val="0"/>
              </a:spcAft>
            </a:pPr>
            <a:r>
              <a:rPr lang="en-US" sz="2400" dirty="0" smtClean="0">
                <a:solidFill>
                  <a:srgbClr val="252731"/>
                </a:solidFill>
                <a:latin typeface="Arial" charset="0"/>
                <a:ea typeface="ＭＳ Ｐゴシック" pitchFamily="1" charset="-128"/>
                <a:cs typeface="ＭＳ Ｐゴシック" pitchFamily="1" charset="-128"/>
              </a:rPr>
              <a:t>Imagen externa </a:t>
            </a:r>
            <a:r>
              <a:rPr lang="en-US" sz="2400" dirty="0" smtClean="0">
                <a:solidFill>
                  <a:srgbClr val="990000"/>
                </a:solidFill>
                <a:latin typeface="Arial" charset="0"/>
                <a:ea typeface="ＭＳ Ｐゴシック" pitchFamily="1" charset="-128"/>
                <a:cs typeface="ＭＳ Ｐゴシック" pitchFamily="1" charset="-128"/>
              </a:rPr>
              <a:t>=</a:t>
            </a:r>
            <a:r>
              <a:rPr lang="en-US" sz="2400" dirty="0" smtClean="0">
                <a:solidFill>
                  <a:srgbClr val="252731"/>
                </a:solidFill>
                <a:latin typeface="Arial" charset="0"/>
                <a:ea typeface="ＭＳ Ｐゴシック" pitchFamily="1" charset="-128"/>
                <a:cs typeface="ＭＳ Ｐゴシック" pitchFamily="1" charset="-128"/>
              </a:rPr>
              <a:t> expansi</a:t>
            </a:r>
            <a:r>
              <a:rPr lang="en-US" altLang="ja-JP" sz="2400" dirty="0" smtClean="0">
                <a:solidFill>
                  <a:srgbClr val="252731"/>
                </a:solidFill>
                <a:latin typeface="Arial" charset="0"/>
                <a:ea typeface="ＭＳ Ｐゴシック" pitchFamily="1" charset="-128"/>
              </a:rPr>
              <a:t>ón de identidad</a:t>
            </a:r>
          </a:p>
          <a:p>
            <a:pPr fontAlgn="base">
              <a:spcBef>
                <a:spcPct val="0"/>
              </a:spcBef>
              <a:spcAft>
                <a:spcPct val="0"/>
              </a:spcAft>
            </a:pPr>
            <a:endParaRPr lang="en-US" altLang="ja-JP" sz="2400" dirty="0" smtClean="0">
              <a:solidFill>
                <a:srgbClr val="252731"/>
              </a:solidFill>
              <a:latin typeface="Arial" charset="0"/>
              <a:ea typeface="ＭＳ Ｐゴシック" pitchFamily="1" charset="-128"/>
            </a:endParaRPr>
          </a:p>
          <a:p>
            <a:pPr fontAlgn="base">
              <a:spcBef>
                <a:spcPct val="0"/>
              </a:spcBef>
              <a:spcAft>
                <a:spcPct val="0"/>
              </a:spcAft>
            </a:pPr>
            <a:endParaRPr lang="en-US" altLang="ja-JP" sz="2400" dirty="0" smtClean="0">
              <a:solidFill>
                <a:srgbClr val="252731"/>
              </a:solidFill>
              <a:latin typeface="Arial" charset="0"/>
              <a:ea typeface="ＭＳ Ｐゴシック" pitchFamily="1" charset="-128"/>
            </a:endParaRPr>
          </a:p>
          <a:p>
            <a:pPr fontAlgn="base">
              <a:spcBef>
                <a:spcPct val="0"/>
              </a:spcBef>
              <a:spcAft>
                <a:spcPct val="0"/>
              </a:spcAft>
            </a:pPr>
            <a:r>
              <a:rPr lang="en-US" altLang="ja-JP" sz="2400" dirty="0" smtClean="0">
                <a:solidFill>
                  <a:srgbClr val="990000"/>
                </a:solidFill>
                <a:latin typeface="Arial" charset="0"/>
                <a:ea typeface="ＭＳ Ｐゴシック" pitchFamily="1" charset="-128"/>
              </a:rPr>
              <a:t>Cultura</a:t>
            </a:r>
          </a:p>
          <a:p>
            <a:pPr fontAlgn="base">
              <a:spcBef>
                <a:spcPct val="0"/>
              </a:spcBef>
              <a:spcAft>
                <a:spcPct val="0"/>
              </a:spcAft>
            </a:pPr>
            <a:endParaRPr lang="en-US" altLang="ja-JP" sz="2400" dirty="0" smtClean="0">
              <a:solidFill>
                <a:srgbClr val="252731"/>
              </a:solidFill>
              <a:latin typeface="Arial" charset="0"/>
              <a:ea typeface="ＭＳ Ｐゴシック" pitchFamily="1" charset="-128"/>
            </a:endParaRPr>
          </a:p>
          <a:p>
            <a:pPr fontAlgn="base">
              <a:spcBef>
                <a:spcPct val="0"/>
              </a:spcBef>
              <a:spcAft>
                <a:spcPct val="0"/>
              </a:spcAft>
            </a:pPr>
            <a:r>
              <a:rPr lang="en-US" altLang="ja-JP" sz="2400" dirty="0" smtClean="0">
                <a:solidFill>
                  <a:srgbClr val="252731"/>
                </a:solidFill>
                <a:latin typeface="Arial" charset="0"/>
                <a:ea typeface="ＭＳ Ｐゴシック" pitchFamily="1" charset="-128"/>
              </a:rPr>
              <a:t>Reunir y coordinar de manera operacional elementos </a:t>
            </a:r>
          </a:p>
          <a:p>
            <a:pPr fontAlgn="base">
              <a:spcBef>
                <a:spcPct val="0"/>
              </a:spcBef>
              <a:spcAft>
                <a:spcPct val="0"/>
              </a:spcAft>
            </a:pPr>
            <a:r>
              <a:rPr lang="en-US" altLang="ja-JP" sz="2400" dirty="0">
                <a:solidFill>
                  <a:srgbClr val="252731"/>
                </a:solidFill>
                <a:latin typeface="Arial" charset="0"/>
                <a:ea typeface="ＭＳ Ｐゴシック" pitchFamily="1" charset="-128"/>
              </a:rPr>
              <a:t>p</a:t>
            </a:r>
            <a:r>
              <a:rPr lang="en-US" altLang="ja-JP" sz="2400" dirty="0" smtClean="0">
                <a:solidFill>
                  <a:srgbClr val="252731"/>
                </a:solidFill>
                <a:latin typeface="Arial" charset="0"/>
                <a:ea typeface="ＭＳ Ｐゴシック" pitchFamily="1" charset="-128"/>
              </a:rPr>
              <a:t>asivos como valores, calidad y motivación de los agentes</a:t>
            </a:r>
          </a:p>
          <a:p>
            <a:pPr fontAlgn="base">
              <a:spcBef>
                <a:spcPct val="0"/>
              </a:spcBef>
              <a:spcAft>
                <a:spcPct val="0"/>
              </a:spcAft>
            </a:pPr>
            <a:r>
              <a:rPr lang="en-US" altLang="ja-JP" sz="2400" dirty="0">
                <a:solidFill>
                  <a:srgbClr val="252731"/>
                </a:solidFill>
                <a:latin typeface="Arial" charset="0"/>
                <a:ea typeface="ＭＳ Ｐゴシック" pitchFamily="1" charset="-128"/>
              </a:rPr>
              <a:t>c</a:t>
            </a:r>
            <a:r>
              <a:rPr lang="en-US" altLang="ja-JP" sz="2400" dirty="0" smtClean="0">
                <a:solidFill>
                  <a:srgbClr val="252731"/>
                </a:solidFill>
                <a:latin typeface="Arial" charset="0"/>
                <a:ea typeface="ＭＳ Ｐゴシック" pitchFamily="1" charset="-128"/>
              </a:rPr>
              <a:t>alidad del trabajo y permanencia</a:t>
            </a:r>
            <a:endParaRPr lang="en-US" sz="2400" dirty="0" smtClean="0">
              <a:solidFill>
                <a:prstClr val="black"/>
              </a:solidFill>
              <a:latin typeface="Arial"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656318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ChangeArrowheads="1"/>
          </p:cNvSpPr>
          <p:nvPr/>
        </p:nvSpPr>
        <p:spPr bwMode="auto">
          <a:xfrm>
            <a:off x="1719263" y="955675"/>
            <a:ext cx="6731000" cy="579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fontAlgn="base">
              <a:spcBef>
                <a:spcPct val="0"/>
              </a:spcBef>
              <a:spcAft>
                <a:spcPct val="0"/>
              </a:spcAft>
            </a:pPr>
            <a:r>
              <a:rPr lang="en-US" sz="3200" smtClean="0">
                <a:solidFill>
                  <a:prstClr val="white"/>
                </a:solidFill>
                <a:ea typeface="ＭＳ Ｐゴシック" pitchFamily="1" charset="-128"/>
                <a:cs typeface="ＭＳ Ｐゴシック" pitchFamily="1" charset="-128"/>
              </a:rPr>
              <a:t>Proceso de implantaci</a:t>
            </a:r>
            <a:r>
              <a:rPr lang="en-US" altLang="ja-JP" sz="3200" smtClean="0">
                <a:solidFill>
                  <a:prstClr val="white"/>
                </a:solidFill>
                <a:ea typeface="ＭＳ Ｐゴシック" pitchFamily="1" charset="-128"/>
              </a:rPr>
              <a:t>ón de una cultura</a:t>
            </a:r>
            <a:endParaRPr lang="en-US" sz="3200" smtClean="0">
              <a:solidFill>
                <a:prstClr val="white"/>
              </a:solidFill>
              <a:ea typeface="ＭＳ Ｐゴシック" pitchFamily="1" charset="-128"/>
              <a:cs typeface="ＭＳ Ｐゴシック" pitchFamily="1" charset="-128"/>
            </a:endParaRPr>
          </a:p>
        </p:txBody>
      </p:sp>
      <p:sp>
        <p:nvSpPr>
          <p:cNvPr id="92163" name="Rectangle 3"/>
          <p:cNvSpPr>
            <a:spLocks noChangeArrowheads="1"/>
          </p:cNvSpPr>
          <p:nvPr/>
        </p:nvSpPr>
        <p:spPr bwMode="auto">
          <a:xfrm>
            <a:off x="417513" y="2243138"/>
            <a:ext cx="1841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fontAlgn="base">
              <a:spcBef>
                <a:spcPct val="0"/>
              </a:spcBef>
              <a:spcAft>
                <a:spcPct val="0"/>
              </a:spcAft>
            </a:pPr>
            <a:endParaRPr lang="es-MX" sz="2400" smtClean="0">
              <a:solidFill>
                <a:prstClr val="black"/>
              </a:solidFill>
              <a:latin typeface="Arial" charset="0"/>
              <a:ea typeface="ＭＳ Ｐゴシック" pitchFamily="1" charset="-128"/>
              <a:cs typeface="ＭＳ Ｐゴシック" pitchFamily="1" charset="-128"/>
            </a:endParaRPr>
          </a:p>
        </p:txBody>
      </p:sp>
      <p:sp>
        <p:nvSpPr>
          <p:cNvPr id="92164" name="Rectangle 4"/>
          <p:cNvSpPr>
            <a:spLocks noChangeArrowheads="1"/>
          </p:cNvSpPr>
          <p:nvPr/>
        </p:nvSpPr>
        <p:spPr bwMode="auto">
          <a:xfrm>
            <a:off x="431800" y="2176463"/>
            <a:ext cx="8377238" cy="337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0"/>
              </a:spcBef>
              <a:spcAft>
                <a:spcPct val="0"/>
              </a:spcAft>
            </a:pPr>
            <a:r>
              <a:rPr lang="en-US" sz="2400" smtClean="0">
                <a:solidFill>
                  <a:srgbClr val="990000"/>
                </a:solidFill>
                <a:latin typeface="Arial" charset="0"/>
                <a:ea typeface="ＭＳ Ｐゴシック" pitchFamily="1" charset="-128"/>
                <a:cs typeface="ＭＳ Ｐゴシック" pitchFamily="1" charset="-128"/>
              </a:rPr>
              <a:t>Cultura empresarial</a:t>
            </a:r>
            <a:endParaRPr lang="en-US" sz="2400" smtClean="0">
              <a:solidFill>
                <a:prstClr val="black"/>
              </a:solidFill>
              <a:latin typeface="Arial" charset="0"/>
              <a:ea typeface="ＭＳ Ｐゴシック" pitchFamily="1" charset="-128"/>
              <a:cs typeface="ＭＳ Ｐゴシック" pitchFamily="1" charset="-128"/>
            </a:endParaRPr>
          </a:p>
          <a:p>
            <a:pPr fontAlgn="base">
              <a:spcBef>
                <a:spcPct val="0"/>
              </a:spcBef>
              <a:spcAft>
                <a:spcPct val="0"/>
              </a:spcAft>
            </a:pPr>
            <a:endParaRPr lang="en-US" sz="2400" smtClean="0">
              <a:solidFill>
                <a:prstClr val="black"/>
              </a:solidFill>
              <a:latin typeface="Arial" charset="0"/>
              <a:ea typeface="ＭＳ Ｐゴシック" pitchFamily="1" charset="-128"/>
              <a:cs typeface="ＭＳ Ｐゴシック" pitchFamily="1" charset="-128"/>
            </a:endParaRPr>
          </a:p>
          <a:p>
            <a:pPr fontAlgn="base">
              <a:spcBef>
                <a:spcPct val="0"/>
              </a:spcBef>
              <a:spcAft>
                <a:spcPct val="0"/>
              </a:spcAft>
              <a:buFontTx/>
              <a:buChar char="•"/>
            </a:pPr>
            <a:r>
              <a:rPr lang="en-US" sz="2400" smtClean="0">
                <a:solidFill>
                  <a:srgbClr val="252731"/>
                </a:solidFill>
                <a:latin typeface="Arial" charset="0"/>
                <a:ea typeface="ＭＳ Ｐゴシック" pitchFamily="1" charset="-128"/>
                <a:cs typeface="ＭＳ Ｐゴシック" pitchFamily="1" charset="-128"/>
              </a:rPr>
              <a:t>Largo proceso que requiere: tiempo, compartir, sedimentar,</a:t>
            </a:r>
          </a:p>
          <a:p>
            <a:pPr fontAlgn="base">
              <a:spcBef>
                <a:spcPct val="0"/>
              </a:spcBef>
              <a:spcAft>
                <a:spcPct val="0"/>
              </a:spcAft>
            </a:pPr>
            <a:r>
              <a:rPr lang="en-US" sz="2400" smtClean="0">
                <a:solidFill>
                  <a:srgbClr val="252731"/>
                </a:solidFill>
                <a:latin typeface="Arial" charset="0"/>
                <a:ea typeface="ＭＳ Ｐゴシック" pitchFamily="1" charset="-128"/>
                <a:cs typeface="ＭＳ Ｐゴシック" pitchFamily="1" charset="-128"/>
              </a:rPr>
              <a:t>interiorizar y asumir nuevos valores</a:t>
            </a:r>
          </a:p>
          <a:p>
            <a:pPr fontAlgn="base">
              <a:spcBef>
                <a:spcPct val="0"/>
              </a:spcBef>
              <a:spcAft>
                <a:spcPct val="0"/>
              </a:spcAft>
            </a:pPr>
            <a:endParaRPr lang="en-US" sz="2400" smtClean="0">
              <a:solidFill>
                <a:srgbClr val="252731"/>
              </a:solidFill>
              <a:latin typeface="Arial" charset="0"/>
              <a:ea typeface="ＭＳ Ｐゴシック" pitchFamily="1" charset="-128"/>
              <a:cs typeface="ＭＳ Ｐゴシック" pitchFamily="1" charset="-128"/>
            </a:endParaRPr>
          </a:p>
          <a:p>
            <a:pPr fontAlgn="base">
              <a:spcBef>
                <a:spcPct val="0"/>
              </a:spcBef>
              <a:spcAft>
                <a:spcPct val="0"/>
              </a:spcAft>
            </a:pPr>
            <a:endParaRPr lang="en-US" sz="2400" smtClean="0">
              <a:solidFill>
                <a:srgbClr val="252731"/>
              </a:solidFill>
              <a:latin typeface="Arial" charset="0"/>
              <a:ea typeface="ＭＳ Ｐゴシック" pitchFamily="1" charset="-128"/>
              <a:cs typeface="ＭＳ Ｐゴシック" pitchFamily="1" charset="-128"/>
            </a:endParaRPr>
          </a:p>
          <a:p>
            <a:pPr fontAlgn="base">
              <a:spcBef>
                <a:spcPct val="0"/>
              </a:spcBef>
              <a:spcAft>
                <a:spcPct val="0"/>
              </a:spcAft>
              <a:buFontTx/>
              <a:buChar char="•"/>
            </a:pPr>
            <a:endParaRPr lang="en-US" sz="2400" smtClean="0">
              <a:solidFill>
                <a:srgbClr val="252731"/>
              </a:solidFill>
              <a:latin typeface="Arial" charset="0"/>
              <a:ea typeface="ＭＳ Ｐゴシック" pitchFamily="1" charset="-128"/>
              <a:cs typeface="ＭＳ Ｐゴシック" pitchFamily="1" charset="-128"/>
            </a:endParaRPr>
          </a:p>
          <a:p>
            <a:pPr fontAlgn="base">
              <a:spcBef>
                <a:spcPct val="0"/>
              </a:spcBef>
              <a:spcAft>
                <a:spcPct val="0"/>
              </a:spcAft>
              <a:buFontTx/>
              <a:buChar char="•"/>
            </a:pPr>
            <a:r>
              <a:rPr lang="en-US" sz="2400" smtClean="0">
                <a:solidFill>
                  <a:srgbClr val="252731"/>
                </a:solidFill>
                <a:latin typeface="Arial" charset="0"/>
                <a:ea typeface="ＭＳ Ｐゴシック" pitchFamily="1" charset="-128"/>
                <a:cs typeface="ＭＳ Ｐゴシック" pitchFamily="1" charset="-128"/>
              </a:rPr>
              <a:t>No se puede basar solo en la dimensi</a:t>
            </a:r>
            <a:r>
              <a:rPr lang="en-US" altLang="ja-JP" sz="2400" smtClean="0">
                <a:solidFill>
                  <a:srgbClr val="252731"/>
                </a:solidFill>
                <a:latin typeface="Arial" charset="0"/>
                <a:ea typeface="ＭＳ Ｐゴシック" pitchFamily="1" charset="-128"/>
              </a:rPr>
              <a:t>ón estructural, hay que recurrir a la dimensión simbólica</a:t>
            </a:r>
            <a:endParaRPr lang="en-US" sz="2400" smtClean="0">
              <a:solidFill>
                <a:srgbClr val="252731"/>
              </a:solidFill>
              <a:latin typeface="Arial"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6921053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ChangeArrowheads="1"/>
          </p:cNvSpPr>
          <p:nvPr/>
        </p:nvSpPr>
        <p:spPr bwMode="auto">
          <a:xfrm>
            <a:off x="1693863" y="955675"/>
            <a:ext cx="6731000" cy="944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fontAlgn="base">
              <a:spcBef>
                <a:spcPct val="0"/>
              </a:spcBef>
              <a:spcAft>
                <a:spcPct val="0"/>
              </a:spcAft>
            </a:pPr>
            <a:r>
              <a:rPr lang="en-US" sz="3200" smtClean="0">
                <a:solidFill>
                  <a:prstClr val="white"/>
                </a:solidFill>
                <a:ea typeface="ＭＳ Ｐゴシック" pitchFamily="1" charset="-128"/>
                <a:cs typeface="ＭＳ Ｐゴシック" pitchFamily="1" charset="-128"/>
              </a:rPr>
              <a:t>Proceso de implantaci</a:t>
            </a:r>
            <a:r>
              <a:rPr lang="en-US" altLang="ja-JP" sz="3200" smtClean="0">
                <a:solidFill>
                  <a:prstClr val="white"/>
                </a:solidFill>
                <a:ea typeface="ＭＳ Ｐゴシック" pitchFamily="1" charset="-128"/>
              </a:rPr>
              <a:t>ón de una cultura</a:t>
            </a:r>
            <a:endParaRPr lang="en-US" sz="3200" smtClean="0">
              <a:solidFill>
                <a:prstClr val="white"/>
              </a:solidFill>
              <a:ea typeface="ＭＳ Ｐゴシック" pitchFamily="1" charset="-128"/>
              <a:cs typeface="ＭＳ Ｐゴシック" pitchFamily="1" charset="-128"/>
            </a:endParaRPr>
          </a:p>
          <a:p>
            <a:pPr fontAlgn="base">
              <a:spcBef>
                <a:spcPct val="0"/>
              </a:spcBef>
              <a:spcAft>
                <a:spcPct val="0"/>
              </a:spcAft>
            </a:pPr>
            <a:endParaRPr lang="en-US" sz="2400" smtClean="0">
              <a:solidFill>
                <a:prstClr val="black"/>
              </a:solidFill>
              <a:latin typeface="Arial" charset="0"/>
              <a:ea typeface="ＭＳ Ｐゴシック" pitchFamily="1" charset="-128"/>
              <a:cs typeface="ＭＳ Ｐゴシック" pitchFamily="1" charset="-128"/>
            </a:endParaRPr>
          </a:p>
        </p:txBody>
      </p:sp>
      <p:sp>
        <p:nvSpPr>
          <p:cNvPr id="107523" name="Rectangle 3"/>
          <p:cNvSpPr>
            <a:spLocks noChangeArrowheads="1"/>
          </p:cNvSpPr>
          <p:nvPr/>
        </p:nvSpPr>
        <p:spPr bwMode="auto">
          <a:xfrm>
            <a:off x="439738" y="2184400"/>
            <a:ext cx="8347075" cy="3743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0"/>
              </a:spcBef>
              <a:spcAft>
                <a:spcPct val="0"/>
              </a:spcAft>
            </a:pPr>
            <a:endParaRPr lang="en-US" sz="2400" smtClean="0">
              <a:solidFill>
                <a:prstClr val="black"/>
              </a:solidFill>
              <a:latin typeface="Arial" charset="0"/>
              <a:ea typeface="ＭＳ Ｐゴシック" pitchFamily="1" charset="-128"/>
              <a:cs typeface="ＭＳ Ｐゴシック" pitchFamily="1" charset="-128"/>
            </a:endParaRPr>
          </a:p>
          <a:p>
            <a:pPr algn="ctr" fontAlgn="base">
              <a:spcBef>
                <a:spcPct val="0"/>
              </a:spcBef>
              <a:spcAft>
                <a:spcPct val="0"/>
              </a:spcAft>
            </a:pPr>
            <a:r>
              <a:rPr lang="en-US" sz="2400" smtClean="0">
                <a:solidFill>
                  <a:srgbClr val="252731"/>
                </a:solidFill>
                <a:ea typeface="ＭＳ Ｐゴシック" pitchFamily="1" charset="-128"/>
                <a:cs typeface="ＭＳ Ｐゴシック" pitchFamily="1" charset="-128"/>
              </a:rPr>
              <a:t>Objetivo pretendido por la descentralizaci</a:t>
            </a:r>
            <a:r>
              <a:rPr lang="en-US" altLang="ja-JP" sz="2400" smtClean="0">
                <a:solidFill>
                  <a:srgbClr val="252731"/>
                </a:solidFill>
                <a:ea typeface="ＭＳ Ｐゴシック" pitchFamily="1" charset="-128"/>
              </a:rPr>
              <a:t>ón dejar a responsables intermedios la elección de caminos  </a:t>
            </a:r>
          </a:p>
          <a:p>
            <a:pPr algn="ctr" fontAlgn="base">
              <a:spcBef>
                <a:spcPct val="0"/>
              </a:spcBef>
              <a:spcAft>
                <a:spcPct val="0"/>
              </a:spcAft>
            </a:pPr>
            <a:r>
              <a:rPr lang="en-US" altLang="ja-JP" sz="2400" smtClean="0">
                <a:solidFill>
                  <a:srgbClr val="990000"/>
                </a:solidFill>
                <a:ea typeface="ＭＳ Ｐゴシック" pitchFamily="1" charset="-128"/>
              </a:rPr>
              <a:t>=</a:t>
            </a:r>
            <a:endParaRPr lang="en-US" altLang="ja-JP" sz="2400" smtClean="0">
              <a:solidFill>
                <a:srgbClr val="252731"/>
              </a:solidFill>
              <a:ea typeface="ＭＳ Ｐゴシック" pitchFamily="1" charset="-128"/>
            </a:endParaRPr>
          </a:p>
          <a:p>
            <a:pPr algn="ctr" fontAlgn="base">
              <a:spcBef>
                <a:spcPct val="0"/>
              </a:spcBef>
              <a:spcAft>
                <a:spcPct val="0"/>
              </a:spcAft>
            </a:pPr>
            <a:r>
              <a:rPr lang="en-US" altLang="ja-JP" sz="2400" smtClean="0">
                <a:solidFill>
                  <a:srgbClr val="252731"/>
                </a:solidFill>
                <a:ea typeface="ＭＳ Ｐゴシック" pitchFamily="1" charset="-128"/>
              </a:rPr>
              <a:t>Divergencias y tensiones considerables</a:t>
            </a:r>
          </a:p>
          <a:p>
            <a:pPr algn="ctr" fontAlgn="base">
              <a:spcBef>
                <a:spcPct val="0"/>
              </a:spcBef>
              <a:spcAft>
                <a:spcPct val="0"/>
              </a:spcAft>
            </a:pPr>
            <a:endParaRPr lang="en-US" altLang="ja-JP" sz="2400" smtClean="0">
              <a:solidFill>
                <a:srgbClr val="252731"/>
              </a:solidFill>
              <a:ea typeface="ＭＳ Ｐゴシック" pitchFamily="1" charset="-128"/>
            </a:endParaRPr>
          </a:p>
          <a:p>
            <a:pPr algn="ctr" fontAlgn="base">
              <a:spcBef>
                <a:spcPct val="0"/>
              </a:spcBef>
              <a:spcAft>
                <a:spcPct val="0"/>
              </a:spcAft>
            </a:pPr>
            <a:r>
              <a:rPr lang="en-US" altLang="ja-JP" sz="2400" smtClean="0">
                <a:solidFill>
                  <a:srgbClr val="990000"/>
                </a:solidFill>
                <a:ea typeface="ＭＳ Ｐゴシック" pitchFamily="1" charset="-128"/>
              </a:rPr>
              <a:t>Solución</a:t>
            </a:r>
          </a:p>
          <a:p>
            <a:pPr algn="ctr" fontAlgn="base">
              <a:spcBef>
                <a:spcPct val="0"/>
              </a:spcBef>
              <a:spcAft>
                <a:spcPct val="0"/>
              </a:spcAft>
            </a:pPr>
            <a:endParaRPr lang="en-US" altLang="ja-JP" sz="2400" smtClean="0">
              <a:solidFill>
                <a:srgbClr val="252731"/>
              </a:solidFill>
              <a:ea typeface="ＭＳ Ｐゴシック" pitchFamily="1" charset="-128"/>
            </a:endParaRPr>
          </a:p>
          <a:p>
            <a:pPr algn="ctr" fontAlgn="base">
              <a:spcBef>
                <a:spcPct val="0"/>
              </a:spcBef>
              <a:spcAft>
                <a:spcPct val="0"/>
              </a:spcAft>
            </a:pPr>
            <a:r>
              <a:rPr lang="en-US" altLang="ja-JP" sz="2400" smtClean="0">
                <a:solidFill>
                  <a:srgbClr val="252731"/>
                </a:solidFill>
                <a:ea typeface="ＭＳ Ｐゴシック" pitchFamily="1" charset="-128"/>
              </a:rPr>
              <a:t>Reforzar la comunidad, compartir idéntica visión del mundo y de las maneras de actuar en el mismo</a:t>
            </a:r>
            <a:r>
              <a:rPr lang="en-US" altLang="ja-JP" sz="2400" smtClean="0">
                <a:solidFill>
                  <a:prstClr val="black"/>
                </a:solidFill>
                <a:latin typeface="Arial" charset="0"/>
                <a:ea typeface="ＭＳ Ｐゴシック" pitchFamily="1" charset="-128"/>
              </a:rPr>
              <a:t>                       </a:t>
            </a:r>
            <a:endParaRPr lang="en-US" sz="2400" smtClean="0">
              <a:solidFill>
                <a:prstClr val="black"/>
              </a:solidFill>
              <a:latin typeface="Arial"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603003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ChangeArrowheads="1"/>
          </p:cNvSpPr>
          <p:nvPr/>
        </p:nvSpPr>
        <p:spPr bwMode="auto">
          <a:xfrm>
            <a:off x="2057400" y="933450"/>
            <a:ext cx="6354763" cy="579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fontAlgn="base">
              <a:spcBef>
                <a:spcPct val="0"/>
              </a:spcBef>
              <a:spcAft>
                <a:spcPct val="0"/>
              </a:spcAft>
            </a:pPr>
            <a:r>
              <a:rPr lang="en-US" sz="3200" smtClean="0">
                <a:solidFill>
                  <a:prstClr val="white"/>
                </a:solidFill>
                <a:ea typeface="ＭＳ Ｐゴシック" pitchFamily="1" charset="-128"/>
                <a:cs typeface="ＭＳ Ｐゴシック" pitchFamily="1" charset="-128"/>
              </a:rPr>
              <a:t>Acci</a:t>
            </a:r>
            <a:r>
              <a:rPr lang="en-US" altLang="ja-JP" sz="3200" smtClean="0">
                <a:solidFill>
                  <a:prstClr val="white"/>
                </a:solidFill>
                <a:ea typeface="ＭＳ Ｐゴシック" pitchFamily="1" charset="-128"/>
              </a:rPr>
              <a:t>ón cultural y acción comunicativa</a:t>
            </a:r>
            <a:endParaRPr lang="en-US" sz="3200" smtClean="0">
              <a:solidFill>
                <a:prstClr val="white"/>
              </a:solidFill>
              <a:ea typeface="ＭＳ Ｐゴシック" pitchFamily="1" charset="-128"/>
              <a:cs typeface="ＭＳ Ｐゴシック" pitchFamily="1" charset="-128"/>
            </a:endParaRPr>
          </a:p>
        </p:txBody>
      </p:sp>
      <p:sp>
        <p:nvSpPr>
          <p:cNvPr id="109571" name="Rectangle 3"/>
          <p:cNvSpPr>
            <a:spLocks noChangeArrowheads="1"/>
          </p:cNvSpPr>
          <p:nvPr/>
        </p:nvSpPr>
        <p:spPr bwMode="auto">
          <a:xfrm>
            <a:off x="284163" y="2162175"/>
            <a:ext cx="1841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fontAlgn="base">
              <a:spcBef>
                <a:spcPct val="0"/>
              </a:spcBef>
              <a:spcAft>
                <a:spcPct val="0"/>
              </a:spcAft>
            </a:pPr>
            <a:endParaRPr lang="es-MX" sz="2400" smtClean="0">
              <a:solidFill>
                <a:prstClr val="black"/>
              </a:solidFill>
              <a:latin typeface="Arial" charset="0"/>
              <a:ea typeface="ＭＳ Ｐゴシック" pitchFamily="1" charset="-128"/>
              <a:cs typeface="ＭＳ Ｐゴシック" pitchFamily="1" charset="-128"/>
            </a:endParaRPr>
          </a:p>
        </p:txBody>
      </p:sp>
      <p:sp>
        <p:nvSpPr>
          <p:cNvPr id="109572" name="Rectangle 4"/>
          <p:cNvSpPr>
            <a:spLocks noChangeArrowheads="1"/>
          </p:cNvSpPr>
          <p:nvPr/>
        </p:nvSpPr>
        <p:spPr bwMode="auto">
          <a:xfrm>
            <a:off x="284163" y="3254375"/>
            <a:ext cx="8302625" cy="118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0"/>
              </a:spcBef>
              <a:spcAft>
                <a:spcPct val="0"/>
              </a:spcAft>
            </a:pPr>
            <a:r>
              <a:rPr lang="en-US" sz="2400" smtClean="0">
                <a:solidFill>
                  <a:srgbClr val="252731"/>
                </a:solidFill>
                <a:ea typeface="ＭＳ Ｐゴシック" pitchFamily="1" charset="-128"/>
                <a:cs typeface="ＭＳ Ｐゴシック" pitchFamily="1" charset="-128"/>
              </a:rPr>
              <a:t>Con el fin de informar a los responsables y a las dem</a:t>
            </a:r>
            <a:r>
              <a:rPr lang="en-US" altLang="ja-JP" sz="2400" smtClean="0">
                <a:solidFill>
                  <a:srgbClr val="252731"/>
                </a:solidFill>
                <a:ea typeface="ＭＳ Ｐゴシック" pitchFamily="1" charset="-128"/>
              </a:rPr>
              <a:t>ás unidades para evitar retrasos en el desarrollo la </a:t>
            </a:r>
            <a:r>
              <a:rPr lang="en-US" altLang="ja-JP" sz="2400" smtClean="0">
                <a:solidFill>
                  <a:srgbClr val="990000"/>
                </a:solidFill>
                <a:ea typeface="ＭＳ Ｐゴシック" pitchFamily="1" charset="-128"/>
              </a:rPr>
              <a:t>comunicación </a:t>
            </a:r>
            <a:r>
              <a:rPr lang="en-US" altLang="ja-JP" sz="2400" smtClean="0">
                <a:solidFill>
                  <a:srgbClr val="252731"/>
                </a:solidFill>
                <a:ea typeface="ＭＳ Ｐゴシック" pitchFamily="1" charset="-128"/>
              </a:rPr>
              <a:t>es un instrumento de </a:t>
            </a:r>
            <a:r>
              <a:rPr lang="en-US" altLang="ja-JP" sz="2400" smtClean="0">
                <a:solidFill>
                  <a:srgbClr val="990000"/>
                </a:solidFill>
                <a:ea typeface="ＭＳ Ｐゴシック" pitchFamily="1" charset="-128"/>
              </a:rPr>
              <a:t>acción cultural</a:t>
            </a:r>
            <a:r>
              <a:rPr lang="en-US" altLang="ja-JP" sz="2400" smtClean="0">
                <a:solidFill>
                  <a:prstClr val="black"/>
                </a:solidFill>
                <a:latin typeface="Arial" charset="0"/>
                <a:ea typeface="ＭＳ Ｐゴシック" pitchFamily="1" charset="-128"/>
              </a:rPr>
              <a:t> </a:t>
            </a:r>
            <a:r>
              <a:rPr lang="en-US" sz="2400" smtClean="0">
                <a:solidFill>
                  <a:prstClr val="black"/>
                </a:solidFill>
                <a:latin typeface="Arial" charset="0"/>
                <a:ea typeface="ＭＳ Ｐゴシック" pitchFamily="1" charset="-128"/>
                <a:cs typeface="ＭＳ Ｐゴシック" pitchFamily="1" charset="-128"/>
              </a:rPr>
              <a:t> </a:t>
            </a:r>
          </a:p>
        </p:txBody>
      </p:sp>
    </p:spTree>
    <p:extLst>
      <p:ext uri="{BB962C8B-B14F-4D97-AF65-F5344CB8AC3E}">
        <p14:creationId xmlns:p14="http://schemas.microsoft.com/office/powerpoint/2010/main" val="1310926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ChangeArrowheads="1"/>
          </p:cNvSpPr>
          <p:nvPr/>
        </p:nvSpPr>
        <p:spPr bwMode="auto">
          <a:xfrm>
            <a:off x="2116138" y="1143000"/>
            <a:ext cx="6221412" cy="427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0"/>
              </a:spcBef>
              <a:spcAft>
                <a:spcPct val="0"/>
              </a:spcAft>
            </a:pPr>
            <a:r>
              <a:rPr lang="en-US" sz="2200" smtClean="0">
                <a:solidFill>
                  <a:prstClr val="white"/>
                </a:solidFill>
                <a:ea typeface="ＭＳ Ｐゴシック" pitchFamily="1" charset="-128"/>
                <a:cs typeface="ＭＳ Ｐゴシック" pitchFamily="1" charset="-128"/>
              </a:rPr>
              <a:t>Comunicaci</a:t>
            </a:r>
            <a:r>
              <a:rPr lang="en-US" altLang="ja-JP" sz="2200" smtClean="0">
                <a:solidFill>
                  <a:prstClr val="white"/>
                </a:solidFill>
                <a:ea typeface="ＭＳ Ｐゴシック" pitchFamily="1" charset="-128"/>
              </a:rPr>
              <a:t>ón interna condición de descentralización</a:t>
            </a:r>
            <a:endParaRPr lang="en-US" sz="2200" smtClean="0">
              <a:solidFill>
                <a:prstClr val="white"/>
              </a:solidFill>
              <a:ea typeface="ＭＳ Ｐゴシック" pitchFamily="1" charset="-128"/>
              <a:cs typeface="ＭＳ Ｐゴシック" pitchFamily="1" charset="-128"/>
            </a:endParaRPr>
          </a:p>
        </p:txBody>
      </p:sp>
      <p:sp>
        <p:nvSpPr>
          <p:cNvPr id="110595" name="Rectangle 3"/>
          <p:cNvSpPr>
            <a:spLocks noChangeArrowheads="1"/>
          </p:cNvSpPr>
          <p:nvPr/>
        </p:nvSpPr>
        <p:spPr bwMode="auto">
          <a:xfrm>
            <a:off x="469900" y="2281238"/>
            <a:ext cx="8339138" cy="3416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0"/>
              </a:spcBef>
              <a:spcAft>
                <a:spcPct val="0"/>
              </a:spcAft>
            </a:pPr>
            <a:r>
              <a:rPr lang="en-US" sz="2000" dirty="0" smtClean="0">
                <a:solidFill>
                  <a:srgbClr val="252731"/>
                </a:solidFill>
                <a:ea typeface="ＭＳ Ｐゴシック" pitchFamily="1" charset="-128"/>
                <a:cs typeface="ＭＳ Ｐゴシック" pitchFamily="1" charset="-128"/>
              </a:rPr>
              <a:t>Primer nivel y primer objetivo         realizar una sociedad interna</a:t>
            </a:r>
          </a:p>
          <a:p>
            <a:pPr fontAlgn="base">
              <a:spcBef>
                <a:spcPct val="0"/>
              </a:spcBef>
              <a:spcAft>
                <a:spcPct val="0"/>
              </a:spcAft>
            </a:pPr>
            <a:endParaRPr lang="en-US" sz="2000" dirty="0" smtClean="0">
              <a:solidFill>
                <a:srgbClr val="252731"/>
              </a:solidFill>
              <a:ea typeface="ＭＳ Ｐゴシック" pitchFamily="1" charset="-128"/>
              <a:cs typeface="ＭＳ Ｐゴシック" pitchFamily="1" charset="-128"/>
            </a:endParaRPr>
          </a:p>
          <a:p>
            <a:pPr fontAlgn="base">
              <a:spcBef>
                <a:spcPct val="0"/>
              </a:spcBef>
              <a:spcAft>
                <a:spcPct val="0"/>
              </a:spcAft>
              <a:buFontTx/>
              <a:buChar char="•"/>
            </a:pPr>
            <a:r>
              <a:rPr lang="en-US" sz="2000" dirty="0" smtClean="0">
                <a:solidFill>
                  <a:srgbClr val="252731"/>
                </a:solidFill>
                <a:ea typeface="ＭＳ Ｐゴシック" pitchFamily="1" charset="-128"/>
                <a:cs typeface="ＭＳ Ｐゴシック" pitchFamily="1" charset="-128"/>
              </a:rPr>
              <a:t>Luchar contra efectos perniciosos de la descentralizaci</a:t>
            </a:r>
            <a:r>
              <a:rPr lang="en-US" altLang="ja-JP" sz="2000" dirty="0" smtClean="0">
                <a:solidFill>
                  <a:srgbClr val="252731"/>
                </a:solidFill>
                <a:ea typeface="ＭＳ Ｐゴシック" pitchFamily="1" charset="-128"/>
              </a:rPr>
              <a:t>ón</a:t>
            </a:r>
          </a:p>
          <a:p>
            <a:pPr fontAlgn="base">
              <a:spcBef>
                <a:spcPct val="0"/>
              </a:spcBef>
              <a:spcAft>
                <a:spcPct val="0"/>
              </a:spcAft>
              <a:buFontTx/>
              <a:buChar char="•"/>
            </a:pPr>
            <a:r>
              <a:rPr lang="en-US" altLang="ja-JP" sz="2000" dirty="0" smtClean="0">
                <a:solidFill>
                  <a:srgbClr val="252731"/>
                </a:solidFill>
                <a:ea typeface="ＭＳ Ｐゴシック" pitchFamily="1" charset="-128"/>
              </a:rPr>
              <a:t>Crear condiciones de otras formas de comunicación </a:t>
            </a:r>
          </a:p>
          <a:p>
            <a:pPr fontAlgn="base">
              <a:spcBef>
                <a:spcPct val="0"/>
              </a:spcBef>
              <a:spcAft>
                <a:spcPct val="0"/>
              </a:spcAft>
              <a:buFontTx/>
              <a:buChar char="•"/>
            </a:pPr>
            <a:endParaRPr lang="en-US" altLang="ja-JP" sz="2000" dirty="0" smtClean="0">
              <a:solidFill>
                <a:srgbClr val="252731"/>
              </a:solidFill>
              <a:ea typeface="ＭＳ Ｐゴシック" pitchFamily="1" charset="-128"/>
            </a:endParaRPr>
          </a:p>
          <a:p>
            <a:pPr fontAlgn="base">
              <a:spcBef>
                <a:spcPct val="0"/>
              </a:spcBef>
              <a:spcAft>
                <a:spcPct val="0"/>
              </a:spcAft>
              <a:buFontTx/>
              <a:buChar char="•"/>
            </a:pPr>
            <a:endParaRPr lang="en-US" altLang="ja-JP" sz="2000" dirty="0" smtClean="0">
              <a:solidFill>
                <a:srgbClr val="252731"/>
              </a:solidFill>
              <a:ea typeface="ＭＳ Ｐゴシック" pitchFamily="1" charset="-128"/>
            </a:endParaRPr>
          </a:p>
          <a:p>
            <a:pPr fontAlgn="base">
              <a:spcBef>
                <a:spcPct val="0"/>
              </a:spcBef>
              <a:spcAft>
                <a:spcPct val="0"/>
              </a:spcAft>
            </a:pPr>
            <a:r>
              <a:rPr lang="en-US" sz="2400" dirty="0" smtClean="0">
                <a:solidFill>
                  <a:srgbClr val="990000"/>
                </a:solidFill>
                <a:ea typeface="ＭＳ Ｐゴシック" pitchFamily="1" charset="-128"/>
                <a:cs typeface="ＭＳ Ｐゴシック" pitchFamily="1" charset="-128"/>
              </a:rPr>
              <a:t>Definici</a:t>
            </a:r>
            <a:r>
              <a:rPr lang="en-US" altLang="ja-JP" sz="2400" dirty="0" smtClean="0">
                <a:solidFill>
                  <a:srgbClr val="990000"/>
                </a:solidFill>
                <a:ea typeface="ＭＳ Ｐゴシック" pitchFamily="1" charset="-128"/>
              </a:rPr>
              <a:t>ón </a:t>
            </a:r>
          </a:p>
          <a:p>
            <a:pPr fontAlgn="base">
              <a:spcBef>
                <a:spcPct val="0"/>
              </a:spcBef>
              <a:spcAft>
                <a:spcPct val="0"/>
              </a:spcAft>
            </a:pPr>
            <a:endParaRPr lang="en-US" altLang="ja-JP" sz="2400" dirty="0" smtClean="0">
              <a:solidFill>
                <a:srgbClr val="252731"/>
              </a:solidFill>
              <a:ea typeface="ＭＳ Ｐゴシック" pitchFamily="1" charset="-128"/>
            </a:endParaRPr>
          </a:p>
          <a:p>
            <a:pPr fontAlgn="base">
              <a:spcBef>
                <a:spcPct val="0"/>
              </a:spcBef>
              <a:spcAft>
                <a:spcPct val="0"/>
              </a:spcAft>
            </a:pPr>
            <a:r>
              <a:rPr lang="en-US" altLang="ja-JP" sz="2400" dirty="0" smtClean="0">
                <a:solidFill>
                  <a:srgbClr val="252731"/>
                </a:solidFill>
                <a:ea typeface="ＭＳ Ｐゴシック" pitchFamily="1" charset="-128"/>
              </a:rPr>
              <a:t>Sociedad interna; universo interactivo de relaciones y de ideas compartidas</a:t>
            </a:r>
            <a:r>
              <a:rPr lang="en-US" altLang="ja-JP" sz="2400" dirty="0" smtClean="0">
                <a:solidFill>
                  <a:prstClr val="black"/>
                </a:solidFill>
                <a:latin typeface="Arial" charset="0"/>
                <a:ea typeface="ＭＳ Ｐゴシック" pitchFamily="1" charset="-128"/>
              </a:rPr>
              <a:t> </a:t>
            </a:r>
            <a:endParaRPr lang="en-US" sz="2400" dirty="0" smtClean="0">
              <a:solidFill>
                <a:prstClr val="black"/>
              </a:solidFill>
              <a:latin typeface="Arial" charset="0"/>
              <a:ea typeface="ＭＳ Ｐゴシック" pitchFamily="1" charset="-128"/>
              <a:cs typeface="ＭＳ Ｐゴシック" pitchFamily="1" charset="-128"/>
            </a:endParaRPr>
          </a:p>
        </p:txBody>
      </p:sp>
      <p:sp>
        <p:nvSpPr>
          <p:cNvPr id="110596" name="AutoShape 4"/>
          <p:cNvSpPr>
            <a:spLocks noChangeArrowheads="1"/>
          </p:cNvSpPr>
          <p:nvPr/>
        </p:nvSpPr>
        <p:spPr bwMode="auto">
          <a:xfrm>
            <a:off x="3681413" y="2339975"/>
            <a:ext cx="428625" cy="279400"/>
          </a:xfrm>
          <a:prstGeom prst="rightArrow">
            <a:avLst>
              <a:gd name="adj1" fmla="val 50000"/>
              <a:gd name="adj2" fmla="val 38352"/>
            </a:avLst>
          </a:prstGeom>
          <a:solidFill>
            <a:schemeClr val="accent1"/>
          </a:solidFill>
          <a:ln w="9525">
            <a:solidFill>
              <a:schemeClr val="tx1"/>
            </a:solidFill>
            <a:miter lim="800000"/>
            <a:headEnd/>
            <a:tailEnd/>
          </a:ln>
        </p:spPr>
        <p:txBody>
          <a:bodyPr wrap="none" anchor="ctr"/>
          <a:lstStyle/>
          <a:p>
            <a:pPr fontAlgn="base">
              <a:spcBef>
                <a:spcPct val="0"/>
              </a:spcBef>
              <a:spcAft>
                <a:spcPct val="0"/>
              </a:spcAft>
            </a:pPr>
            <a:endParaRPr lang="es-MX" sz="2400" smtClean="0">
              <a:solidFill>
                <a:prstClr val="black"/>
              </a:solidFill>
              <a:latin typeface="Arial" charset="0"/>
              <a:ea typeface="ＭＳ Ｐゴシック" pitchFamily="1" charset="-128"/>
            </a:endParaRPr>
          </a:p>
        </p:txBody>
      </p:sp>
    </p:spTree>
    <p:extLst>
      <p:ext uri="{BB962C8B-B14F-4D97-AF65-F5344CB8AC3E}">
        <p14:creationId xmlns:p14="http://schemas.microsoft.com/office/powerpoint/2010/main" val="2950676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ChangeArrowheads="1"/>
          </p:cNvSpPr>
          <p:nvPr/>
        </p:nvSpPr>
        <p:spPr bwMode="auto">
          <a:xfrm>
            <a:off x="2949575" y="1036638"/>
            <a:ext cx="5446713" cy="579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fontAlgn="base">
              <a:spcBef>
                <a:spcPct val="0"/>
              </a:spcBef>
              <a:spcAft>
                <a:spcPct val="0"/>
              </a:spcAft>
            </a:pPr>
            <a:r>
              <a:rPr lang="en-US" sz="3200" dirty="0" smtClean="0">
                <a:solidFill>
                  <a:prstClr val="white"/>
                </a:solidFill>
                <a:ea typeface="ＭＳ Ｐゴシック" pitchFamily="1" charset="-128"/>
                <a:cs typeface="ＭＳ Ｐゴシック" pitchFamily="1" charset="-128"/>
              </a:rPr>
              <a:t>Autonom</a:t>
            </a:r>
            <a:r>
              <a:rPr lang="en-US" altLang="ja-JP" sz="3200" dirty="0" smtClean="0">
                <a:solidFill>
                  <a:prstClr val="white"/>
                </a:solidFill>
                <a:ea typeface="ＭＳ Ｐゴシック" pitchFamily="1" charset="-128"/>
              </a:rPr>
              <a:t>ía por la comunicación</a:t>
            </a:r>
            <a:endParaRPr lang="en-US" sz="2400" dirty="0" smtClean="0">
              <a:solidFill>
                <a:prstClr val="black"/>
              </a:solidFill>
              <a:latin typeface="Arial" charset="0"/>
              <a:ea typeface="ＭＳ Ｐゴシック" pitchFamily="1" charset="-128"/>
              <a:cs typeface="ＭＳ Ｐゴシック" pitchFamily="1" charset="-128"/>
            </a:endParaRPr>
          </a:p>
        </p:txBody>
      </p:sp>
      <p:sp>
        <p:nvSpPr>
          <p:cNvPr id="111619" name="Rectangle 3"/>
          <p:cNvSpPr>
            <a:spLocks noChangeArrowheads="1"/>
          </p:cNvSpPr>
          <p:nvPr/>
        </p:nvSpPr>
        <p:spPr bwMode="auto">
          <a:xfrm>
            <a:off x="300038" y="2119313"/>
            <a:ext cx="8397875" cy="4154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0"/>
              </a:spcBef>
              <a:spcAft>
                <a:spcPct val="0"/>
              </a:spcAft>
            </a:pPr>
            <a:r>
              <a:rPr lang="en-US" sz="2400" dirty="0" smtClean="0">
                <a:solidFill>
                  <a:schemeClr val="accent1"/>
                </a:solidFill>
                <a:ea typeface="ＭＳ Ｐゴシック" pitchFamily="1" charset="-128"/>
                <a:cs typeface="ＭＳ Ｐゴシック" pitchFamily="1" charset="-128"/>
              </a:rPr>
              <a:t>“</a:t>
            </a:r>
            <a:r>
              <a:rPr lang="en-US" sz="2400" dirty="0" smtClean="0">
                <a:solidFill>
                  <a:srgbClr val="252731"/>
                </a:solidFill>
                <a:ea typeface="ＭＳ Ｐゴシック" pitchFamily="1" charset="-128"/>
                <a:cs typeface="ＭＳ Ｐゴシック" pitchFamily="1" charset="-128"/>
              </a:rPr>
              <a:t>Venderse</a:t>
            </a:r>
            <a:r>
              <a:rPr lang="en-US" sz="2400" dirty="0" smtClean="0">
                <a:solidFill>
                  <a:schemeClr val="accent1"/>
                </a:solidFill>
                <a:ea typeface="ＭＳ Ｐゴシック" pitchFamily="1" charset="-128"/>
                <a:cs typeface="ＭＳ Ｐゴシック" pitchFamily="1" charset="-128"/>
              </a:rPr>
              <a:t>”</a:t>
            </a:r>
            <a:r>
              <a:rPr lang="en-US" sz="2400" dirty="0" smtClean="0">
                <a:solidFill>
                  <a:srgbClr val="252731"/>
                </a:solidFill>
                <a:ea typeface="ＭＳ Ｐゴシック" pitchFamily="1" charset="-128"/>
                <a:cs typeface="ＭＳ Ｐゴシック" pitchFamily="1" charset="-128"/>
              </a:rPr>
              <a:t> a la empresa, manifestar su adhesi</a:t>
            </a:r>
            <a:r>
              <a:rPr lang="en-US" altLang="ja-JP" sz="2400" dirty="0" smtClean="0">
                <a:solidFill>
                  <a:srgbClr val="252731"/>
                </a:solidFill>
                <a:ea typeface="ＭＳ Ｐゴシック" pitchFamily="1" charset="-128"/>
              </a:rPr>
              <a:t>ón y a la vez adquirir la capacidad de</a:t>
            </a:r>
            <a:r>
              <a:rPr lang="en-US" altLang="ja-JP" sz="2400" dirty="0" smtClean="0">
                <a:solidFill>
                  <a:schemeClr val="accent1"/>
                </a:solidFill>
                <a:ea typeface="ＭＳ Ｐゴシック" pitchFamily="1" charset="-128"/>
              </a:rPr>
              <a:t> “</a:t>
            </a:r>
            <a:r>
              <a:rPr lang="en-US" altLang="ja-JP" sz="2400" dirty="0" smtClean="0">
                <a:solidFill>
                  <a:srgbClr val="252731"/>
                </a:solidFill>
                <a:ea typeface="ＭＳ Ｐゴシック" pitchFamily="1" charset="-128"/>
              </a:rPr>
              <a:t>comprar</a:t>
            </a:r>
            <a:r>
              <a:rPr lang="en-US" altLang="ja-JP" sz="2400" dirty="0" smtClean="0">
                <a:solidFill>
                  <a:schemeClr val="accent1"/>
                </a:solidFill>
                <a:ea typeface="ＭＳ Ｐゴシック" pitchFamily="1" charset="-128"/>
              </a:rPr>
              <a:t>”</a:t>
            </a:r>
          </a:p>
          <a:p>
            <a:pPr fontAlgn="base">
              <a:spcBef>
                <a:spcPct val="0"/>
              </a:spcBef>
              <a:spcAft>
                <a:spcPct val="0"/>
              </a:spcAft>
            </a:pPr>
            <a:endParaRPr lang="en-US" altLang="ja-JP" sz="2400" dirty="0" smtClean="0">
              <a:solidFill>
                <a:srgbClr val="252731"/>
              </a:solidFill>
              <a:ea typeface="ＭＳ Ｐゴシック" pitchFamily="1" charset="-128"/>
            </a:endParaRPr>
          </a:p>
          <a:p>
            <a:pPr fontAlgn="base">
              <a:spcBef>
                <a:spcPct val="0"/>
              </a:spcBef>
              <a:spcAft>
                <a:spcPct val="0"/>
              </a:spcAft>
              <a:buFontTx/>
              <a:buChar char="•"/>
            </a:pPr>
            <a:r>
              <a:rPr lang="en-US" altLang="ja-JP" sz="2400" dirty="0" smtClean="0">
                <a:solidFill>
                  <a:schemeClr val="tx2"/>
                </a:solidFill>
                <a:ea typeface="ＭＳ Ｐゴシック" pitchFamily="1" charset="-128"/>
              </a:rPr>
              <a:t>Explicar a agentes efecto de sus acciones sobre los éxitos de la empresa</a:t>
            </a:r>
          </a:p>
          <a:p>
            <a:pPr fontAlgn="base">
              <a:spcBef>
                <a:spcPct val="0"/>
              </a:spcBef>
              <a:spcAft>
                <a:spcPct val="0"/>
              </a:spcAft>
              <a:buFontTx/>
              <a:buChar char="•"/>
            </a:pPr>
            <a:endParaRPr lang="en-US" altLang="ja-JP" sz="2400" dirty="0" smtClean="0">
              <a:solidFill>
                <a:schemeClr val="tx2"/>
              </a:solidFill>
              <a:ea typeface="ＭＳ Ｐゴシック" pitchFamily="1" charset="-128"/>
            </a:endParaRPr>
          </a:p>
          <a:p>
            <a:pPr fontAlgn="base">
              <a:spcBef>
                <a:spcPct val="0"/>
              </a:spcBef>
              <a:spcAft>
                <a:spcPct val="0"/>
              </a:spcAft>
              <a:buFontTx/>
              <a:buChar char="•"/>
            </a:pPr>
            <a:r>
              <a:rPr lang="en-US" altLang="ja-JP" sz="2400" dirty="0" smtClean="0">
                <a:solidFill>
                  <a:schemeClr val="tx2"/>
                </a:solidFill>
                <a:ea typeface="ＭＳ Ｐゴシック" pitchFamily="1" charset="-128"/>
              </a:rPr>
              <a:t>Servirse sirviendo a la empresa “valor de uso” (seguridad, aumento, estabilidad)</a:t>
            </a:r>
            <a:r>
              <a:rPr lang="en-US" altLang="ja-JP" sz="2400" dirty="0" smtClean="0">
                <a:solidFill>
                  <a:schemeClr val="tx2"/>
                </a:solidFill>
                <a:latin typeface="Arial" charset="0"/>
                <a:ea typeface="ＭＳ Ｐゴシック" pitchFamily="1" charset="-128"/>
              </a:rPr>
              <a:t> </a:t>
            </a:r>
          </a:p>
          <a:p>
            <a:pPr fontAlgn="base">
              <a:spcBef>
                <a:spcPct val="0"/>
              </a:spcBef>
              <a:spcAft>
                <a:spcPct val="0"/>
              </a:spcAft>
              <a:buFontTx/>
              <a:buChar char="•"/>
            </a:pPr>
            <a:endParaRPr lang="en-US" altLang="ja-JP" sz="2400" dirty="0" smtClean="0">
              <a:solidFill>
                <a:schemeClr val="tx2"/>
              </a:solidFill>
              <a:latin typeface="Arial" charset="0"/>
              <a:ea typeface="ＭＳ Ｐゴシック" pitchFamily="1" charset="-128"/>
            </a:endParaRPr>
          </a:p>
          <a:p>
            <a:pPr fontAlgn="base">
              <a:spcBef>
                <a:spcPct val="0"/>
              </a:spcBef>
              <a:spcAft>
                <a:spcPct val="0"/>
              </a:spcAft>
              <a:buFontTx/>
              <a:buChar char="•"/>
            </a:pPr>
            <a:r>
              <a:rPr lang="en-US" altLang="ja-JP" sz="2400" dirty="0" smtClean="0">
                <a:solidFill>
                  <a:schemeClr val="tx2"/>
                </a:solidFill>
                <a:ea typeface="ＭＳ Ｐゴシック" pitchFamily="1" charset="-128"/>
              </a:rPr>
              <a:t>Tratar de hacer penetrar en el seno de la empresa y en su labor diaria, su interacción con el entorno</a:t>
            </a:r>
            <a:endParaRPr lang="en-US" sz="2400" dirty="0" smtClean="0">
              <a:solidFill>
                <a:schemeClr val="tx2"/>
              </a:solidFill>
              <a:latin typeface="Arial"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698175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ChangeArrowheads="1"/>
          </p:cNvSpPr>
          <p:nvPr/>
        </p:nvSpPr>
        <p:spPr bwMode="auto">
          <a:xfrm>
            <a:off x="4057650" y="989013"/>
            <a:ext cx="1841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fontAlgn="base">
              <a:spcBef>
                <a:spcPct val="0"/>
              </a:spcBef>
              <a:spcAft>
                <a:spcPct val="0"/>
              </a:spcAft>
            </a:pPr>
            <a:endParaRPr lang="es-MX" sz="2400" smtClean="0">
              <a:solidFill>
                <a:prstClr val="black"/>
              </a:solidFill>
              <a:latin typeface="Arial" charset="0"/>
              <a:ea typeface="ＭＳ Ｐゴシック" pitchFamily="1" charset="-128"/>
              <a:cs typeface="ＭＳ Ｐゴシック" pitchFamily="1" charset="-128"/>
            </a:endParaRPr>
          </a:p>
        </p:txBody>
      </p:sp>
      <p:sp>
        <p:nvSpPr>
          <p:cNvPr id="156675" name="Rectangle 3"/>
          <p:cNvSpPr>
            <a:spLocks noChangeArrowheads="1"/>
          </p:cNvSpPr>
          <p:nvPr/>
        </p:nvSpPr>
        <p:spPr bwMode="auto">
          <a:xfrm>
            <a:off x="306388" y="2105025"/>
            <a:ext cx="8215312" cy="31700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0"/>
              </a:spcBef>
              <a:spcAft>
                <a:spcPct val="0"/>
              </a:spcAft>
            </a:pPr>
            <a:r>
              <a:rPr lang="en-US" altLang="ja-JP" sz="2200" dirty="0" smtClean="0">
                <a:solidFill>
                  <a:srgbClr val="252731"/>
                </a:solidFill>
                <a:ea typeface="ＭＳ Ｐゴシック" pitchFamily="1" charset="-128"/>
              </a:rPr>
              <a:t>La información y valores transmitidos orientados hacia acción posterior</a:t>
            </a:r>
          </a:p>
          <a:p>
            <a:pPr fontAlgn="base">
              <a:spcBef>
                <a:spcPct val="0"/>
              </a:spcBef>
              <a:spcAft>
                <a:spcPct val="0"/>
              </a:spcAft>
            </a:pPr>
            <a:endParaRPr lang="en-US" altLang="ja-JP" sz="2200" dirty="0" smtClean="0">
              <a:solidFill>
                <a:srgbClr val="252731"/>
              </a:solidFill>
              <a:ea typeface="ＭＳ Ｐゴシック" pitchFamily="1" charset="-128"/>
            </a:endParaRPr>
          </a:p>
          <a:p>
            <a:pPr fontAlgn="base">
              <a:spcBef>
                <a:spcPct val="0"/>
              </a:spcBef>
              <a:spcAft>
                <a:spcPct val="0"/>
              </a:spcAft>
              <a:buFontTx/>
              <a:buChar char="•"/>
            </a:pPr>
            <a:r>
              <a:rPr lang="en-US" altLang="ja-JP" sz="2200" dirty="0" smtClean="0">
                <a:solidFill>
                  <a:srgbClr val="252731"/>
                </a:solidFill>
                <a:ea typeface="ＭＳ Ｐゴシック" pitchFamily="1" charset="-128"/>
              </a:rPr>
              <a:t> Necesario una comunicación interactiva </a:t>
            </a:r>
            <a:r>
              <a:rPr lang="en-US" altLang="ja-JP" sz="2200" dirty="0" smtClean="0">
                <a:solidFill>
                  <a:schemeClr val="accent1"/>
                </a:solidFill>
                <a:ea typeface="ＭＳ Ｐゴシック" pitchFamily="1" charset="-128"/>
              </a:rPr>
              <a:t>(</a:t>
            </a:r>
            <a:r>
              <a:rPr lang="en-US" altLang="ja-JP" sz="2200" dirty="0" smtClean="0">
                <a:solidFill>
                  <a:srgbClr val="252731"/>
                </a:solidFill>
                <a:ea typeface="ＭＳ Ｐゴシック" pitchFamily="1" charset="-128"/>
              </a:rPr>
              <a:t>reuniones</a:t>
            </a:r>
            <a:r>
              <a:rPr lang="en-US" altLang="ja-JP" sz="2200" dirty="0" smtClean="0">
                <a:solidFill>
                  <a:schemeClr val="accent1"/>
                </a:solidFill>
                <a:ea typeface="ＭＳ Ｐゴシック" pitchFamily="1" charset="-128"/>
              </a:rPr>
              <a:t>)</a:t>
            </a:r>
          </a:p>
          <a:p>
            <a:pPr fontAlgn="base">
              <a:spcBef>
                <a:spcPct val="0"/>
              </a:spcBef>
              <a:spcAft>
                <a:spcPct val="0"/>
              </a:spcAft>
              <a:buFontTx/>
              <a:buChar char="•"/>
            </a:pPr>
            <a:endParaRPr lang="en-US" altLang="ja-JP" sz="2200" dirty="0" smtClean="0">
              <a:solidFill>
                <a:srgbClr val="252731"/>
              </a:solidFill>
              <a:ea typeface="ＭＳ Ｐゴシック" pitchFamily="1" charset="-128"/>
            </a:endParaRPr>
          </a:p>
          <a:p>
            <a:pPr fontAlgn="base">
              <a:spcBef>
                <a:spcPct val="0"/>
              </a:spcBef>
              <a:spcAft>
                <a:spcPct val="0"/>
              </a:spcAft>
              <a:buFontTx/>
              <a:buChar char="•"/>
            </a:pPr>
            <a:r>
              <a:rPr lang="en-US" altLang="ja-JP" sz="2200" dirty="0" smtClean="0">
                <a:solidFill>
                  <a:schemeClr val="tx2"/>
                </a:solidFill>
                <a:ea typeface="ＭＳ Ｐゴシック" pitchFamily="1" charset="-128"/>
              </a:rPr>
              <a:t> </a:t>
            </a:r>
            <a:r>
              <a:rPr lang="en-US" altLang="ja-JP" sz="2200" dirty="0" smtClean="0">
                <a:solidFill>
                  <a:schemeClr val="accent1"/>
                </a:solidFill>
                <a:ea typeface="ＭＳ Ｐゴシック" pitchFamily="1" charset="-128"/>
              </a:rPr>
              <a:t>“</a:t>
            </a:r>
            <a:r>
              <a:rPr lang="en-US" altLang="ja-JP" sz="2200" dirty="0" smtClean="0">
                <a:solidFill>
                  <a:srgbClr val="252731"/>
                </a:solidFill>
                <a:ea typeface="ＭＳ Ｐゴシック" pitchFamily="1" charset="-128"/>
              </a:rPr>
              <a:t>Universidad interior</a:t>
            </a:r>
            <a:r>
              <a:rPr lang="en-US" altLang="ja-JP" sz="2200" dirty="0" smtClean="0">
                <a:solidFill>
                  <a:schemeClr val="accent1"/>
                </a:solidFill>
                <a:ea typeface="ＭＳ Ｐゴシック" pitchFamily="1" charset="-128"/>
              </a:rPr>
              <a:t>”</a:t>
            </a:r>
            <a:r>
              <a:rPr lang="en-US" altLang="ja-JP" sz="2200" dirty="0" smtClean="0">
                <a:solidFill>
                  <a:srgbClr val="252731"/>
                </a:solidFill>
                <a:ea typeface="ＭＳ Ｐゴシック" pitchFamily="1" charset="-128"/>
              </a:rPr>
              <a:t> identificación de su papel dentro de la empresa</a:t>
            </a:r>
          </a:p>
          <a:p>
            <a:pPr fontAlgn="base">
              <a:spcBef>
                <a:spcPct val="0"/>
              </a:spcBef>
              <a:spcAft>
                <a:spcPct val="0"/>
              </a:spcAft>
              <a:buFontTx/>
              <a:buChar char="•"/>
            </a:pPr>
            <a:r>
              <a:rPr lang="en-US" altLang="ja-JP" sz="2200" dirty="0" smtClean="0">
                <a:solidFill>
                  <a:srgbClr val="252731"/>
                </a:solidFill>
                <a:ea typeface="ＭＳ Ｐゴシック" pitchFamily="1" charset="-128"/>
              </a:rPr>
              <a:t> </a:t>
            </a:r>
            <a:r>
              <a:rPr lang="en-US" altLang="ja-JP" sz="2200" dirty="0" smtClean="0">
                <a:solidFill>
                  <a:schemeClr val="accent1"/>
                </a:solidFill>
                <a:ea typeface="ＭＳ Ｐゴシック" pitchFamily="1" charset="-128"/>
              </a:rPr>
              <a:t>“</a:t>
            </a:r>
            <a:r>
              <a:rPr lang="en-US" altLang="ja-JP" sz="2200" dirty="0" smtClean="0">
                <a:solidFill>
                  <a:srgbClr val="252731"/>
                </a:solidFill>
                <a:ea typeface="ＭＳ Ｐゴシック" pitchFamily="1" charset="-128"/>
              </a:rPr>
              <a:t>Dialog</a:t>
            </a:r>
            <a:r>
              <a:rPr lang="en-US" altLang="ja-JP" sz="2200" dirty="0" smtClean="0">
                <a:solidFill>
                  <a:schemeClr val="accent1"/>
                </a:solidFill>
                <a:ea typeface="ＭＳ Ｐゴシック" pitchFamily="1" charset="-128"/>
              </a:rPr>
              <a:t>” </a:t>
            </a:r>
            <a:r>
              <a:rPr lang="en-US" altLang="ja-JP" sz="2200" dirty="0" smtClean="0">
                <a:solidFill>
                  <a:srgbClr val="252731"/>
                </a:solidFill>
                <a:ea typeface="ＭＳ Ｐゴシック" pitchFamily="1" charset="-128"/>
              </a:rPr>
              <a:t> aumentar el conocimiento sobre las actividades y el papel de dicha sociedad en el mundo</a:t>
            </a:r>
            <a:r>
              <a:rPr lang="en-US" altLang="ja-JP" sz="2400" dirty="0" smtClean="0">
                <a:solidFill>
                  <a:prstClr val="black"/>
                </a:solidFill>
                <a:latin typeface="Arial" charset="0"/>
                <a:ea typeface="ＭＳ Ｐゴシック" pitchFamily="1" charset="-128"/>
              </a:rPr>
              <a:t> </a:t>
            </a:r>
            <a:endParaRPr lang="en-US" sz="2400" dirty="0" smtClean="0">
              <a:solidFill>
                <a:prstClr val="black"/>
              </a:solidFill>
              <a:latin typeface="Arial" charset="0"/>
              <a:ea typeface="ＭＳ Ｐゴシック" pitchFamily="1" charset="-128"/>
              <a:cs typeface="ＭＳ Ｐゴシック" pitchFamily="1" charset="-128"/>
            </a:endParaRPr>
          </a:p>
        </p:txBody>
      </p:sp>
      <p:sp>
        <p:nvSpPr>
          <p:cNvPr id="2" name="1 Rectángulo"/>
          <p:cNvSpPr/>
          <p:nvPr/>
        </p:nvSpPr>
        <p:spPr>
          <a:xfrm>
            <a:off x="2549255" y="908301"/>
            <a:ext cx="6165272" cy="830997"/>
          </a:xfrm>
          <a:prstGeom prst="rect">
            <a:avLst/>
          </a:prstGeom>
        </p:spPr>
        <p:txBody>
          <a:bodyPr wrap="square">
            <a:spAutoFit/>
          </a:bodyPr>
          <a:lstStyle/>
          <a:p>
            <a:r>
              <a:rPr lang="es-MX" sz="2400" dirty="0">
                <a:solidFill>
                  <a:schemeClr val="bg1"/>
                </a:solidFill>
              </a:rPr>
              <a:t>Comunicación con destino a los responsables intermedios y a los cuadros </a:t>
            </a:r>
          </a:p>
        </p:txBody>
      </p:sp>
    </p:spTree>
    <p:extLst>
      <p:ext uri="{BB962C8B-B14F-4D97-AF65-F5344CB8AC3E}">
        <p14:creationId xmlns:p14="http://schemas.microsoft.com/office/powerpoint/2010/main" val="432799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2"/>
          <p:cNvSpPr>
            <a:spLocks noGrp="1"/>
          </p:cNvSpPr>
          <p:nvPr>
            <p:ph type="title"/>
          </p:nvPr>
        </p:nvSpPr>
        <p:spPr bwMode="auto">
          <a:xfrm>
            <a:off x="269875" y="485775"/>
            <a:ext cx="8001000" cy="1022350"/>
          </a:xfrm>
          <a:noFill/>
          <a:extLst>
            <a:ext uri="{909E8E84-426E-40dd-AFC4-6F175D3DCCD1}">
              <a14:hiddenFill xmlns:a14="http://schemas.microsoft.com/office/drawing/2010/main">
                <a:solidFill>
                  <a:srgbClr val="262626">
                    <a:alpha val="70195"/>
                  </a:srgbClr>
                </a:solidFill>
              </a14:hiddenFill>
            </a:ext>
          </a:extLst>
        </p:spPr>
        <p:txBody>
          <a:bodyPr>
            <a:normAutofit fontScale="90000"/>
          </a:bodyPr>
          <a:lstStyle/>
          <a:p>
            <a:pPr eaLnBrk="1" hangingPunct="1"/>
            <a:r>
              <a:rPr lang="es-ES_tradnl" sz="3200" smtClean="0">
                <a:latin typeface="Calibri" pitchFamily="1" charset="0"/>
                <a:cs typeface="Calibri" pitchFamily="1" charset="0"/>
              </a:rPr>
              <a:t>Comunicación de crisis y crisis de comunicación</a:t>
            </a:r>
          </a:p>
        </p:txBody>
      </p:sp>
      <p:sp>
        <p:nvSpPr>
          <p:cNvPr id="2" name="Content Placeholder 1"/>
          <p:cNvSpPr>
            <a:spLocks noGrp="1"/>
          </p:cNvSpPr>
          <p:nvPr>
            <p:ph idx="1"/>
          </p:nvPr>
        </p:nvSpPr>
        <p:spPr>
          <a:xfrm>
            <a:off x="269875" y="2000250"/>
            <a:ext cx="8874125" cy="4651375"/>
          </a:xfrm>
        </p:spPr>
        <p:txBody>
          <a:bodyPr>
            <a:normAutofit/>
          </a:bodyPr>
          <a:lstStyle/>
          <a:p>
            <a:pPr marL="0" indent="0" eaLnBrk="1" hangingPunct="1">
              <a:buFont typeface="Wingdings" pitchFamily="1" charset="2"/>
              <a:buNone/>
            </a:pPr>
            <a:r>
              <a:rPr lang="es-ES_tradnl" smtClean="0"/>
              <a:t>    </a:t>
            </a:r>
            <a:r>
              <a:rPr lang="es-ES_tradnl" b="1" smtClean="0">
                <a:solidFill>
                  <a:srgbClr val="990000"/>
                </a:solidFill>
              </a:rPr>
              <a:t> La </a:t>
            </a:r>
            <a:r>
              <a:rPr lang="es-ES_tradnl" b="1" smtClean="0">
                <a:solidFill>
                  <a:schemeClr val="accent1"/>
                </a:solidFill>
              </a:rPr>
              <a:t>mayoría</a:t>
            </a:r>
            <a:r>
              <a:rPr lang="es-ES_tradnl" b="1" smtClean="0">
                <a:solidFill>
                  <a:srgbClr val="990000"/>
                </a:solidFill>
              </a:rPr>
              <a:t> de la información controla: </a:t>
            </a:r>
          </a:p>
          <a:p>
            <a:pPr lvl="1" eaLnBrk="1" hangingPunct="1">
              <a:buFont typeface="Arial" charset="0"/>
              <a:buChar char="•"/>
            </a:pPr>
            <a:r>
              <a:rPr lang="es-ES_tradnl" sz="2000" smtClean="0"/>
              <a:t>Rumores: efecto de una falta de información bien administrada.</a:t>
            </a:r>
          </a:p>
          <a:p>
            <a:pPr lvl="1" eaLnBrk="1" hangingPunct="1">
              <a:buFont typeface="Arial" charset="0"/>
              <a:buChar char="•"/>
            </a:pPr>
            <a:r>
              <a:rPr lang="es-ES_tradnl" sz="2000" smtClean="0"/>
              <a:t>Ausencia de las relaciones cuidadosas con los medios.</a:t>
            </a:r>
          </a:p>
          <a:p>
            <a:pPr lvl="1" eaLnBrk="1" hangingPunct="1">
              <a:buFont typeface="Arial" charset="0"/>
              <a:buChar char="•"/>
            </a:pPr>
            <a:r>
              <a:rPr lang="es-ES_tradnl" sz="2000" smtClean="0"/>
              <a:t>Los límites existentes entre direcciones y mandos intermedios.</a:t>
            </a:r>
          </a:p>
          <a:p>
            <a:pPr lvl="1" eaLnBrk="1" hangingPunct="1">
              <a:buFont typeface="Wingdings" pitchFamily="1" charset="2"/>
              <a:buNone/>
            </a:pPr>
            <a:endParaRPr lang="es-ES_tradnl" sz="2000" smtClean="0"/>
          </a:p>
          <a:p>
            <a:pPr lvl="1" eaLnBrk="1" hangingPunct="1">
              <a:buFont typeface="Wingdings" pitchFamily="1" charset="2"/>
              <a:buNone/>
            </a:pPr>
            <a:r>
              <a:rPr lang="es-ES_tradnl" sz="2400" b="1" smtClean="0">
                <a:solidFill>
                  <a:schemeClr val="accent1"/>
                </a:solidFill>
              </a:rPr>
              <a:t>Crisis en las empresas revelan dos problemas:</a:t>
            </a:r>
          </a:p>
          <a:p>
            <a:pPr lvl="1" eaLnBrk="1" hangingPunct="1">
              <a:buFont typeface="Arial" charset="0"/>
              <a:buChar char="•"/>
            </a:pPr>
            <a:r>
              <a:rPr lang="es-ES_tradnl" sz="2000" smtClean="0"/>
              <a:t>Falta de información </a:t>
            </a:r>
          </a:p>
          <a:p>
            <a:pPr lvl="1" eaLnBrk="1" hangingPunct="1">
              <a:buFont typeface="Arial" charset="0"/>
              <a:buChar char="•"/>
            </a:pPr>
            <a:r>
              <a:rPr lang="es-ES_tradnl" sz="2000" smtClean="0"/>
              <a:t>Falta de controles de procesos</a:t>
            </a:r>
          </a:p>
          <a:p>
            <a:pPr lvl="1" eaLnBrk="1" hangingPunct="1"/>
            <a:endParaRPr lang="en-US" smtClean="0"/>
          </a:p>
        </p:txBody>
      </p:sp>
    </p:spTree>
    <p:extLst>
      <p:ext uri="{BB962C8B-B14F-4D97-AF65-F5344CB8AC3E}">
        <p14:creationId xmlns:p14="http://schemas.microsoft.com/office/powerpoint/2010/main" val="42290862"/>
      </p:ext>
    </p:extLst>
  </p:cSld>
  <p:clrMapOvr>
    <a:masterClrMapping/>
  </p:clrMapOvr>
  <p:transition xmlns:p14="http://schemas.microsoft.com/office/powerpoint/2010/mai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Content Placeholder 2"/>
          <p:cNvSpPr>
            <a:spLocks noGrp="1"/>
          </p:cNvSpPr>
          <p:nvPr>
            <p:ph idx="1"/>
          </p:nvPr>
        </p:nvSpPr>
        <p:spPr>
          <a:xfrm>
            <a:off x="0" y="0"/>
            <a:ext cx="9144000" cy="6858000"/>
          </a:xfrm>
        </p:spPr>
        <p:txBody>
          <a:bodyPr/>
          <a:lstStyle/>
          <a:p>
            <a:pPr marL="0" indent="0" eaLnBrk="1" hangingPunct="1">
              <a:buFont typeface="Wingdings" pitchFamily="1" charset="2"/>
              <a:buNone/>
            </a:pPr>
            <a:r>
              <a:rPr lang="en-US" smtClean="0"/>
              <a:t>      </a:t>
            </a:r>
          </a:p>
          <a:p>
            <a:pPr marL="0" indent="0" eaLnBrk="1" hangingPunct="1">
              <a:buFont typeface="Wingdings" pitchFamily="1" charset="2"/>
              <a:buNone/>
            </a:pPr>
            <a:r>
              <a:rPr lang="en-US" smtClean="0"/>
              <a:t>   </a:t>
            </a:r>
            <a:r>
              <a:rPr lang="es-ES_tradnl" sz="2000" smtClean="0"/>
              <a:t>    </a:t>
            </a:r>
          </a:p>
          <a:p>
            <a:pPr marL="0" indent="0" eaLnBrk="1" hangingPunct="1">
              <a:buFont typeface="Wingdings" pitchFamily="1" charset="2"/>
              <a:buNone/>
            </a:pPr>
            <a:endParaRPr lang="es-ES_tradnl" sz="2000" smtClean="0"/>
          </a:p>
          <a:p>
            <a:pPr marL="0" indent="0" eaLnBrk="1" hangingPunct="1">
              <a:buFont typeface="Wingdings" pitchFamily="1" charset="2"/>
              <a:buNone/>
            </a:pPr>
            <a:r>
              <a:rPr lang="es-ES_tradnl" sz="2000" b="1" smtClean="0">
                <a:solidFill>
                  <a:schemeClr val="accent1"/>
                </a:solidFill>
              </a:rPr>
              <a:t>       Fórmula de cultura de comunicación:</a:t>
            </a:r>
          </a:p>
          <a:p>
            <a:pPr lvl="1" eaLnBrk="1" hangingPunct="1">
              <a:buFont typeface="Wingdings" pitchFamily="1" charset="2"/>
              <a:buChar char="§"/>
            </a:pPr>
            <a:r>
              <a:rPr lang="es-ES_tradnl" sz="2000" smtClean="0"/>
              <a:t>Conducta ética</a:t>
            </a:r>
          </a:p>
          <a:p>
            <a:pPr lvl="1" eaLnBrk="1" hangingPunct="1">
              <a:buFont typeface="Wingdings" pitchFamily="1" charset="2"/>
              <a:buChar char="§"/>
            </a:pPr>
            <a:r>
              <a:rPr lang="es-ES_tradnl" sz="2000" smtClean="0"/>
              <a:t>Cultura corporativa</a:t>
            </a:r>
          </a:p>
          <a:p>
            <a:pPr lvl="1" eaLnBrk="1" hangingPunct="1">
              <a:buFont typeface="Wingdings" pitchFamily="1" charset="2"/>
              <a:buChar char="§"/>
            </a:pPr>
            <a:r>
              <a:rPr lang="es-ES_tradnl" sz="2000" smtClean="0"/>
              <a:t>Comunicación como dispositivo de monitoreo de información y de gestión.</a:t>
            </a:r>
          </a:p>
          <a:p>
            <a:pPr lvl="1" eaLnBrk="1" hangingPunct="1">
              <a:buFont typeface="Wingdings" pitchFamily="1" charset="2"/>
              <a:buChar char="§"/>
            </a:pPr>
            <a:r>
              <a:rPr lang="es-ES_tradnl" sz="2000" smtClean="0"/>
              <a:t>Controles de las decisiones, los poderes y los procesos.</a:t>
            </a:r>
          </a:p>
          <a:p>
            <a:pPr lvl="1" eaLnBrk="1" hangingPunct="1">
              <a:buFont typeface="Wingdings" pitchFamily="1" charset="2"/>
              <a:buNone/>
            </a:pPr>
            <a:endParaRPr lang="es-ES_tradnl" sz="2000" smtClean="0"/>
          </a:p>
          <a:p>
            <a:pPr lvl="1" eaLnBrk="1" hangingPunct="1">
              <a:buFont typeface="Wingdings" pitchFamily="1" charset="2"/>
              <a:buNone/>
            </a:pPr>
            <a:r>
              <a:rPr lang="es-ES_tradnl" sz="2000" smtClean="0"/>
              <a:t>Para resolver una crisis, no es suficiente comunicar, hay que tomar partido con actitudes resolutivas y decisiones rápidas, atajando las causas con acciones y actuando con hechos.</a:t>
            </a:r>
          </a:p>
          <a:p>
            <a:pPr lvl="1" eaLnBrk="1" hangingPunct="1">
              <a:buFont typeface="Wingdings" pitchFamily="1" charset="2"/>
              <a:buNone/>
            </a:pPr>
            <a:r>
              <a:rPr lang="es-ES_tradnl" sz="2000" smtClean="0"/>
              <a:t>La comunicación en la gestión de crisis se puede evitar con previsión y controles y tomando decisiones correctas a tiempo.</a:t>
            </a:r>
          </a:p>
          <a:p>
            <a:pPr lvl="1" eaLnBrk="1" hangingPunct="1">
              <a:buFont typeface="Wingdings" pitchFamily="1" charset="2"/>
              <a:buNone/>
            </a:pPr>
            <a:endParaRPr lang="en-US" smtClean="0"/>
          </a:p>
          <a:p>
            <a:pPr lvl="1" eaLnBrk="1" hangingPunct="1">
              <a:buFont typeface="Wingdings" pitchFamily="1" charset="2"/>
              <a:buNone/>
            </a:pPr>
            <a:endParaRPr lang="en-US" smtClean="0"/>
          </a:p>
        </p:txBody>
      </p:sp>
    </p:spTree>
    <p:extLst>
      <p:ext uri="{BB962C8B-B14F-4D97-AF65-F5344CB8AC3E}">
        <p14:creationId xmlns:p14="http://schemas.microsoft.com/office/powerpoint/2010/main" val="310847840"/>
      </p:ext>
    </p:extLst>
  </p:cSld>
  <p:clrMapOvr>
    <a:masterClrMapping/>
  </p:clrMapOvr>
  <p:transition xmlns:p14="http://schemas.microsoft.com/office/powerpoint/2010/mai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idx="4294967295"/>
          </p:nvPr>
        </p:nvSpPr>
        <p:spPr bwMode="auto">
          <a:solidFill>
            <a:srgbClr val="262626">
              <a:alpha val="70195"/>
            </a:srgbClr>
          </a:solidFill>
        </p:spPr>
        <p:txBody>
          <a:bodyPr>
            <a:normAutofit/>
          </a:bodyPr>
          <a:lstStyle/>
          <a:p>
            <a:pPr eaLnBrk="1" hangingPunct="1">
              <a:defRPr/>
            </a:pPr>
            <a:r>
              <a:rPr lang="es-ES" sz="2800" dirty="0" smtClean="0">
                <a:latin typeface="+mn-lt"/>
              </a:rPr>
              <a:t>Describir para los miembros de la empresa, las políticas o las estrategias específicas </a:t>
            </a:r>
          </a:p>
        </p:txBody>
      </p:sp>
      <p:sp>
        <p:nvSpPr>
          <p:cNvPr id="47107" name="Rectangle 3"/>
          <p:cNvSpPr>
            <a:spLocks noGrp="1"/>
          </p:cNvSpPr>
          <p:nvPr>
            <p:ph type="body" idx="4294967295"/>
          </p:nvPr>
        </p:nvSpPr>
        <p:spPr>
          <a:xfrm>
            <a:off x="927100" y="2133600"/>
            <a:ext cx="7931150" cy="3992563"/>
          </a:xfrm>
        </p:spPr>
        <p:txBody>
          <a:bodyPr>
            <a:normAutofit/>
          </a:bodyPr>
          <a:lstStyle/>
          <a:p>
            <a:pPr eaLnBrk="1" hangingPunct="1"/>
            <a:r>
              <a:rPr lang="es-ES" dirty="0" smtClean="0"/>
              <a:t>Son generalmente, los niveles intermedios quienes van a tener a su cargo las estrategias globales orientadas hacia el análisis del entorno y de cómo reaccionar en tal o cual terreno, pero sin describir de un modo preciso las modalidades de la acción. </a:t>
            </a:r>
          </a:p>
          <a:p>
            <a:pPr eaLnBrk="1" hangingPunct="1"/>
            <a:r>
              <a:rPr lang="es-ES" dirty="0" smtClean="0"/>
              <a:t>Las estrategias o políticas se realizan desde el punto de vista de dirigentes de la empresa, ya que tienen una visión más amplia del conjunto de su entorno que los demás miembros. </a:t>
            </a:r>
          </a:p>
        </p:txBody>
      </p:sp>
    </p:spTree>
    <p:extLst>
      <p:ext uri="{BB962C8B-B14F-4D97-AF65-F5344CB8AC3E}">
        <p14:creationId xmlns:p14="http://schemas.microsoft.com/office/powerpoint/2010/main" val="268947884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idx="4294967295"/>
          </p:nvPr>
        </p:nvSpPr>
        <p:spPr bwMode="auto">
          <a:solidFill>
            <a:srgbClr val="262626">
              <a:alpha val="70195"/>
            </a:srgbClr>
          </a:solidFill>
        </p:spPr>
        <p:txBody>
          <a:bodyPr>
            <a:normAutofit/>
          </a:bodyPr>
          <a:lstStyle/>
          <a:p>
            <a:pPr eaLnBrk="1" hangingPunct="1">
              <a:defRPr/>
            </a:pPr>
            <a:r>
              <a:rPr lang="es-ES" sz="2800" dirty="0" smtClean="0">
                <a:latin typeface="+mn-lt"/>
              </a:rPr>
              <a:t>Describir para los miembros de la empresa, las políticas o las estrategias específicas </a:t>
            </a:r>
          </a:p>
        </p:txBody>
      </p:sp>
      <p:sp>
        <p:nvSpPr>
          <p:cNvPr id="48131" name="Rectangle 3"/>
          <p:cNvSpPr>
            <a:spLocks noGrp="1"/>
          </p:cNvSpPr>
          <p:nvPr>
            <p:ph type="body" idx="4294967295"/>
          </p:nvPr>
        </p:nvSpPr>
        <p:spPr>
          <a:xfrm>
            <a:off x="1046163" y="2133600"/>
            <a:ext cx="7812087" cy="4224358"/>
          </a:xfrm>
        </p:spPr>
        <p:txBody>
          <a:bodyPr>
            <a:normAutofit/>
          </a:bodyPr>
          <a:lstStyle/>
          <a:p>
            <a:pPr eaLnBrk="1" hangingPunct="1"/>
            <a:r>
              <a:rPr lang="es-ES" sz="2000" dirty="0" smtClean="0"/>
              <a:t>Es necesario informar y explicar las decisiones que toma la Dirección, de esta forma permite que los responsables intermedios unan sus experiencias, con el fin de interpretar y hacer suyas las razones de tales decisiones. </a:t>
            </a:r>
          </a:p>
          <a:p>
            <a:pPr eaLnBrk="1" hangingPunct="1"/>
            <a:r>
              <a:rPr lang="es-ES" sz="2000" dirty="0" smtClean="0"/>
              <a:t>La capacidad de argumentación depende de la profundidad de la cultura de la empresa. Sí los miembros ya tienen una visión estructurada de la empresa, la argumentación podrá explotar puntos específicos  de este consenso.</a:t>
            </a:r>
          </a:p>
          <a:p>
            <a:pPr eaLnBrk="1" hangingPunct="1"/>
            <a:r>
              <a:rPr lang="es-ES" sz="2000" dirty="0" smtClean="0"/>
              <a:t> Sí el intermediario posee una capacidad de retorica elevada, esta dispuesto a entender argumentos más complejos y usa estrategias evolutivas. </a:t>
            </a:r>
          </a:p>
          <a:p>
            <a:pPr eaLnBrk="1" hangingPunct="1"/>
            <a:endParaRPr lang="es-ES" sz="2000" dirty="0" smtClean="0"/>
          </a:p>
        </p:txBody>
      </p:sp>
    </p:spTree>
    <p:extLst>
      <p:ext uri="{BB962C8B-B14F-4D97-AF65-F5344CB8AC3E}">
        <p14:creationId xmlns:p14="http://schemas.microsoft.com/office/powerpoint/2010/main" val="59067629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p:cNvSpPr>
          <p:nvPr>
            <p:ph type="title" idx="4294967295"/>
          </p:nvPr>
        </p:nvSpPr>
        <p:spPr bwMode="auto">
          <a:solidFill>
            <a:srgbClr val="262626">
              <a:alpha val="70195"/>
            </a:srgbClr>
          </a:solidFill>
        </p:spPr>
        <p:txBody>
          <a:bodyPr>
            <a:normAutofit/>
          </a:bodyPr>
          <a:lstStyle/>
          <a:p>
            <a:pPr eaLnBrk="1" hangingPunct="1">
              <a:defRPr/>
            </a:pPr>
            <a:r>
              <a:rPr lang="es-ES" sz="3200" dirty="0" smtClean="0">
                <a:latin typeface="+mn-lt"/>
              </a:rPr>
              <a:t>Cómo se presenta una estrategia de empresa  </a:t>
            </a:r>
          </a:p>
        </p:txBody>
      </p:sp>
      <p:sp>
        <p:nvSpPr>
          <p:cNvPr id="49155" name="Rectangle 3"/>
          <p:cNvSpPr>
            <a:spLocks noGrp="1"/>
          </p:cNvSpPr>
          <p:nvPr>
            <p:ph type="body" idx="4294967295"/>
          </p:nvPr>
        </p:nvSpPr>
        <p:spPr>
          <a:xfrm>
            <a:off x="1258888" y="1935163"/>
            <a:ext cx="7599362" cy="4191000"/>
          </a:xfrm>
        </p:spPr>
        <p:txBody>
          <a:bodyPr>
            <a:normAutofit fontScale="92500"/>
          </a:bodyPr>
          <a:lstStyle/>
          <a:p>
            <a:pPr eaLnBrk="1" hangingPunct="1"/>
            <a:r>
              <a:rPr lang="es-ES" dirty="0" smtClean="0"/>
              <a:t>Etapa 1: Definir argumentación que alcance claramente al objetivo al que se apunta. Es importante conocer la </a:t>
            </a:r>
            <a:r>
              <a:rPr lang="es-ES" dirty="0" err="1" smtClean="0"/>
              <a:t>subpoblación</a:t>
            </a:r>
            <a:r>
              <a:rPr lang="es-ES" dirty="0" smtClean="0"/>
              <a:t> que constituye la empresa. </a:t>
            </a:r>
          </a:p>
          <a:p>
            <a:pPr eaLnBrk="1" hangingPunct="1"/>
            <a:r>
              <a:rPr lang="es-ES" dirty="0" smtClean="0"/>
              <a:t> Características definidoras del diseño corporativo en un momento dado. Expuestas de manera prospectiva, con el fin de resaltar una tendencia evolutiva. Debe incitar a los intermediarios a saber en dónde se encuentran ellos. </a:t>
            </a:r>
          </a:p>
          <a:p>
            <a:pPr eaLnBrk="1" hangingPunct="1"/>
            <a:r>
              <a:rPr lang="es-ES" dirty="0" smtClean="0"/>
              <a:t>Proporcionar, a los intermediarios, los medios para analizar por si mismos su situación y de hacer un diagnostico de aquellas, lo que les incitará a mejorar.  </a:t>
            </a:r>
          </a:p>
        </p:txBody>
      </p:sp>
    </p:spTree>
    <p:extLst>
      <p:ext uri="{BB962C8B-B14F-4D97-AF65-F5344CB8AC3E}">
        <p14:creationId xmlns:p14="http://schemas.microsoft.com/office/powerpoint/2010/main" val="321853157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p:cNvSpPr>
          <p:nvPr>
            <p:ph type="title" idx="4294967295"/>
          </p:nvPr>
        </p:nvSpPr>
        <p:spPr bwMode="auto">
          <a:solidFill>
            <a:srgbClr val="262626">
              <a:alpha val="70195"/>
            </a:srgbClr>
          </a:solidFill>
        </p:spPr>
        <p:txBody>
          <a:bodyPr/>
          <a:lstStyle/>
          <a:p>
            <a:pPr eaLnBrk="1" hangingPunct="1"/>
            <a:r>
              <a:rPr lang="es-ES" dirty="0" smtClean="0">
                <a:latin typeface="+mn-lt"/>
              </a:rPr>
              <a:t>“Vender un proyecto de empresa”</a:t>
            </a:r>
          </a:p>
        </p:txBody>
      </p:sp>
      <p:sp>
        <p:nvSpPr>
          <p:cNvPr id="50179" name="Rectangle 3"/>
          <p:cNvSpPr>
            <a:spLocks noGrp="1"/>
          </p:cNvSpPr>
          <p:nvPr>
            <p:ph type="body" idx="4294967295"/>
          </p:nvPr>
        </p:nvSpPr>
        <p:spPr>
          <a:xfrm>
            <a:off x="1338263" y="2133600"/>
            <a:ext cx="7519987" cy="3992563"/>
          </a:xfrm>
        </p:spPr>
        <p:txBody>
          <a:bodyPr>
            <a:normAutofit fontScale="92500"/>
          </a:bodyPr>
          <a:lstStyle/>
          <a:p>
            <a:pPr eaLnBrk="1" hangingPunct="1"/>
            <a:r>
              <a:rPr lang="es-ES" dirty="0" smtClean="0"/>
              <a:t>La argumentación debe ser unívoca. </a:t>
            </a:r>
          </a:p>
          <a:p>
            <a:pPr eaLnBrk="1" hangingPunct="1"/>
            <a:r>
              <a:rPr lang="es-ES" dirty="0" smtClean="0"/>
              <a:t>Contener elementos con los que el receptor se identifique.</a:t>
            </a:r>
          </a:p>
          <a:p>
            <a:pPr eaLnBrk="1" hangingPunct="1"/>
            <a:r>
              <a:rPr lang="es-ES" dirty="0" smtClean="0"/>
              <a:t>Los argumentos deben producir efectos suficientemente rápidos, con el fin de crear una dinámica de experimentación y de realizaciones internas. Que sea capaz de ponerse en movimiento antes de los demás. </a:t>
            </a:r>
          </a:p>
          <a:p>
            <a:pPr eaLnBrk="1" hangingPunct="1"/>
            <a:r>
              <a:rPr lang="es-ES" dirty="0" smtClean="0"/>
              <a:t>Es muy importante conocer el público destinatario y saber de las </a:t>
            </a:r>
            <a:r>
              <a:rPr lang="es-ES" dirty="0" err="1" smtClean="0"/>
              <a:t>microdecisiones</a:t>
            </a:r>
            <a:r>
              <a:rPr lang="es-ES" dirty="0" smtClean="0"/>
              <a:t> que puedan estar asociadas a la estrategia.   </a:t>
            </a:r>
          </a:p>
        </p:txBody>
      </p:sp>
    </p:spTree>
    <p:extLst>
      <p:ext uri="{BB962C8B-B14F-4D97-AF65-F5344CB8AC3E}">
        <p14:creationId xmlns:p14="http://schemas.microsoft.com/office/powerpoint/2010/main" val="106003559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p:cNvSpPr>
          <p:nvPr>
            <p:ph type="title" idx="4294967295"/>
          </p:nvPr>
        </p:nvSpPr>
        <p:spPr bwMode="auto">
          <a:solidFill>
            <a:srgbClr val="262626">
              <a:alpha val="70195"/>
            </a:srgbClr>
          </a:solidFill>
        </p:spPr>
        <p:txBody>
          <a:bodyPr/>
          <a:lstStyle/>
          <a:p>
            <a:pPr eaLnBrk="1" hangingPunct="1"/>
            <a:r>
              <a:rPr lang="es-ES" dirty="0" smtClean="0">
                <a:latin typeface="+mn-lt"/>
              </a:rPr>
              <a:t>Vencer es convencer</a:t>
            </a:r>
          </a:p>
        </p:txBody>
      </p:sp>
      <p:sp>
        <p:nvSpPr>
          <p:cNvPr id="51203" name="Rectangle 3"/>
          <p:cNvSpPr>
            <a:spLocks noGrp="1"/>
          </p:cNvSpPr>
          <p:nvPr>
            <p:ph type="body" idx="4294967295"/>
          </p:nvPr>
        </p:nvSpPr>
        <p:spPr/>
        <p:txBody>
          <a:bodyPr/>
          <a:lstStyle/>
          <a:p>
            <a:pPr eaLnBrk="1" hangingPunct="1"/>
            <a:r>
              <a:rPr lang="es-ES" dirty="0" smtClean="0"/>
              <a:t>Una sucesión de estrategias y políticas pueden a la larga, transformar en profundidad de manera homogénea una cultura determinada. </a:t>
            </a:r>
          </a:p>
        </p:txBody>
      </p:sp>
    </p:spTree>
    <p:extLst>
      <p:ext uri="{BB962C8B-B14F-4D97-AF65-F5344CB8AC3E}">
        <p14:creationId xmlns:p14="http://schemas.microsoft.com/office/powerpoint/2010/main" val="3873474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p:cNvSpPr>
          <p:nvPr>
            <p:ph type="title"/>
          </p:nvPr>
        </p:nvSpPr>
        <p:spPr bwMode="auto">
          <a:solidFill>
            <a:srgbClr val="262626">
              <a:alpha val="70195"/>
            </a:srgbClr>
          </a:solidFill>
        </p:spPr>
        <p:txBody>
          <a:bodyPr/>
          <a:lstStyle/>
          <a:p>
            <a:pPr eaLnBrk="1" hangingPunct="1"/>
            <a:r>
              <a:rPr lang="es-ES" dirty="0" smtClean="0">
                <a:latin typeface="+mn-lt"/>
              </a:rPr>
              <a:t>El diagnóstico y las soluciones.</a:t>
            </a:r>
          </a:p>
        </p:txBody>
      </p:sp>
      <p:sp>
        <p:nvSpPr>
          <p:cNvPr id="52227" name="Rectangle 3"/>
          <p:cNvSpPr>
            <a:spLocks noGrp="1"/>
          </p:cNvSpPr>
          <p:nvPr>
            <p:ph sz="half" idx="1"/>
          </p:nvPr>
        </p:nvSpPr>
        <p:spPr>
          <a:xfrm>
            <a:off x="403225" y="2151063"/>
            <a:ext cx="3932238" cy="3975100"/>
          </a:xfrm>
        </p:spPr>
        <p:txBody>
          <a:bodyPr>
            <a:normAutofit fontScale="85000" lnSpcReduction="20000"/>
          </a:bodyPr>
          <a:lstStyle/>
          <a:p>
            <a:pPr eaLnBrk="1" hangingPunct="1">
              <a:defRPr/>
            </a:pPr>
            <a:r>
              <a:rPr lang="es-ES" dirty="0" smtClean="0"/>
              <a:t>Para evitar lo siguiente:</a:t>
            </a:r>
          </a:p>
          <a:p>
            <a:pPr eaLnBrk="1" hangingPunct="1">
              <a:defRPr/>
            </a:pPr>
            <a:r>
              <a:rPr lang="es-ES" dirty="0" smtClean="0"/>
              <a:t>Tendencias de descentralización</a:t>
            </a:r>
          </a:p>
          <a:p>
            <a:pPr eaLnBrk="1" hangingPunct="1">
              <a:defRPr/>
            </a:pPr>
            <a:r>
              <a:rPr lang="es-ES" dirty="0" smtClean="0"/>
              <a:t>Algunas veces a nivel central no tienen la menor idea de traducir sus orientaciones en acciones concretas en el plano local.</a:t>
            </a:r>
          </a:p>
        </p:txBody>
      </p:sp>
      <p:sp>
        <p:nvSpPr>
          <p:cNvPr id="4" name="3 Marcador de contenido"/>
          <p:cNvSpPr>
            <a:spLocks noGrp="1"/>
          </p:cNvSpPr>
          <p:nvPr>
            <p:ph sz="half" idx="2"/>
          </p:nvPr>
        </p:nvSpPr>
        <p:spPr>
          <a:xfrm>
            <a:off x="4778375" y="2151063"/>
            <a:ext cx="3932238" cy="3975100"/>
          </a:xfrm>
        </p:spPr>
        <p:txBody>
          <a:bodyPr>
            <a:normAutofit fontScale="85000" lnSpcReduction="20000"/>
          </a:bodyPr>
          <a:lstStyle/>
          <a:p>
            <a:pPr eaLnBrk="1" hangingPunct="1">
              <a:defRPr/>
            </a:pPr>
            <a:r>
              <a:rPr lang="es-ES" dirty="0" smtClean="0"/>
              <a:t>Es necesario: </a:t>
            </a:r>
          </a:p>
          <a:p>
            <a:pPr eaLnBrk="1" hangingPunct="1">
              <a:defRPr/>
            </a:pPr>
            <a:r>
              <a:rPr lang="es-ES" dirty="0" smtClean="0"/>
              <a:t>Diagnosticar: tratar de poner en evidencia los yacimientos de productividad y los puntos que son susceptibles de mejorar. </a:t>
            </a:r>
          </a:p>
          <a:p>
            <a:pPr eaLnBrk="1" hangingPunct="1">
              <a:defRPr/>
            </a:pPr>
            <a:r>
              <a:rPr lang="es-ES" dirty="0" smtClean="0"/>
              <a:t>Búsqueda de soluciones: fase de concretización de los objetivos estratégicos a nivel de la actividad local y necesita tener en cuenta:</a:t>
            </a:r>
          </a:p>
          <a:p>
            <a:pPr lvl="1" eaLnBrk="1" hangingPunct="1">
              <a:defRPr/>
            </a:pPr>
            <a:r>
              <a:rPr lang="es-ES" dirty="0" smtClean="0"/>
              <a:t>Las orientaciones estratégicas </a:t>
            </a:r>
          </a:p>
          <a:p>
            <a:pPr lvl="1" eaLnBrk="1" hangingPunct="1">
              <a:defRPr/>
            </a:pPr>
            <a:r>
              <a:rPr lang="es-ES" dirty="0" smtClean="0"/>
              <a:t>El entorno local de la unidad </a:t>
            </a:r>
          </a:p>
          <a:p>
            <a:pPr lvl="1" eaLnBrk="1" hangingPunct="1">
              <a:defRPr/>
            </a:pPr>
            <a:r>
              <a:rPr lang="es-ES" dirty="0" smtClean="0"/>
              <a:t>Las características de la unidad </a:t>
            </a:r>
          </a:p>
          <a:p>
            <a:pPr>
              <a:defRPr/>
            </a:pPr>
            <a:endParaRPr lang="es-ES" dirty="0"/>
          </a:p>
        </p:txBody>
      </p:sp>
    </p:spTree>
    <p:extLst>
      <p:ext uri="{BB962C8B-B14F-4D97-AF65-F5344CB8AC3E}">
        <p14:creationId xmlns:p14="http://schemas.microsoft.com/office/powerpoint/2010/main" val="2754001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Título"/>
          <p:cNvSpPr>
            <a:spLocks noGrp="1"/>
          </p:cNvSpPr>
          <p:nvPr>
            <p:ph type="title"/>
          </p:nvPr>
        </p:nvSpPr>
        <p:spPr bwMode="auto"/>
        <p:txBody>
          <a:bodyPr/>
          <a:lstStyle/>
          <a:p>
            <a:r>
              <a:rPr lang="es-ES" dirty="0" smtClean="0">
                <a:latin typeface="+mn-lt"/>
              </a:rPr>
              <a:t>El diagnóstico y las soluciones</a:t>
            </a:r>
          </a:p>
        </p:txBody>
      </p:sp>
      <p:sp>
        <p:nvSpPr>
          <p:cNvPr id="53251" name="4 Marcador de contenido"/>
          <p:cNvSpPr>
            <a:spLocks noGrp="1"/>
          </p:cNvSpPr>
          <p:nvPr>
            <p:ph idx="1"/>
          </p:nvPr>
        </p:nvSpPr>
        <p:spPr/>
        <p:txBody>
          <a:bodyPr/>
          <a:lstStyle/>
          <a:p>
            <a:r>
              <a:rPr lang="es-ES" dirty="0" smtClean="0"/>
              <a:t>Las estrategias de empresa en un clima de descentralización consiste en dar orientación  y felxiblizar las dificultades que pesan sobre las unidades operativas. </a:t>
            </a:r>
          </a:p>
        </p:txBody>
      </p:sp>
    </p:spTree>
    <p:extLst>
      <p:ext uri="{BB962C8B-B14F-4D97-AF65-F5344CB8AC3E}">
        <p14:creationId xmlns:p14="http://schemas.microsoft.com/office/powerpoint/2010/main" val="26433488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p:nvPr>
        </p:nvSpPr>
        <p:spPr bwMode="auto">
          <a:solidFill>
            <a:srgbClr val="262626">
              <a:alpha val="70195"/>
            </a:srgbClr>
          </a:solidFill>
        </p:spPr>
        <p:txBody>
          <a:bodyPr/>
          <a:lstStyle/>
          <a:p>
            <a:pPr eaLnBrk="1" hangingPunct="1"/>
            <a:r>
              <a:rPr lang="es-ES" dirty="0" smtClean="0">
                <a:latin typeface="+mn-lt"/>
              </a:rPr>
              <a:t>Los actores de la gestión </a:t>
            </a:r>
          </a:p>
        </p:txBody>
      </p:sp>
      <p:sp>
        <p:nvSpPr>
          <p:cNvPr id="53251" name="Rectangle 3"/>
          <p:cNvSpPr>
            <a:spLocks noGrp="1"/>
          </p:cNvSpPr>
          <p:nvPr>
            <p:ph sz="half" idx="1"/>
          </p:nvPr>
        </p:nvSpPr>
        <p:spPr>
          <a:xfrm>
            <a:off x="403225" y="2151063"/>
            <a:ext cx="2525713" cy="3975100"/>
          </a:xfrm>
        </p:spPr>
        <p:txBody>
          <a:bodyPr>
            <a:normAutofit fontScale="92500"/>
          </a:bodyPr>
          <a:lstStyle/>
          <a:p>
            <a:pPr eaLnBrk="1" hangingPunct="1">
              <a:defRPr/>
            </a:pPr>
            <a:r>
              <a:rPr lang="es-ES" dirty="0" smtClean="0"/>
              <a:t>Suele darse una separación entre los objetivos a los que se apunta y la gestión. Por esta razón existe el peligro de ver multiplicar iniciativas descentralizadas muy divergentes. </a:t>
            </a:r>
          </a:p>
        </p:txBody>
      </p:sp>
      <p:sp>
        <p:nvSpPr>
          <p:cNvPr id="4" name="3 Marcador de contenido"/>
          <p:cNvSpPr>
            <a:spLocks noGrp="1"/>
          </p:cNvSpPr>
          <p:nvPr>
            <p:ph sz="half" idx="2"/>
          </p:nvPr>
        </p:nvSpPr>
        <p:spPr>
          <a:xfrm>
            <a:off x="3273425" y="2151063"/>
            <a:ext cx="5437188" cy="3975100"/>
          </a:xfrm>
        </p:spPr>
        <p:txBody>
          <a:bodyPr>
            <a:normAutofit fontScale="92500"/>
          </a:bodyPr>
          <a:lstStyle/>
          <a:p>
            <a:pPr eaLnBrk="1" hangingPunct="1">
              <a:defRPr/>
            </a:pPr>
            <a:r>
              <a:rPr lang="es-ES" dirty="0" smtClean="0"/>
              <a:t>Para evitar lo anterior, ciertas direcciones funcionales son incitadas. Pero esto nos lleva a un </a:t>
            </a:r>
            <a:r>
              <a:rPr lang="es-ES" dirty="0" err="1" smtClean="0"/>
              <a:t>derrapaje</a:t>
            </a:r>
            <a:r>
              <a:rPr lang="es-ES" dirty="0" smtClean="0"/>
              <a:t> lo que resulta negativo:</a:t>
            </a:r>
          </a:p>
          <a:p>
            <a:pPr lvl="1" eaLnBrk="1" hangingPunct="1">
              <a:defRPr/>
            </a:pPr>
            <a:r>
              <a:rPr lang="es-ES" dirty="0" smtClean="0"/>
              <a:t>Ineficiencia a corto plazo, ya que la estrategia no produce os efectos culturales previstos. </a:t>
            </a:r>
          </a:p>
          <a:p>
            <a:pPr lvl="1" eaLnBrk="1" hangingPunct="1">
              <a:defRPr/>
            </a:pPr>
            <a:r>
              <a:rPr lang="es-ES" dirty="0" smtClean="0"/>
              <a:t>Se crea una confusión sobre la legitimidad de quién puede hablar cómo y de qué cosas.</a:t>
            </a:r>
          </a:p>
          <a:p>
            <a:pPr eaLnBrk="1" hangingPunct="1">
              <a:buFont typeface="Wingdings" pitchFamily="1" charset="2"/>
              <a:buNone/>
              <a:defRPr/>
            </a:pPr>
            <a:endParaRPr lang="es-ES" dirty="0" smtClean="0"/>
          </a:p>
        </p:txBody>
      </p:sp>
    </p:spTree>
    <p:extLst>
      <p:ext uri="{BB962C8B-B14F-4D97-AF65-F5344CB8AC3E}">
        <p14:creationId xmlns:p14="http://schemas.microsoft.com/office/powerpoint/2010/main" val="1917723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idx="4294967295"/>
          </p:nvPr>
        </p:nvSpPr>
        <p:spPr bwMode="auto">
          <a:solidFill>
            <a:srgbClr val="262626">
              <a:alpha val="70195"/>
            </a:srgbClr>
          </a:solidFill>
        </p:spPr>
        <p:txBody>
          <a:bodyPr/>
          <a:lstStyle/>
          <a:p>
            <a:pPr eaLnBrk="1" hangingPunct="1"/>
            <a:r>
              <a:rPr lang="es-ES" dirty="0" smtClean="0">
                <a:latin typeface="+mn-lt"/>
              </a:rPr>
              <a:t>Los actores de la gestión</a:t>
            </a:r>
          </a:p>
        </p:txBody>
      </p:sp>
      <p:sp>
        <p:nvSpPr>
          <p:cNvPr id="55299" name="Rectangle 3"/>
          <p:cNvSpPr>
            <a:spLocks noGrp="1"/>
          </p:cNvSpPr>
          <p:nvPr>
            <p:ph type="body" idx="4294967295"/>
          </p:nvPr>
        </p:nvSpPr>
        <p:spPr>
          <a:xfrm>
            <a:off x="1020763" y="2133600"/>
            <a:ext cx="7837487" cy="3992563"/>
          </a:xfrm>
        </p:spPr>
        <p:txBody>
          <a:bodyPr>
            <a:normAutofit lnSpcReduction="10000"/>
          </a:bodyPr>
          <a:lstStyle/>
          <a:p>
            <a:pPr eaLnBrk="1" hangingPunct="1"/>
            <a:r>
              <a:rPr lang="es-ES" dirty="0" smtClean="0"/>
              <a:t>En el proceso de establecimiento de las reglas de un universo cultural en el seno de la empresa, las unidades operativas se convierten en clientes. </a:t>
            </a:r>
          </a:p>
          <a:p>
            <a:pPr eaLnBrk="1" hangingPunct="1"/>
            <a:r>
              <a:rPr lang="es-ES" dirty="0" smtClean="0"/>
              <a:t>En la medida en que su supervivencia depende de la calidad de lo que proponen, serán llevados al terreno que mejor conocen y podrán hacer intervenciones más específicas y eficaces. </a:t>
            </a:r>
          </a:p>
          <a:p>
            <a:pPr eaLnBrk="1" hangingPunct="1"/>
            <a:r>
              <a:rPr lang="es-ES" dirty="0" smtClean="0"/>
              <a:t> La necesidad de defender productos que existan en el mercado exterior, les incita a conocer mejor el estado de las cuestiones.</a:t>
            </a:r>
          </a:p>
        </p:txBody>
      </p:sp>
    </p:spTree>
    <p:extLst>
      <p:ext uri="{BB962C8B-B14F-4D97-AF65-F5344CB8AC3E}">
        <p14:creationId xmlns:p14="http://schemas.microsoft.com/office/powerpoint/2010/main" val="18267852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idx="4294967295"/>
          </p:nvPr>
        </p:nvSpPr>
        <p:spPr bwMode="auto">
          <a:xfrm>
            <a:off x="284163" y="630382"/>
            <a:ext cx="8574087" cy="967840"/>
          </a:xfrm>
          <a:solidFill>
            <a:srgbClr val="262626">
              <a:alpha val="70195"/>
            </a:srgbClr>
          </a:solidFill>
        </p:spPr>
        <p:txBody>
          <a:bodyPr>
            <a:normAutofit/>
          </a:bodyPr>
          <a:lstStyle/>
          <a:p>
            <a:pPr eaLnBrk="1" hangingPunct="1">
              <a:defRPr/>
            </a:pPr>
            <a:r>
              <a:rPr lang="es-ES" sz="2800" dirty="0" smtClean="0">
                <a:latin typeface="+mn-lt"/>
              </a:rPr>
              <a:t>La información horizontal acerca de las unidades operativas</a:t>
            </a:r>
          </a:p>
        </p:txBody>
      </p:sp>
      <p:sp>
        <p:nvSpPr>
          <p:cNvPr id="56323" name="Rectangle 3"/>
          <p:cNvSpPr>
            <a:spLocks noGrp="1"/>
          </p:cNvSpPr>
          <p:nvPr>
            <p:ph type="body" idx="4294967295"/>
          </p:nvPr>
        </p:nvSpPr>
        <p:spPr/>
        <p:txBody>
          <a:bodyPr/>
          <a:lstStyle/>
          <a:p>
            <a:pPr eaLnBrk="1" hangingPunct="1"/>
            <a:r>
              <a:rPr lang="es-ES" dirty="0" smtClean="0"/>
              <a:t>Después de que la dirección informe sobre las estrategias, las unidades operativas van a tener que llevar a cabo acciones que concretan estas estrategias a su propio nivel. Internamente cambian procedimientos, estructura y objetivos anuales y externamente cambiará imagen y las relaciones con los clientes proveedores. </a:t>
            </a:r>
          </a:p>
          <a:p>
            <a:pPr eaLnBrk="1" hangingPunct="1"/>
            <a:endParaRPr lang="es-ES" dirty="0" smtClean="0"/>
          </a:p>
        </p:txBody>
      </p:sp>
    </p:spTree>
    <p:extLst>
      <p:ext uri="{BB962C8B-B14F-4D97-AF65-F5344CB8AC3E}">
        <p14:creationId xmlns:p14="http://schemas.microsoft.com/office/powerpoint/2010/main" val="37794023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p:cNvSpPr>
          <p:nvPr>
            <p:ph type="title" idx="4294967295"/>
          </p:nvPr>
        </p:nvSpPr>
        <p:spPr bwMode="auto">
          <a:solidFill>
            <a:srgbClr val="262626">
              <a:alpha val="70195"/>
            </a:srgbClr>
          </a:solidFill>
        </p:spPr>
        <p:txBody>
          <a:bodyPr>
            <a:noAutofit/>
          </a:bodyPr>
          <a:lstStyle/>
          <a:p>
            <a:pPr eaLnBrk="1" hangingPunct="1">
              <a:defRPr/>
            </a:pPr>
            <a:r>
              <a:rPr lang="es-ES" sz="3200" dirty="0" smtClean="0">
                <a:latin typeface="+mn-lt"/>
              </a:rPr>
              <a:t>La información horizontal acerca de las unidades operativas.</a:t>
            </a:r>
          </a:p>
        </p:txBody>
      </p:sp>
      <p:sp>
        <p:nvSpPr>
          <p:cNvPr id="57347" name="Rectangle 3"/>
          <p:cNvSpPr>
            <a:spLocks noGrp="1"/>
          </p:cNvSpPr>
          <p:nvPr>
            <p:ph type="body" idx="4294967295"/>
          </p:nvPr>
        </p:nvSpPr>
        <p:spPr>
          <a:xfrm>
            <a:off x="728663" y="1961322"/>
            <a:ext cx="8129587" cy="4164841"/>
          </a:xfrm>
        </p:spPr>
        <p:txBody>
          <a:bodyPr>
            <a:normAutofit lnSpcReduction="10000"/>
          </a:bodyPr>
          <a:lstStyle/>
          <a:p>
            <a:pPr eaLnBrk="1" hangingPunct="1"/>
            <a:r>
              <a:rPr lang="es-ES" sz="2300" dirty="0" smtClean="0"/>
              <a:t>Si la introducción de la estrategia ha sido bien argumentada, hará que las unidades compitan entre ellas por la búsqueda de soluciones concretas. </a:t>
            </a:r>
          </a:p>
          <a:p>
            <a:pPr eaLnBrk="1" hangingPunct="1"/>
            <a:r>
              <a:rPr lang="es-ES" sz="2300" dirty="0" smtClean="0"/>
              <a:t>Las estrategias son formuladas en términos generales, y no tienen existencia real hasta que una serie de iniciativas les empiecen a dar una forma concreta.  Esto hace que se hable de las experiencias que han tenido las unidades con esa estrategia. </a:t>
            </a:r>
          </a:p>
          <a:p>
            <a:pPr eaLnBrk="1" hangingPunct="1"/>
            <a:r>
              <a:rPr lang="es-ES" sz="2300" dirty="0" smtClean="0"/>
              <a:t>Esto presupone un dispositivo de información sobre las primeras iniciativas, con el fin de mantener la dinámica de difusión de esas acciones.</a:t>
            </a:r>
          </a:p>
        </p:txBody>
      </p:sp>
    </p:spTree>
    <p:extLst>
      <p:ext uri="{BB962C8B-B14F-4D97-AF65-F5344CB8AC3E}">
        <p14:creationId xmlns:p14="http://schemas.microsoft.com/office/powerpoint/2010/main" val="26293119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p:cNvSpPr>
          <p:nvPr>
            <p:ph type="title" idx="4294967295"/>
          </p:nvPr>
        </p:nvSpPr>
        <p:spPr bwMode="auto">
          <a:solidFill>
            <a:srgbClr val="262626">
              <a:alpha val="70195"/>
            </a:srgbClr>
          </a:solidFill>
        </p:spPr>
        <p:txBody>
          <a:bodyPr/>
          <a:lstStyle/>
          <a:p>
            <a:pPr eaLnBrk="1" hangingPunct="1"/>
            <a:r>
              <a:rPr lang="es-ES" dirty="0" smtClean="0">
                <a:latin typeface="+mn-lt"/>
              </a:rPr>
              <a:t>Diagnósticos y estrategias de cambio</a:t>
            </a:r>
          </a:p>
        </p:txBody>
      </p:sp>
      <p:sp>
        <p:nvSpPr>
          <p:cNvPr id="58371" name="Rectangle 3"/>
          <p:cNvSpPr>
            <a:spLocks noGrp="1"/>
          </p:cNvSpPr>
          <p:nvPr>
            <p:ph type="body" idx="4294967295"/>
          </p:nvPr>
        </p:nvSpPr>
        <p:spPr>
          <a:xfrm>
            <a:off x="661988" y="2133600"/>
            <a:ext cx="8196262" cy="3992563"/>
          </a:xfrm>
        </p:spPr>
        <p:txBody>
          <a:bodyPr/>
          <a:lstStyle/>
          <a:p>
            <a:pPr eaLnBrk="1" hangingPunct="1"/>
            <a:r>
              <a:rPr lang="es-ES" dirty="0" smtClean="0"/>
              <a:t>En las empresas se comprueba una desproporción evidente entre la cantidad de lo que hay escrito sobre el tema y el número efectivo de transformaciones culturales llevadas a cabo en empresas. </a:t>
            </a:r>
          </a:p>
          <a:p>
            <a:pPr eaLnBrk="1" hangingPunct="1"/>
            <a:r>
              <a:rPr lang="es-ES" dirty="0" smtClean="0"/>
              <a:t>Síntomas de la cultura:</a:t>
            </a:r>
          </a:p>
          <a:p>
            <a:pPr lvl="1" eaLnBrk="1" hangingPunct="1"/>
            <a:r>
              <a:rPr lang="es-ES" dirty="0" smtClean="0"/>
              <a:t>Características de los responsables de la empresa, que han llegado a estos puestos por responder a ciertos valores culturales</a:t>
            </a:r>
          </a:p>
          <a:p>
            <a:pPr lvl="1" eaLnBrk="1" hangingPunct="1"/>
            <a:r>
              <a:rPr lang="es-ES" dirty="0" smtClean="0"/>
              <a:t>Comportamiento diario de los miembros de la empresa. </a:t>
            </a:r>
          </a:p>
        </p:txBody>
      </p:sp>
    </p:spTree>
    <p:extLst>
      <p:ext uri="{BB962C8B-B14F-4D97-AF65-F5344CB8AC3E}">
        <p14:creationId xmlns:p14="http://schemas.microsoft.com/office/powerpoint/2010/main" val="25997147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p:cNvSpPr>
          <p:nvPr>
            <p:ph type="title" idx="4294967295"/>
          </p:nvPr>
        </p:nvSpPr>
        <p:spPr bwMode="auto">
          <a:solidFill>
            <a:srgbClr val="262626">
              <a:alpha val="70195"/>
            </a:srgbClr>
          </a:solidFill>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mn-lt"/>
                <a:ea typeface="ＭＳ Ｐゴシック" charset="0"/>
              </a:rPr>
              <a:t>Repsol YPF</a:t>
            </a:r>
          </a:p>
        </p:txBody>
      </p:sp>
      <p:sp>
        <p:nvSpPr>
          <p:cNvPr id="18435" name="Rectangle 3"/>
          <p:cNvSpPr>
            <a:spLocks noGrp="1"/>
          </p:cNvSpPr>
          <p:nvPr>
            <p:ph type="body" idx="4294967295"/>
          </p:nvPr>
        </p:nvSpPr>
        <p:spPr>
          <a:xfrm>
            <a:off x="528638" y="1898650"/>
            <a:ext cx="8020050" cy="4586288"/>
          </a:xfrm>
        </p:spPr>
        <p:txBody>
          <a:bodyPr/>
          <a:lstStyle/>
          <a:p>
            <a:pPr eaLnBrk="1" hangingPunct="1"/>
            <a:r>
              <a:rPr lang="es-ES" dirty="0">
                <a:latin typeface="Calibri" charset="0"/>
                <a:ea typeface="ＭＳ Ｐゴシック" charset="0"/>
              </a:rPr>
              <a:t>España en 1972 se creaba Monopolio de Petróleos y compañía arrendataria Campsa.</a:t>
            </a:r>
          </a:p>
          <a:p>
            <a:pPr eaLnBrk="1" hangingPunct="1"/>
            <a:r>
              <a:rPr lang="es-ES" dirty="0">
                <a:latin typeface="Calibri" charset="0"/>
                <a:ea typeface="ＭＳ Ｐゴシック" charset="0"/>
              </a:rPr>
              <a:t>1970 - 1986 firmó acuerdo comercial con la Comunidad Económica Europea </a:t>
            </a:r>
          </a:p>
          <a:p>
            <a:pPr eaLnBrk="1" hangingPunct="1"/>
            <a:r>
              <a:rPr lang="es-ES" dirty="0">
                <a:latin typeface="Calibri" charset="0"/>
                <a:ea typeface="ＭＳ Ｐゴシック" charset="0"/>
              </a:rPr>
              <a:t>Creación de Instituto Nacional de Hidrocarburos (1981) </a:t>
            </a:r>
            <a:r>
              <a:rPr lang="es-ES" dirty="0">
                <a:latin typeface="Calibri" charset="0"/>
                <a:ea typeface="ＭＳ Ｐゴシック" charset="0"/>
                <a:sym typeface="Wingdings" charset="0"/>
              </a:rPr>
              <a:t> agrupar y coordinar la actuación de las empresas: futura liberalización del mercado petrolero español</a:t>
            </a:r>
          </a:p>
          <a:p>
            <a:pPr eaLnBrk="1" hangingPunct="1"/>
            <a:r>
              <a:rPr lang="es-ES" dirty="0">
                <a:latin typeface="Calibri" charset="0"/>
                <a:ea typeface="ＭＳ Ｐゴシック" charset="0"/>
                <a:sym typeface="Wingdings" charset="0"/>
              </a:rPr>
              <a:t>INH fusiona EMP y Pretoliber, Hipanoil y Eniepsa. 4 petroquímicas: Alcudia, Calatrava , Montoro Y Paular</a:t>
            </a:r>
          </a:p>
          <a:p>
            <a:pPr eaLnBrk="1" hangingPunct="1"/>
            <a:endParaRPr lang="es-ES" dirty="0">
              <a:latin typeface="Calibri" charset="0"/>
              <a:ea typeface="ＭＳ Ｐゴシック" charset="0"/>
            </a:endParaRPr>
          </a:p>
        </p:txBody>
      </p:sp>
    </p:spTree>
    <p:extLst>
      <p:ext uri="{BB962C8B-B14F-4D97-AF65-F5344CB8AC3E}">
        <p14:creationId xmlns:p14="http://schemas.microsoft.com/office/powerpoint/2010/main" val="10476234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p:cNvSpPr>
          <p:nvPr>
            <p:ph type="title" idx="4294967295"/>
          </p:nvPr>
        </p:nvSpPr>
        <p:spPr bwMode="auto">
          <a:solidFill>
            <a:srgbClr val="262626">
              <a:alpha val="70195"/>
            </a:srgbClr>
          </a:solidFill>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s-ES">
              <a:latin typeface="Corbel" charset="0"/>
              <a:ea typeface="ＭＳ Ｐゴシック" charset="0"/>
            </a:endParaRPr>
          </a:p>
        </p:txBody>
      </p:sp>
      <p:sp>
        <p:nvSpPr>
          <p:cNvPr id="6" name="Rectangle 5"/>
          <p:cNvSpPr>
            <a:spLocks noChangeArrowheads="1"/>
          </p:cNvSpPr>
          <p:nvPr/>
        </p:nvSpPr>
        <p:spPr bwMode="auto">
          <a:xfrm>
            <a:off x="-914400" y="0"/>
            <a:ext cx="11001375" cy="7864475"/>
          </a:xfrm>
          <a:prstGeom prst="rect">
            <a:avLst/>
          </a:prstGeom>
          <a:solidFill>
            <a:schemeClr val="bg1"/>
          </a:solidFill>
          <a:ln w="12700">
            <a:solidFill>
              <a:schemeClr val="bg1"/>
            </a:solidFill>
            <a:miter lim="800000"/>
            <a:headEnd/>
            <a:tailEnd/>
          </a:ln>
          <a:effectLst>
            <a:outerShdw blurRad="63500" dist="25400" dir="6599969" sx="100999" sy="100999" rotWithShape="0">
              <a:srgbClr val="000000">
                <a:alpha val="75000"/>
              </a:srgbClr>
            </a:outerShdw>
          </a:effectLst>
        </p:spPr>
        <p:txBody>
          <a:bodyPr anchor="ctr"/>
          <a:lstStyle/>
          <a:p>
            <a:pPr algn="ctr">
              <a:defRPr/>
            </a:pPr>
            <a:endParaRPr lang="en-US">
              <a:solidFill>
                <a:schemeClr val="lt1"/>
              </a:solidFill>
              <a:latin typeface="+mn-lt"/>
              <a:ea typeface="+mn-ea"/>
              <a:cs typeface="+mn-cs"/>
            </a:endParaRPr>
          </a:p>
        </p:txBody>
      </p:sp>
      <p:graphicFrame>
        <p:nvGraphicFramePr>
          <p:cNvPr id="4" name="Diagram 3"/>
          <p:cNvGraphicFramePr/>
          <p:nvPr/>
        </p:nvGraphicFramePr>
        <p:xfrm>
          <a:off x="284162" y="211015"/>
          <a:ext cx="4836478" cy="3179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461" name="TextBox 6"/>
          <p:cNvSpPr txBox="1">
            <a:spLocks noChangeArrowheads="1"/>
          </p:cNvSpPr>
          <p:nvPr/>
        </p:nvSpPr>
        <p:spPr bwMode="auto">
          <a:xfrm>
            <a:off x="1195388" y="4979988"/>
            <a:ext cx="2940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s-MX"/>
              <a:t>Operación REPSOL</a:t>
            </a:r>
            <a:endParaRPr lang="en-US"/>
          </a:p>
        </p:txBody>
      </p:sp>
      <p:graphicFrame>
        <p:nvGraphicFramePr>
          <p:cNvPr id="5" name="Diagram 4"/>
          <p:cNvGraphicFramePr/>
          <p:nvPr/>
        </p:nvGraphicFramePr>
        <p:xfrm>
          <a:off x="4389413" y="3390314"/>
          <a:ext cx="4468837" cy="304331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02163543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p:cNvSpPr>
          <p:nvPr>
            <p:ph type="title" idx="4294967295"/>
          </p:nvPr>
        </p:nvSpPr>
        <p:spPr bwMode="auto">
          <a:solidFill>
            <a:srgbClr val="262626">
              <a:alpha val="70195"/>
            </a:srgbClr>
          </a:solidFill>
        </p:spPr>
        <p:txBody>
          <a:bodyPr>
            <a:normAutofit/>
          </a:bodyPr>
          <a:lstStyle/>
          <a:p>
            <a:pPr eaLnBrk="1" hangingPunct="1">
              <a:defRPr/>
            </a:pPr>
            <a:r>
              <a:rPr lang="es-ES" sz="3200" dirty="0" smtClean="0">
                <a:latin typeface="+mn-lt"/>
                <a:cs typeface="+mj-cs"/>
              </a:rPr>
              <a:t>Deficiencias de las comunicaciones internas</a:t>
            </a:r>
          </a:p>
        </p:txBody>
      </p:sp>
      <p:sp>
        <p:nvSpPr>
          <p:cNvPr id="20483" name="Rectangle 3"/>
          <p:cNvSpPr>
            <a:spLocks noGrp="1"/>
          </p:cNvSpPr>
          <p:nvPr>
            <p:ph type="body" idx="4294967295"/>
          </p:nvPr>
        </p:nvSpPr>
        <p:spPr>
          <a:xfrm>
            <a:off x="1008063" y="2133600"/>
            <a:ext cx="7077075" cy="3992563"/>
          </a:xfrm>
        </p:spPr>
        <p:txBody>
          <a:bodyPr/>
          <a:lstStyle/>
          <a:p>
            <a:pPr eaLnBrk="1" hangingPunct="1"/>
            <a:r>
              <a:rPr lang="es-ES">
                <a:latin typeface="Calibri" charset="0"/>
                <a:ea typeface="ＭＳ Ｐゴシック" charset="0"/>
              </a:rPr>
              <a:t>No están estructuradas con  carácter global</a:t>
            </a:r>
          </a:p>
          <a:p>
            <a:pPr eaLnBrk="1" hangingPunct="1"/>
            <a:r>
              <a:rPr lang="es-ES">
                <a:latin typeface="Calibri" charset="0"/>
                <a:ea typeface="ＭＳ Ｐゴシック" charset="0"/>
              </a:rPr>
              <a:t>Prevalecen los canales informales</a:t>
            </a:r>
          </a:p>
          <a:p>
            <a:pPr eaLnBrk="1" hangingPunct="1"/>
            <a:r>
              <a:rPr lang="es-ES">
                <a:latin typeface="Calibri" charset="0"/>
                <a:ea typeface="ＭＳ Ｐゴシック" charset="0"/>
              </a:rPr>
              <a:t>Burocracia y estilo de mando son causas de las deficiencias </a:t>
            </a:r>
          </a:p>
          <a:p>
            <a:pPr eaLnBrk="1" hangingPunct="1"/>
            <a:r>
              <a:rPr lang="es-ES">
                <a:latin typeface="Calibri" charset="0"/>
                <a:ea typeface="ＭＳ Ｐゴシック" charset="0"/>
              </a:rPr>
              <a:t>Las distintas culturas de las empresas agrupadas provocan un mosaico muy diverso de criterios y estilos comunicativos</a:t>
            </a:r>
          </a:p>
        </p:txBody>
      </p:sp>
    </p:spTree>
    <p:extLst>
      <p:ext uri="{BB962C8B-B14F-4D97-AF65-F5344CB8AC3E}">
        <p14:creationId xmlns:p14="http://schemas.microsoft.com/office/powerpoint/2010/main" val="427293554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idx="4294967295"/>
          </p:nvPr>
        </p:nvSpPr>
        <p:spPr bwMode="auto">
          <a:solidFill>
            <a:srgbClr val="262626">
              <a:alpha val="70195"/>
            </a:srgbClr>
          </a:solidFill>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Calibri" pitchFamily="34" charset="0"/>
                <a:ea typeface="ＭＳ Ｐゴシック" charset="0"/>
                <a:cs typeface="Calibri" pitchFamily="34" charset="0"/>
              </a:rPr>
              <a:t>Problemas más urgentes detectados</a:t>
            </a:r>
          </a:p>
        </p:txBody>
      </p:sp>
      <p:sp>
        <p:nvSpPr>
          <p:cNvPr id="21507" name="Rectangle 3"/>
          <p:cNvSpPr>
            <a:spLocks noGrp="1"/>
          </p:cNvSpPr>
          <p:nvPr>
            <p:ph type="body" idx="4294967295"/>
          </p:nvPr>
        </p:nvSpPr>
        <p:spPr/>
        <p:txBody>
          <a:bodyPr/>
          <a:lstStyle/>
          <a:p>
            <a:pPr eaLnBrk="1" hangingPunct="1"/>
            <a:r>
              <a:rPr lang="es-ES">
                <a:latin typeface="Calibri" charset="0"/>
                <a:ea typeface="ＭＳ Ｐゴシック" charset="0"/>
              </a:rPr>
              <a:t>Ámbito técnico-profesional</a:t>
            </a:r>
          </a:p>
          <a:p>
            <a:pPr eaLnBrk="1" hangingPunct="1"/>
            <a:r>
              <a:rPr lang="es-ES">
                <a:latin typeface="Calibri" charset="0"/>
                <a:ea typeface="ＭＳ Ｐゴシック" charset="0"/>
              </a:rPr>
              <a:t>Ámbito social-laboral</a:t>
            </a:r>
          </a:p>
          <a:p>
            <a:pPr eaLnBrk="1" hangingPunct="1"/>
            <a:r>
              <a:rPr lang="es-ES">
                <a:latin typeface="Calibri" charset="0"/>
                <a:ea typeface="ＭＳ Ｐゴシック" charset="0"/>
              </a:rPr>
              <a:t>Ámbito corporativo</a:t>
            </a:r>
          </a:p>
          <a:p>
            <a:pPr eaLnBrk="1" hangingPunct="1"/>
            <a:r>
              <a:rPr lang="es-ES">
                <a:latin typeface="Calibri" charset="0"/>
                <a:ea typeface="ＭＳ Ｐゴシック" charset="0"/>
              </a:rPr>
              <a:t>Ámbito nueva cultura</a:t>
            </a:r>
          </a:p>
          <a:p>
            <a:pPr eaLnBrk="1" hangingPunct="1">
              <a:buFont typeface="Wingdings" charset="0"/>
              <a:buNone/>
            </a:pPr>
            <a:endParaRPr lang="es-ES">
              <a:latin typeface="Calibri" charset="0"/>
              <a:ea typeface="ＭＳ Ｐゴシック" charset="0"/>
            </a:endParaRPr>
          </a:p>
        </p:txBody>
      </p:sp>
      <p:graphicFrame>
        <p:nvGraphicFramePr>
          <p:cNvPr id="4" name="Diagram 3"/>
          <p:cNvGraphicFramePr/>
          <p:nvPr/>
        </p:nvGraphicFramePr>
        <p:xfrm>
          <a:off x="890961" y="3277775"/>
          <a:ext cx="7408984" cy="43453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5291659"/>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p:cNvSpPr>
          <p:nvPr>
            <p:ph type="title" idx="4294967295"/>
          </p:nvPr>
        </p:nvSpPr>
        <p:spPr bwMode="auto">
          <a:solidFill>
            <a:srgbClr val="262626">
              <a:alpha val="70195"/>
            </a:srgbClr>
          </a:solidFill>
        </p:spPr>
        <p:txBody>
          <a:bodyPr>
            <a:normAutofit fontScale="90000"/>
          </a:bodyPr>
          <a:lstStyle/>
          <a:p>
            <a:pPr eaLnBrk="1" hangingPunct="1"/>
            <a:r>
              <a:rPr lang="es-ES" sz="3800">
                <a:latin typeface="Corbel" charset="0"/>
                <a:ea typeface="ＭＳ Ｐゴシック" charset="0"/>
              </a:rPr>
              <a:t>Estrategia de comunicación</a:t>
            </a:r>
            <a:br>
              <a:rPr lang="es-ES" sz="3800">
                <a:latin typeface="Corbel" charset="0"/>
                <a:ea typeface="ＭＳ Ｐゴシック" charset="0"/>
              </a:rPr>
            </a:br>
            <a:endParaRPr lang="es-ES" sz="3800">
              <a:latin typeface="Corbel" charset="0"/>
              <a:ea typeface="ＭＳ Ｐゴシック" charset="0"/>
            </a:endParaRPr>
          </a:p>
        </p:txBody>
      </p:sp>
      <p:sp>
        <p:nvSpPr>
          <p:cNvPr id="22531" name="Rectangle 3"/>
          <p:cNvSpPr>
            <a:spLocks noGrp="1"/>
          </p:cNvSpPr>
          <p:nvPr>
            <p:ph type="body" idx="4294967295"/>
          </p:nvPr>
        </p:nvSpPr>
        <p:spPr>
          <a:xfrm>
            <a:off x="285750" y="1785938"/>
            <a:ext cx="8858250" cy="4783137"/>
          </a:xfrm>
        </p:spPr>
        <p:txBody>
          <a:bodyPr>
            <a:noAutofit/>
          </a:bodyPr>
          <a:lstStyle/>
          <a:p>
            <a:pPr eaLnBrk="1" hangingPunct="1">
              <a:buFont typeface="Wingdings" charset="0"/>
              <a:buNone/>
            </a:pPr>
            <a:r>
              <a:rPr lang="es-ES" sz="1400" dirty="0">
                <a:latin typeface="Calibri" charset="0"/>
                <a:ea typeface="ＭＳ Ｐゴシック" charset="0"/>
              </a:rPr>
              <a:t>Fase 1: Plan de comunicación</a:t>
            </a:r>
          </a:p>
          <a:p>
            <a:pPr eaLnBrk="1" hangingPunct="1"/>
            <a:r>
              <a:rPr lang="es-ES" sz="1400" dirty="0">
                <a:latin typeface="Calibri" charset="0"/>
                <a:ea typeface="ＭＳ Ｐゴシック" charset="0"/>
              </a:rPr>
              <a:t>Nueva libertad a los responsables locales para organizar comunicación interna</a:t>
            </a:r>
          </a:p>
          <a:p>
            <a:pPr eaLnBrk="1" hangingPunct="1"/>
            <a:r>
              <a:rPr lang="es-ES" sz="1400" dirty="0">
                <a:latin typeface="Calibri" charset="0"/>
                <a:ea typeface="ＭＳ Ｐゴシック" charset="0"/>
              </a:rPr>
              <a:t>Necesidad de cambio entre la empresa y su entorno </a:t>
            </a:r>
          </a:p>
          <a:p>
            <a:pPr eaLnBrk="1" hangingPunct="1">
              <a:buFont typeface="Wingdings" charset="0"/>
              <a:buNone/>
            </a:pPr>
            <a:r>
              <a:rPr lang="es-ES" sz="1400" dirty="0">
                <a:latin typeface="Calibri" charset="0"/>
                <a:ea typeface="ＭＳ Ｐゴシック" charset="0"/>
              </a:rPr>
              <a:t>Fase 3: Emular</a:t>
            </a:r>
          </a:p>
          <a:p>
            <a:pPr eaLnBrk="1" hangingPunct="1">
              <a:buFont typeface="Wingdings" charset="0"/>
              <a:buNone/>
            </a:pPr>
            <a:r>
              <a:rPr lang="es-ES" sz="1400" dirty="0">
                <a:latin typeface="Calibri" charset="0"/>
                <a:ea typeface="ＭＳ Ｐゴシック" charset="0"/>
              </a:rPr>
              <a:t> Servir para incitar a la competición interna y así llevar a cabo el mayor número de experimentos innovadores</a:t>
            </a:r>
          </a:p>
          <a:p>
            <a:pPr eaLnBrk="1" hangingPunct="1">
              <a:buFontTx/>
              <a:buChar char="-"/>
            </a:pPr>
            <a:r>
              <a:rPr lang="es-ES" sz="1400" dirty="0">
                <a:latin typeface="Calibri" charset="0"/>
                <a:ea typeface="ＭＳ Ｐゴシック" charset="0"/>
              </a:rPr>
              <a:t>Publicidad a las acciones emprendidas</a:t>
            </a:r>
          </a:p>
          <a:p>
            <a:pPr eaLnBrk="1" hangingPunct="1">
              <a:buFontTx/>
              <a:buChar char="-"/>
            </a:pPr>
            <a:r>
              <a:rPr lang="es-ES" sz="1400" dirty="0">
                <a:latin typeface="Calibri" charset="0"/>
                <a:ea typeface="ＭＳ Ｐゴシック" charset="0"/>
              </a:rPr>
              <a:t>Dirección reafirmará su compromiso con el Plan de Comunicación</a:t>
            </a:r>
          </a:p>
          <a:p>
            <a:pPr eaLnBrk="1" hangingPunct="1">
              <a:buFont typeface="Wingdings" charset="0"/>
              <a:buNone/>
            </a:pPr>
            <a:r>
              <a:rPr lang="es-ES" sz="1400" dirty="0">
                <a:latin typeface="Calibri" charset="0"/>
                <a:ea typeface="ＭＳ Ｐゴシック" charset="0"/>
              </a:rPr>
              <a:t>Fase 4: Valoración</a:t>
            </a:r>
          </a:p>
          <a:p>
            <a:pPr eaLnBrk="1" hangingPunct="1"/>
            <a:r>
              <a:rPr lang="es-ES" sz="1400" dirty="0">
                <a:latin typeface="Calibri" charset="0"/>
                <a:ea typeface="ＭＳ Ｐゴシック" charset="0"/>
              </a:rPr>
              <a:t>Se darían recompensas reales y simbólicas </a:t>
            </a:r>
          </a:p>
          <a:p>
            <a:pPr eaLnBrk="1" hangingPunct="1"/>
            <a:r>
              <a:rPr lang="es-ES" sz="1400" dirty="0">
                <a:latin typeface="Calibri" charset="0"/>
                <a:ea typeface="ＭＳ Ｐゴシック" charset="0"/>
              </a:rPr>
              <a:t>Controlar comunicación interna= mayor eficacia si disponen de otra clase de información</a:t>
            </a:r>
          </a:p>
          <a:p>
            <a:pPr eaLnBrk="1" hangingPunct="1"/>
            <a:r>
              <a:rPr lang="es-ES" sz="1400" dirty="0">
                <a:latin typeface="Calibri" charset="0"/>
                <a:ea typeface="ＭＳ Ｐゴシック" charset="0"/>
              </a:rPr>
              <a:t>Se convierten el peticionarios: verdadero mercado  interno de la comunicación </a:t>
            </a:r>
          </a:p>
          <a:p>
            <a:pPr eaLnBrk="1" hangingPunct="1">
              <a:buFont typeface="Wingdings" charset="0"/>
              <a:buNone/>
            </a:pPr>
            <a:endParaRPr lang="es-ES" sz="1400" dirty="0">
              <a:latin typeface="Calibri" charset="0"/>
              <a:ea typeface="ＭＳ Ｐゴシック" charset="0"/>
            </a:endParaRPr>
          </a:p>
          <a:p>
            <a:pPr eaLnBrk="1" hangingPunct="1">
              <a:buFont typeface="Wingdings" charset="0"/>
              <a:buNone/>
            </a:pPr>
            <a:endParaRPr lang="es-ES" sz="1400" dirty="0">
              <a:latin typeface="Calibri" charset="0"/>
              <a:ea typeface="ＭＳ Ｐゴシック" charset="0"/>
            </a:endParaRPr>
          </a:p>
          <a:p>
            <a:pPr eaLnBrk="1" hangingPunct="1">
              <a:buFont typeface="Wingdings" charset="0"/>
              <a:buNone/>
            </a:pPr>
            <a:r>
              <a:rPr lang="es-ES" sz="1400" dirty="0">
                <a:latin typeface="Calibri" charset="0"/>
                <a:ea typeface="ＭＳ Ｐゴシック" charset="0"/>
              </a:rPr>
              <a:t> </a:t>
            </a:r>
          </a:p>
          <a:p>
            <a:pPr eaLnBrk="1" hangingPunct="1">
              <a:buFont typeface="Wingdings" charset="0"/>
              <a:buNone/>
            </a:pPr>
            <a:endParaRPr lang="es-ES" sz="1400" dirty="0">
              <a:latin typeface="Calibri" charset="0"/>
              <a:ea typeface="ＭＳ Ｐゴシック" charset="0"/>
            </a:endParaRPr>
          </a:p>
        </p:txBody>
      </p:sp>
    </p:spTree>
    <p:extLst>
      <p:ext uri="{BB962C8B-B14F-4D97-AF65-F5344CB8AC3E}">
        <p14:creationId xmlns:p14="http://schemas.microsoft.com/office/powerpoint/2010/main" val="53713794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idx="4294967295"/>
          </p:nvPr>
        </p:nvSpPr>
        <p:spPr bwMode="auto">
          <a:solidFill>
            <a:srgbClr val="262626">
              <a:alpha val="70195"/>
            </a:srgbClr>
          </a:solidFill>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Calibri" pitchFamily="34" charset="0"/>
                <a:ea typeface="ＭＳ Ｐゴシック" charset="0"/>
                <a:cs typeface="Calibri" pitchFamily="34" charset="0"/>
              </a:rPr>
              <a:t>Fase 5: difusión de las experiencias </a:t>
            </a:r>
          </a:p>
        </p:txBody>
      </p:sp>
      <p:graphicFrame>
        <p:nvGraphicFramePr>
          <p:cNvPr id="4" name="Diagram 3"/>
          <p:cNvGraphicFramePr/>
          <p:nvPr/>
        </p:nvGraphicFramePr>
        <p:xfrm>
          <a:off x="1327052" y="1927274"/>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028376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idx="4294967295"/>
          </p:nvPr>
        </p:nvSpPr>
        <p:spPr bwMode="auto">
          <a:solidFill>
            <a:srgbClr val="262626">
              <a:alpha val="70195"/>
            </a:srgbClr>
          </a:solidFill>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atin typeface="Corbel" charset="0"/>
                <a:ea typeface="ＭＳ Ｐゴシック" charset="0"/>
              </a:rPr>
              <a:t>Programa de comunicación</a:t>
            </a:r>
          </a:p>
        </p:txBody>
      </p:sp>
      <p:sp>
        <p:nvSpPr>
          <p:cNvPr id="24579" name="Rectangle 3"/>
          <p:cNvSpPr>
            <a:spLocks noGrp="1"/>
          </p:cNvSpPr>
          <p:nvPr>
            <p:ph type="body" idx="4294967295"/>
          </p:nvPr>
        </p:nvSpPr>
        <p:spPr/>
        <p:txBody>
          <a:bodyPr/>
          <a:lstStyle/>
          <a:p>
            <a:pPr eaLnBrk="1" hangingPunct="1"/>
            <a:r>
              <a:rPr lang="es-ES">
                <a:latin typeface="Calibri" charset="0"/>
                <a:ea typeface="ＭＳ Ｐゴシック" charset="0"/>
              </a:rPr>
              <a:t>Red Generativa y Circuito de Circulación de la Información </a:t>
            </a:r>
          </a:p>
          <a:p>
            <a:pPr eaLnBrk="1" hangingPunct="1">
              <a:buFont typeface="Wingdings" charset="0"/>
              <a:buNone/>
            </a:pPr>
            <a:endParaRPr lang="es-ES">
              <a:latin typeface="Calibri" charset="0"/>
              <a:ea typeface="ＭＳ Ｐゴシック" charset="0"/>
            </a:endParaRPr>
          </a:p>
        </p:txBody>
      </p:sp>
      <p:graphicFrame>
        <p:nvGraphicFramePr>
          <p:cNvPr id="4" name="Diagram 3"/>
          <p:cNvGraphicFramePr/>
          <p:nvPr/>
        </p:nvGraphicFramePr>
        <p:xfrm>
          <a:off x="1960098" y="2954215"/>
          <a:ext cx="5369169" cy="35688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864469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nvPr>
        </p:nvSpPr>
        <p:spPr bwMode="auto">
          <a:solidFill>
            <a:srgbClr val="262626">
              <a:alpha val="70195"/>
            </a:srgbClr>
          </a:solidFill>
        </p:spPr>
        <p:txBody>
          <a:bodyPr>
            <a:normAutofit fontScale="90000"/>
          </a:bodyPr>
          <a:lstStyle/>
          <a:p>
            <a:pPr eaLnBrk="1" hangingPunct="1"/>
            <a:r>
              <a:rPr lang="es-ES" sz="3800">
                <a:latin typeface="Corbel" charset="0"/>
                <a:ea typeface="ＭＳ Ｐゴシック" charset="0"/>
              </a:rPr>
              <a:t>Notas complementarias</a:t>
            </a:r>
            <a:br>
              <a:rPr lang="es-ES" sz="3800">
                <a:latin typeface="Corbel" charset="0"/>
                <a:ea typeface="ＭＳ Ｐゴシック" charset="0"/>
              </a:rPr>
            </a:br>
            <a:r>
              <a:rPr lang="es-ES" sz="3800">
                <a:latin typeface="Corbel" charset="0"/>
                <a:ea typeface="ＭＳ Ｐゴシック" charset="0"/>
              </a:rPr>
              <a:t>Circuito de Información </a:t>
            </a:r>
          </a:p>
        </p:txBody>
      </p:sp>
      <p:graphicFrame>
        <p:nvGraphicFramePr>
          <p:cNvPr id="4" name="Diagram 3"/>
          <p:cNvGraphicFramePr/>
          <p:nvPr/>
        </p:nvGraphicFramePr>
        <p:xfrm>
          <a:off x="1524000" y="2062163"/>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5604" name="TextBox 4"/>
          <p:cNvSpPr txBox="1">
            <a:spLocks noChangeArrowheads="1"/>
          </p:cNvSpPr>
          <p:nvPr/>
        </p:nvSpPr>
        <p:spPr bwMode="auto">
          <a:xfrm>
            <a:off x="1293813" y="6400800"/>
            <a:ext cx="65135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s-ES"/>
              <a:t>Plan </a:t>
            </a:r>
            <a:r>
              <a:rPr lang="es-ES">
                <a:sym typeface="Wingdings" charset="0"/>
              </a:rPr>
              <a:t> Implantación permanente de la cultura</a:t>
            </a:r>
            <a:endParaRPr lang="es-ES"/>
          </a:p>
          <a:p>
            <a:pPr eaLnBrk="1" hangingPunct="1"/>
            <a:endParaRPr lang="en-US"/>
          </a:p>
        </p:txBody>
      </p:sp>
    </p:spTree>
    <p:extLst>
      <p:ext uri="{BB962C8B-B14F-4D97-AF65-F5344CB8AC3E}">
        <p14:creationId xmlns:p14="http://schemas.microsoft.com/office/powerpoint/2010/main" val="2518851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idx="4294967295"/>
          </p:nvPr>
        </p:nvSpPr>
        <p:spPr bwMode="auto">
          <a:solidFill>
            <a:srgbClr val="262626">
              <a:alpha val="70195"/>
            </a:srgbClr>
          </a:solidFill>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atin typeface="Corbel" charset="0"/>
                <a:ea typeface="ＭＳ Ｐゴシック" charset="0"/>
              </a:rPr>
              <a:t>Medios más usados</a:t>
            </a:r>
          </a:p>
        </p:txBody>
      </p:sp>
      <p:sp>
        <p:nvSpPr>
          <p:cNvPr id="26627" name="Rectangle 3"/>
          <p:cNvSpPr>
            <a:spLocks noGrp="1"/>
          </p:cNvSpPr>
          <p:nvPr>
            <p:ph type="body" idx="4294967295"/>
          </p:nvPr>
        </p:nvSpPr>
        <p:spPr>
          <a:xfrm>
            <a:off x="284163" y="2133600"/>
            <a:ext cx="8574087" cy="4506913"/>
          </a:xfrm>
        </p:spPr>
        <p:txBody>
          <a:bodyPr/>
          <a:lstStyle/>
          <a:p>
            <a:pPr eaLnBrk="1" hangingPunct="1"/>
            <a:r>
              <a:rPr lang="es-ES">
                <a:latin typeface="Calibri" charset="0"/>
                <a:ea typeface="ＭＳ Ｐゴシック" charset="0"/>
              </a:rPr>
              <a:t>Interpersonales directos</a:t>
            </a:r>
          </a:p>
          <a:p>
            <a:pPr eaLnBrk="1" hangingPunct="1"/>
            <a:endParaRPr lang="es-ES">
              <a:latin typeface="Calibri" charset="0"/>
              <a:ea typeface="ＭＳ Ｐゴシック" charset="0"/>
            </a:endParaRPr>
          </a:p>
          <a:p>
            <a:pPr eaLnBrk="1" hangingPunct="1"/>
            <a:r>
              <a:rPr lang="es-ES">
                <a:latin typeface="Calibri" charset="0"/>
                <a:ea typeface="ＭＳ Ｐゴシック" charset="0"/>
              </a:rPr>
              <a:t>Activos privados</a:t>
            </a:r>
          </a:p>
          <a:p>
            <a:pPr eaLnBrk="1" hangingPunct="1"/>
            <a:r>
              <a:rPr lang="es-ES">
                <a:latin typeface="Calibri" charset="0"/>
                <a:ea typeface="ＭＳ Ｐゴシック" charset="0"/>
              </a:rPr>
              <a:t>Impresos</a:t>
            </a:r>
          </a:p>
          <a:p>
            <a:pPr eaLnBrk="1" hangingPunct="1"/>
            <a:r>
              <a:rPr lang="es-ES">
                <a:latin typeface="Calibri" charset="0"/>
                <a:ea typeface="ＭＳ Ｐゴシック" charset="0"/>
              </a:rPr>
              <a:t>Audiovisuales</a:t>
            </a:r>
          </a:p>
          <a:p>
            <a:pPr eaLnBrk="1" hangingPunct="1"/>
            <a:r>
              <a:rPr lang="es-ES">
                <a:latin typeface="Calibri" charset="0"/>
                <a:ea typeface="ＭＳ Ｐゴシック" charset="0"/>
              </a:rPr>
              <a:t>Electrónicos </a:t>
            </a:r>
          </a:p>
          <a:p>
            <a:pPr eaLnBrk="1" hangingPunct="1"/>
            <a:r>
              <a:rPr lang="es-ES">
                <a:latin typeface="Calibri" charset="0"/>
                <a:ea typeface="ＭＳ Ｐゴシック" charset="0"/>
              </a:rPr>
              <a:t>Físicos </a:t>
            </a:r>
          </a:p>
          <a:p>
            <a:pPr eaLnBrk="1" hangingPunct="1"/>
            <a:endParaRPr lang="es-ES">
              <a:latin typeface="Calibri" charset="0"/>
              <a:ea typeface="ＭＳ Ｐゴシック" charset="0"/>
            </a:endParaRPr>
          </a:p>
          <a:p>
            <a:pPr eaLnBrk="1" hangingPunct="1">
              <a:buFont typeface="Wingdings" charset="0"/>
              <a:buNone/>
            </a:pPr>
            <a:endParaRPr lang="es-ES">
              <a:latin typeface="Calibri" charset="0"/>
              <a:ea typeface="ＭＳ Ｐゴシック" charset="0"/>
            </a:endParaRPr>
          </a:p>
          <a:p>
            <a:pPr eaLnBrk="1" hangingPunct="1"/>
            <a:endParaRPr lang="es-ES">
              <a:latin typeface="Calibri" charset="0"/>
              <a:ea typeface="ＭＳ Ｐゴシック" charset="0"/>
            </a:endParaRPr>
          </a:p>
        </p:txBody>
      </p:sp>
      <p:sp>
        <p:nvSpPr>
          <p:cNvPr id="26628" name="TextBox 12"/>
          <p:cNvSpPr txBox="1">
            <a:spLocks noChangeArrowheads="1"/>
          </p:cNvSpPr>
          <p:nvPr/>
        </p:nvSpPr>
        <p:spPr bwMode="auto">
          <a:xfrm>
            <a:off x="890588" y="2609850"/>
            <a:ext cx="2733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s-MX"/>
              <a:t>Los más efectivos </a:t>
            </a:r>
            <a:endParaRPr lang="en-US"/>
          </a:p>
        </p:txBody>
      </p:sp>
    </p:spTree>
    <p:extLst>
      <p:ext uri="{BB962C8B-B14F-4D97-AF65-F5344CB8AC3E}">
        <p14:creationId xmlns:p14="http://schemas.microsoft.com/office/powerpoint/2010/main" val="35375458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p:cNvSpPr>
          <p:nvPr>
            <p:ph type="title" idx="4294967295"/>
          </p:nvPr>
        </p:nvSpPr>
        <p:spPr bwMode="auto">
          <a:solidFill>
            <a:srgbClr val="262626">
              <a:alpha val="70195"/>
            </a:srgbClr>
          </a:solidFill>
        </p:spPr>
        <p:txBody>
          <a:bodyPr wrap="square" numCol="1" anchorCtr="0" compatLnSpc="1">
            <a:prstTxWarp prst="textNoShape">
              <a:avLst/>
            </a:prstTxWarp>
            <a:normAutofit fontScale="90000"/>
          </a:bodyPr>
          <a:lstStyle/>
          <a:p>
            <a:pPr algn="ctr"/>
            <a:r>
              <a:rPr lang="es-MX" sz="3800" smtClean="0"/>
              <a:t>Actores más frecuentes en situaciones de crisis</a:t>
            </a:r>
            <a:endParaRPr lang="es-ES" sz="3800" smtClean="0"/>
          </a:p>
        </p:txBody>
      </p:sp>
      <p:graphicFrame>
        <p:nvGraphicFramePr>
          <p:cNvPr id="62556" name="Group 92"/>
          <p:cNvGraphicFramePr>
            <a:graphicFrameLocks noGrp="1"/>
          </p:cNvGraphicFramePr>
          <p:nvPr>
            <p:ph idx="4294967295"/>
          </p:nvPr>
        </p:nvGraphicFramePr>
        <p:xfrm>
          <a:off x="1266825" y="2133600"/>
          <a:ext cx="7591425" cy="3992563"/>
        </p:xfrm>
        <a:graphic>
          <a:graphicData uri="http://schemas.openxmlformats.org/drawingml/2006/table">
            <a:tbl>
              <a:tblPr/>
              <a:tblGrid>
                <a:gridCol w="1179513"/>
                <a:gridCol w="3005137"/>
                <a:gridCol w="3406775"/>
              </a:tblGrid>
              <a:tr h="476250">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Century Gothic" pitchFamily="34" charset="0"/>
                          <a:cs typeface="Times New Roman" pitchFamily="18" charset="0"/>
                        </a:rPr>
                        <a:t>Actores Internos</a:t>
                      </a:r>
                      <a:endParaRPr kumimoji="0" lang="es-ES" sz="1800" b="1"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Century Gothic" pitchFamily="34" charset="0"/>
                          <a:cs typeface="Times New Roman" pitchFamily="18" charset="0"/>
                        </a:rPr>
                        <a:t>Actores Externos</a:t>
                      </a:r>
                      <a:endParaRPr kumimoji="0" lang="es-ES" sz="1800" b="1"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684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Century Gothic" pitchFamily="34" charset="0"/>
                          <a:cs typeface="Times New Roman" pitchFamily="18" charset="0"/>
                        </a:rPr>
                        <a:t>Tradicionales</a:t>
                      </a:r>
                      <a:endParaRPr kumimoji="0" lang="es-ES" sz="1800" b="1"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Empleados</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Sindicatos</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Direcci</a:t>
                      </a:r>
                      <a:r>
                        <a:rPr kumimoji="0" lang="es-ES" sz="1200" b="0" i="0" u="none" strike="noStrike" cap="none" normalizeH="0" baseline="0" smtClean="0">
                          <a:ln>
                            <a:noFill/>
                          </a:ln>
                          <a:solidFill>
                            <a:schemeClr val="tx1"/>
                          </a:solidFill>
                          <a:effectLst/>
                          <a:latin typeface="Arial"/>
                          <a:cs typeface="Times New Roman" pitchFamily="18" charset="0"/>
                        </a:rPr>
                        <a:t>ó</a:t>
                      </a: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n general</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Direcci</a:t>
                      </a:r>
                      <a:r>
                        <a:rPr kumimoji="0" lang="es-ES" sz="1200" b="0" i="0" u="none" strike="noStrike" cap="none" normalizeH="0" baseline="0" smtClean="0">
                          <a:ln>
                            <a:noFill/>
                          </a:ln>
                          <a:solidFill>
                            <a:schemeClr val="tx1"/>
                          </a:solidFill>
                          <a:effectLst/>
                          <a:latin typeface="Arial"/>
                          <a:cs typeface="Times New Roman" pitchFamily="18" charset="0"/>
                        </a:rPr>
                        <a:t>ó</a:t>
                      </a: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n de comunicaci</a:t>
                      </a:r>
                      <a:r>
                        <a:rPr kumimoji="0" lang="es-ES" sz="1200" b="0" i="0" u="none" strike="noStrike" cap="none" normalizeH="0" baseline="0" smtClean="0">
                          <a:ln>
                            <a:noFill/>
                          </a:ln>
                          <a:solidFill>
                            <a:schemeClr val="tx1"/>
                          </a:solidFill>
                          <a:effectLst/>
                          <a:latin typeface="Arial"/>
                          <a:cs typeface="Times New Roman" pitchFamily="18" charset="0"/>
                        </a:rPr>
                        <a:t>ó</a:t>
                      </a: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n</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Direcci</a:t>
                      </a:r>
                      <a:r>
                        <a:rPr kumimoji="0" lang="es-ES" sz="1200" b="0" i="0" u="none" strike="noStrike" cap="none" normalizeH="0" baseline="0" smtClean="0">
                          <a:ln>
                            <a:noFill/>
                          </a:ln>
                          <a:solidFill>
                            <a:schemeClr val="tx1"/>
                          </a:solidFill>
                          <a:effectLst/>
                          <a:latin typeface="Arial"/>
                          <a:cs typeface="Times New Roman" pitchFamily="18" charset="0"/>
                        </a:rPr>
                        <a:t>ó</a:t>
                      </a: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n financiera</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Direcci</a:t>
                      </a:r>
                      <a:r>
                        <a:rPr kumimoji="0" lang="es-ES" sz="1200" b="0" i="0" u="none" strike="noStrike" cap="none" normalizeH="0" baseline="0" smtClean="0">
                          <a:ln>
                            <a:noFill/>
                          </a:ln>
                          <a:solidFill>
                            <a:schemeClr val="tx1"/>
                          </a:solidFill>
                          <a:effectLst/>
                          <a:latin typeface="Arial"/>
                          <a:cs typeface="Times New Roman" pitchFamily="18" charset="0"/>
                        </a:rPr>
                        <a:t>ó</a:t>
                      </a: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n industrial</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Entorno e higiene</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Seguridad</a:t>
                      </a:r>
                      <a:endParaRPr kumimoji="0" lang="es-E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Proveedores</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Clientes</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Competidores</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Proscriptores</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Distribuidores</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Subcontratados</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Consumidores</a:t>
                      </a:r>
                      <a:endParaRPr kumimoji="0" lang="es-E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6478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Century Gothic" pitchFamily="34" charset="0"/>
                          <a:cs typeface="Times New Roman" pitchFamily="18" charset="0"/>
                        </a:rPr>
                        <a:t>No tradicionales</a:t>
                      </a:r>
                      <a:endParaRPr kumimoji="0" lang="es-ES" sz="1800" b="1"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Accionistas</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Prestatarios</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T</a:t>
                      </a:r>
                      <a:r>
                        <a:rPr kumimoji="0" lang="es-ES" sz="1200" b="0" i="0" u="none" strike="noStrike" cap="none" normalizeH="0" baseline="0" smtClean="0">
                          <a:ln>
                            <a:noFill/>
                          </a:ln>
                          <a:solidFill>
                            <a:schemeClr val="tx1"/>
                          </a:solidFill>
                          <a:effectLst/>
                          <a:latin typeface="Arial"/>
                          <a:cs typeface="Times New Roman" pitchFamily="18" charset="0"/>
                        </a:rPr>
                        <a:t>é</a:t>
                      </a: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cnicos de trabajo</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Sociedad madre</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Fuerza de venta</a:t>
                      </a:r>
                      <a:endParaRPr kumimoji="0" lang="es-E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Grupos de presi</a:t>
                      </a:r>
                      <a:r>
                        <a:rPr kumimoji="0" lang="es-ES" sz="1200" b="0" i="0" u="none" strike="noStrike" cap="none" normalizeH="0" baseline="0" smtClean="0">
                          <a:ln>
                            <a:noFill/>
                          </a:ln>
                          <a:solidFill>
                            <a:schemeClr val="tx1"/>
                          </a:solidFill>
                          <a:effectLst/>
                          <a:latin typeface="Arial"/>
                          <a:cs typeface="Times New Roman" pitchFamily="18" charset="0"/>
                        </a:rPr>
                        <a:t>ó</a:t>
                      </a: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n </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Medio pol</a:t>
                      </a:r>
                      <a:r>
                        <a:rPr kumimoji="0" lang="es-ES" sz="1200" b="0" i="0" u="none" strike="noStrike" cap="none" normalizeH="0" baseline="0" smtClean="0">
                          <a:ln>
                            <a:noFill/>
                          </a:ln>
                          <a:solidFill>
                            <a:schemeClr val="tx1"/>
                          </a:solidFill>
                          <a:effectLst/>
                          <a:latin typeface="Arial"/>
                          <a:cs typeface="Times New Roman" pitchFamily="18" charset="0"/>
                        </a:rPr>
                        <a:t>í</a:t>
                      </a: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tico/social/regional/nacional</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Asociaciones de consumidores</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Usuarios</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Medios</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Estado</a:t>
                      </a:r>
                      <a:endParaRPr kumimoji="0" lang="es-ES"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Century Gothic" pitchFamily="34" charset="0"/>
                          <a:cs typeface="Times New Roman" pitchFamily="18" charset="0"/>
                        </a:rPr>
                        <a:t>Instancias gubernamentales</a:t>
                      </a:r>
                      <a:endParaRPr kumimoji="0" lang="es-E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8939464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9875" y="485775"/>
            <a:ext cx="8001000" cy="1022350"/>
          </a:xfrm>
          <a:noFill/>
        </p:spPr>
        <p:txBody>
          <a:bodyPr>
            <a:noAutofit/>
          </a:bodyPr>
          <a:lstStyle/>
          <a:p>
            <a:r>
              <a:rPr lang="es-ES_tradnl" sz="3200" dirty="0" smtClean="0">
                <a:latin typeface="Calibri"/>
                <a:cs typeface="Calibri"/>
              </a:rPr>
              <a:t>Comunicación de crisis y crisis de comunicación</a:t>
            </a:r>
            <a:endParaRPr lang="es-ES_tradnl" sz="3200" dirty="0">
              <a:latin typeface="Calibri"/>
              <a:cs typeface="Calibri"/>
            </a:endParaRPr>
          </a:p>
        </p:txBody>
      </p:sp>
      <p:sp>
        <p:nvSpPr>
          <p:cNvPr id="2" name="Content Placeholder 1"/>
          <p:cNvSpPr>
            <a:spLocks noGrp="1"/>
          </p:cNvSpPr>
          <p:nvPr>
            <p:ph idx="1"/>
          </p:nvPr>
        </p:nvSpPr>
        <p:spPr>
          <a:xfrm>
            <a:off x="269875" y="2000249"/>
            <a:ext cx="8874125" cy="4651375"/>
          </a:xfrm>
        </p:spPr>
        <p:txBody>
          <a:bodyPr>
            <a:normAutofit/>
          </a:bodyPr>
          <a:lstStyle/>
          <a:p>
            <a:pPr marL="0" indent="0">
              <a:buNone/>
            </a:pPr>
            <a:r>
              <a:rPr lang="es-ES_tradnl" dirty="0" smtClean="0"/>
              <a:t>   </a:t>
            </a:r>
            <a:r>
              <a:rPr lang="es-ES_tradnl" sz="2400" dirty="0" smtClean="0"/>
              <a:t> </a:t>
            </a:r>
            <a:r>
              <a:rPr lang="es-ES_tradnl" b="1" dirty="0" smtClean="0">
                <a:solidFill>
                  <a:srgbClr val="990000"/>
                </a:solidFill>
              </a:rPr>
              <a:t> La mayoría de la información controla: </a:t>
            </a:r>
          </a:p>
          <a:p>
            <a:pPr lvl="1">
              <a:buFont typeface="Arial"/>
              <a:buChar char="•"/>
            </a:pPr>
            <a:r>
              <a:rPr lang="es-ES_tradnl" sz="2000" dirty="0" smtClean="0"/>
              <a:t>Rumores: efecto de una falta de información bien administrada.</a:t>
            </a:r>
          </a:p>
          <a:p>
            <a:pPr lvl="1">
              <a:buFont typeface="Arial"/>
              <a:buChar char="•"/>
            </a:pPr>
            <a:r>
              <a:rPr lang="es-ES_tradnl" sz="2000" dirty="0" smtClean="0"/>
              <a:t>Ausencia de las relaciones cuidadosas con los medios.</a:t>
            </a:r>
          </a:p>
          <a:p>
            <a:pPr lvl="1">
              <a:buFont typeface="Arial"/>
              <a:buChar char="•"/>
            </a:pPr>
            <a:r>
              <a:rPr lang="es-ES_tradnl" sz="2000" dirty="0" smtClean="0"/>
              <a:t>Los límites existentes entre direcciones y mandos intermedios.</a:t>
            </a:r>
          </a:p>
          <a:p>
            <a:pPr marL="228600" lvl="1" indent="0">
              <a:buNone/>
            </a:pPr>
            <a:endParaRPr lang="es-ES_tradnl" sz="2000" dirty="0"/>
          </a:p>
          <a:p>
            <a:pPr marL="228600" lvl="1" indent="0">
              <a:buNone/>
            </a:pPr>
            <a:r>
              <a:rPr lang="es-ES_tradnl" sz="2400" b="1" dirty="0" smtClean="0">
                <a:solidFill>
                  <a:schemeClr val="accent1"/>
                </a:solidFill>
              </a:rPr>
              <a:t>Crisis en las empresas revelan dos problemas:</a:t>
            </a:r>
          </a:p>
          <a:p>
            <a:pPr lvl="1">
              <a:buFont typeface="Arial"/>
              <a:buChar char="•"/>
            </a:pPr>
            <a:r>
              <a:rPr lang="es-ES_tradnl" sz="2000" dirty="0" smtClean="0"/>
              <a:t>Falta de información </a:t>
            </a:r>
          </a:p>
          <a:p>
            <a:pPr lvl="1">
              <a:buFont typeface="Arial"/>
              <a:buChar char="•"/>
            </a:pPr>
            <a:r>
              <a:rPr lang="es-ES_tradnl" sz="2000" dirty="0" smtClean="0"/>
              <a:t>Falta de controles de procesos</a:t>
            </a:r>
          </a:p>
          <a:p>
            <a:pPr lvl="1"/>
            <a:endParaRPr lang="en-US" dirty="0"/>
          </a:p>
        </p:txBody>
      </p:sp>
    </p:spTree>
    <p:extLst>
      <p:ext uri="{BB962C8B-B14F-4D97-AF65-F5344CB8AC3E}">
        <p14:creationId xmlns:p14="http://schemas.microsoft.com/office/powerpoint/2010/main" val="2392420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marL="0" indent="0">
              <a:buNone/>
            </a:pPr>
            <a:r>
              <a:rPr lang="en-US" sz="2400" dirty="0" smtClean="0"/>
              <a:t>      </a:t>
            </a:r>
          </a:p>
          <a:p>
            <a:pPr marL="0" indent="0">
              <a:buNone/>
            </a:pPr>
            <a:r>
              <a:rPr lang="en-US" sz="2400" dirty="0">
                <a:latin typeface="Calibri"/>
                <a:cs typeface="Calibri"/>
              </a:rPr>
              <a:t> </a:t>
            </a:r>
            <a:r>
              <a:rPr lang="en-US" sz="2400" dirty="0" smtClean="0">
                <a:latin typeface="Calibri"/>
                <a:cs typeface="Calibri"/>
              </a:rPr>
              <a:t>  </a:t>
            </a:r>
            <a:r>
              <a:rPr lang="es-ES_tradnl" sz="2000" dirty="0" smtClean="0">
                <a:latin typeface="Calibri"/>
                <a:cs typeface="Calibri"/>
              </a:rPr>
              <a:t>    </a:t>
            </a:r>
          </a:p>
          <a:p>
            <a:pPr marL="0" indent="0">
              <a:buNone/>
            </a:pPr>
            <a:endParaRPr lang="es-ES_tradnl" sz="2000" dirty="0">
              <a:latin typeface="Calibri"/>
              <a:cs typeface="Calibri"/>
            </a:endParaRPr>
          </a:p>
          <a:p>
            <a:pPr marL="0" indent="0">
              <a:buNone/>
            </a:pPr>
            <a:r>
              <a:rPr lang="es-ES_tradnl" sz="2000" b="1" dirty="0" smtClean="0">
                <a:solidFill>
                  <a:schemeClr val="accent1"/>
                </a:solidFill>
                <a:latin typeface="Calibri"/>
                <a:cs typeface="Calibri"/>
              </a:rPr>
              <a:t>       Fórmula de cultura de comunicación:</a:t>
            </a:r>
          </a:p>
          <a:p>
            <a:pPr lvl="1">
              <a:buFont typeface="Wingdings" charset="2"/>
              <a:buChar char="§"/>
            </a:pPr>
            <a:r>
              <a:rPr lang="es-ES_tradnl" sz="2000" smtClean="0">
                <a:latin typeface="Calibri"/>
                <a:cs typeface="Calibri"/>
              </a:rPr>
              <a:t>Conducta </a:t>
            </a:r>
            <a:r>
              <a:rPr lang="es-ES_tradnl" sz="2000" smtClean="0">
                <a:latin typeface="Calibri"/>
                <a:cs typeface="Calibri"/>
              </a:rPr>
              <a:t>ética</a:t>
            </a:r>
            <a:endParaRPr lang="es-ES_tradnl" sz="2000" dirty="0" smtClean="0">
              <a:latin typeface="Calibri"/>
              <a:cs typeface="Calibri"/>
            </a:endParaRPr>
          </a:p>
          <a:p>
            <a:pPr lvl="1">
              <a:buFont typeface="Wingdings" charset="2"/>
              <a:buChar char="§"/>
            </a:pPr>
            <a:r>
              <a:rPr lang="es-ES_tradnl" sz="2000" dirty="0" smtClean="0">
                <a:latin typeface="Calibri"/>
                <a:cs typeface="Calibri"/>
              </a:rPr>
              <a:t>Cultura corporativa</a:t>
            </a:r>
          </a:p>
          <a:p>
            <a:pPr lvl="1">
              <a:buFont typeface="Wingdings" charset="2"/>
              <a:buChar char="§"/>
            </a:pPr>
            <a:r>
              <a:rPr lang="es-ES_tradnl" sz="2000" dirty="0" smtClean="0">
                <a:latin typeface="Calibri"/>
                <a:cs typeface="Calibri"/>
              </a:rPr>
              <a:t>Comunicación como dispositivo de monitoreo de información y de gestión.</a:t>
            </a:r>
          </a:p>
          <a:p>
            <a:pPr lvl="1">
              <a:buFont typeface="Wingdings" charset="2"/>
              <a:buChar char="§"/>
            </a:pPr>
            <a:r>
              <a:rPr lang="es-ES_tradnl" sz="2000" dirty="0" smtClean="0">
                <a:latin typeface="Calibri"/>
                <a:cs typeface="Calibri"/>
              </a:rPr>
              <a:t>Controles de las decisiones, los poderes y los procesos.</a:t>
            </a:r>
          </a:p>
          <a:p>
            <a:pPr marL="457200" lvl="1" indent="0">
              <a:buNone/>
            </a:pPr>
            <a:endParaRPr lang="es-ES_tradnl" sz="2000" dirty="0">
              <a:latin typeface="Calibri"/>
              <a:cs typeface="Calibri"/>
            </a:endParaRPr>
          </a:p>
          <a:p>
            <a:pPr marL="457200" lvl="1" indent="0">
              <a:buNone/>
            </a:pPr>
            <a:endParaRPr lang="es-ES_tradnl" sz="2000" dirty="0" smtClean="0">
              <a:latin typeface="Calibri"/>
              <a:cs typeface="Calibri"/>
            </a:endParaRPr>
          </a:p>
          <a:p>
            <a:pPr marL="457200" lvl="1" indent="0">
              <a:buNone/>
            </a:pPr>
            <a:r>
              <a:rPr lang="es-ES_tradnl" sz="2000" dirty="0" smtClean="0">
                <a:latin typeface="Calibri"/>
                <a:cs typeface="Calibri"/>
              </a:rPr>
              <a:t>Para resolver una crisis, no es suficiente comunicar, hay que tomar partido con actitudes resolutivas y decisiones rápidas, atajando las causas con acciones y actuando con hechos.</a:t>
            </a:r>
          </a:p>
          <a:p>
            <a:pPr marL="457200" lvl="1" indent="0">
              <a:buNone/>
            </a:pPr>
            <a:r>
              <a:rPr lang="es-ES_tradnl" sz="2000" dirty="0" smtClean="0">
                <a:latin typeface="Calibri"/>
                <a:cs typeface="Calibri"/>
              </a:rPr>
              <a:t>La comunicación en la gestión de crisis se puede evitar con previsión y controles y tomando decisiones correctas a tiempo.</a:t>
            </a:r>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32910328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_tradnl" sz="3600" dirty="0" smtClean="0">
                <a:latin typeface="+mn-lt"/>
              </a:rPr>
              <a:t>Plan de Gestión de Crisis</a:t>
            </a:r>
            <a:endParaRPr lang="es-ES_tradnl" sz="3600" dirty="0">
              <a:latin typeface="+mn-lt"/>
            </a:endParaRPr>
          </a:p>
        </p:txBody>
      </p:sp>
      <p:sp>
        <p:nvSpPr>
          <p:cNvPr id="3" name="Content Placeholder 2"/>
          <p:cNvSpPr>
            <a:spLocks noGrp="1"/>
          </p:cNvSpPr>
          <p:nvPr>
            <p:ph idx="1"/>
          </p:nvPr>
        </p:nvSpPr>
        <p:spPr>
          <a:xfrm>
            <a:off x="523874" y="2259013"/>
            <a:ext cx="8620125" cy="5440362"/>
          </a:xfrm>
        </p:spPr>
        <p:txBody>
          <a:bodyPr>
            <a:normAutofit/>
          </a:bodyPr>
          <a:lstStyle/>
          <a:p>
            <a:pPr>
              <a:buClrTx/>
              <a:buFont typeface="Arial"/>
              <a:buChar char="•"/>
            </a:pPr>
            <a:r>
              <a:rPr lang="es-ES_tradnl" sz="2400" dirty="0" smtClean="0">
                <a:solidFill>
                  <a:schemeClr val="tx1"/>
                </a:solidFill>
              </a:rPr>
              <a:t>Dispositivo que incluye elementos humanos (informadores y gestores) y elementos estratégicos.</a:t>
            </a:r>
          </a:p>
          <a:p>
            <a:pPr>
              <a:buClrTx/>
              <a:buFont typeface="Arial"/>
              <a:buChar char="•"/>
            </a:pPr>
            <a:endParaRPr lang="es-ES_tradnl" sz="2400" dirty="0" smtClean="0">
              <a:solidFill>
                <a:schemeClr val="tx1"/>
              </a:solidFill>
            </a:endParaRPr>
          </a:p>
          <a:p>
            <a:pPr>
              <a:buClrTx/>
              <a:buFont typeface="Arial"/>
              <a:buChar char="•"/>
            </a:pPr>
            <a:r>
              <a:rPr lang="es-ES_tradnl" sz="2400" dirty="0" smtClean="0">
                <a:solidFill>
                  <a:schemeClr val="tx1"/>
                </a:solidFill>
              </a:rPr>
              <a:t>El </a:t>
            </a:r>
            <a:r>
              <a:rPr lang="es-ES_tradnl" sz="2400" dirty="0" err="1" smtClean="0">
                <a:solidFill>
                  <a:schemeClr val="tx1"/>
                </a:solidFill>
              </a:rPr>
              <a:t>DirCom</a:t>
            </a:r>
            <a:r>
              <a:rPr lang="es-ES_tradnl" sz="2400" dirty="0" smtClean="0">
                <a:solidFill>
                  <a:schemeClr val="tx1"/>
                </a:solidFill>
              </a:rPr>
              <a:t> se incorpora a la gestión de la crisis en su aspecto comunicacional. </a:t>
            </a:r>
          </a:p>
        </p:txBody>
      </p:sp>
    </p:spTree>
    <p:extLst>
      <p:ext uri="{BB962C8B-B14F-4D97-AF65-F5344CB8AC3E}">
        <p14:creationId xmlns:p14="http://schemas.microsoft.com/office/powerpoint/2010/main" val="28097639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_tradnl" sz="3600" dirty="0" smtClean="0">
                <a:latin typeface="+mn-lt"/>
              </a:rPr>
              <a:t>Gabinete de crisis</a:t>
            </a:r>
            <a:endParaRPr lang="es-ES_tradnl" sz="3600" dirty="0">
              <a:latin typeface="+mn-lt"/>
            </a:endParaRPr>
          </a:p>
        </p:txBody>
      </p:sp>
      <p:sp>
        <p:nvSpPr>
          <p:cNvPr id="3" name="Content Placeholder 2"/>
          <p:cNvSpPr>
            <a:spLocks noGrp="1"/>
          </p:cNvSpPr>
          <p:nvPr>
            <p:ph idx="1"/>
          </p:nvPr>
        </p:nvSpPr>
        <p:spPr>
          <a:xfrm>
            <a:off x="0" y="1973263"/>
            <a:ext cx="9144000" cy="5440362"/>
          </a:xfrm>
        </p:spPr>
        <p:txBody>
          <a:bodyPr>
            <a:normAutofit/>
          </a:bodyPr>
          <a:lstStyle/>
          <a:p>
            <a:pPr>
              <a:buFont typeface="Arial"/>
              <a:buChar char="•"/>
            </a:pPr>
            <a:r>
              <a:rPr lang="es-ES_tradnl" sz="2400" dirty="0" smtClean="0">
                <a:solidFill>
                  <a:srgbClr val="000000"/>
                </a:solidFill>
              </a:rPr>
              <a:t>A manera de prevención y el control de posibles situaciones críticas, es preciso organizar un Gabinete de Crisis.</a:t>
            </a:r>
          </a:p>
          <a:p>
            <a:pPr>
              <a:buFont typeface="Arial"/>
              <a:buChar char="•"/>
            </a:pPr>
            <a:endParaRPr lang="es-ES_tradnl" sz="2400" dirty="0" smtClean="0">
              <a:solidFill>
                <a:srgbClr val="000000"/>
              </a:solidFill>
            </a:endParaRPr>
          </a:p>
          <a:p>
            <a:pPr>
              <a:buFont typeface="Arial"/>
              <a:buChar char="•"/>
            </a:pPr>
            <a:r>
              <a:rPr lang="es-ES_tradnl" sz="2400" dirty="0" smtClean="0">
                <a:solidFill>
                  <a:srgbClr val="000000"/>
                </a:solidFill>
              </a:rPr>
              <a:t>Para que éste sea eficaz, deben reunirse dos condiciones:</a:t>
            </a:r>
          </a:p>
          <a:p>
            <a:pPr marL="914400" lvl="1" indent="-457200">
              <a:buClrTx/>
              <a:buFont typeface="+mj-lt"/>
              <a:buAutoNum type="arabicParenR"/>
            </a:pPr>
            <a:r>
              <a:rPr lang="es-ES_tradnl" sz="2000" b="1" dirty="0" smtClean="0">
                <a:solidFill>
                  <a:schemeClr val="accent1"/>
                </a:solidFill>
              </a:rPr>
              <a:t>Construirlo antes de que aparezcan los conflictos graves y no tener que improvisar</a:t>
            </a:r>
          </a:p>
          <a:p>
            <a:pPr marL="914400" lvl="1" indent="-457200">
              <a:buClrTx/>
              <a:buFont typeface="+mj-lt"/>
              <a:buAutoNum type="arabicParenR"/>
            </a:pPr>
            <a:r>
              <a:rPr lang="es-ES_tradnl" sz="2000" b="1" dirty="0" smtClean="0">
                <a:solidFill>
                  <a:schemeClr val="accent1"/>
                </a:solidFill>
              </a:rPr>
              <a:t>Dotarlo de una mínima formación para evitar consecuencias adversas. </a:t>
            </a:r>
            <a:endParaRPr lang="es-ES_tradnl" sz="2000" b="1" dirty="0">
              <a:solidFill>
                <a:schemeClr val="accent1"/>
              </a:solidFill>
            </a:endParaRPr>
          </a:p>
        </p:txBody>
      </p:sp>
    </p:spTree>
    <p:extLst>
      <p:ext uri="{BB962C8B-B14F-4D97-AF65-F5344CB8AC3E}">
        <p14:creationId xmlns:p14="http://schemas.microsoft.com/office/powerpoint/2010/main" val="41261144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buNone/>
            </a:pPr>
            <a:r>
              <a:rPr lang="en-US" dirty="0" smtClean="0"/>
              <a:t>     </a:t>
            </a:r>
          </a:p>
          <a:p>
            <a:pPr marL="0" indent="0">
              <a:buNone/>
            </a:pPr>
            <a:endParaRPr lang="en-US" dirty="0"/>
          </a:p>
          <a:p>
            <a:pPr marL="0" indent="0">
              <a:buNone/>
            </a:pPr>
            <a:r>
              <a:rPr lang="es-ES_tradnl" dirty="0" smtClean="0"/>
              <a:t>      </a:t>
            </a:r>
          </a:p>
          <a:p>
            <a:pPr marL="0" indent="0">
              <a:buNone/>
            </a:pPr>
            <a:endParaRPr lang="es-ES_tradnl" sz="2400" dirty="0"/>
          </a:p>
          <a:p>
            <a:pPr marL="0" indent="0">
              <a:buNone/>
            </a:pPr>
            <a:r>
              <a:rPr lang="es-ES_tradnl" dirty="0" smtClean="0"/>
              <a:t>       </a:t>
            </a:r>
            <a:r>
              <a:rPr lang="es-ES_tradnl" sz="2400" dirty="0" smtClean="0"/>
              <a:t>Estará formado por:</a:t>
            </a:r>
          </a:p>
          <a:p>
            <a:pPr lvl="1">
              <a:buClrTx/>
              <a:buFont typeface="Arial"/>
              <a:buChar char="•"/>
            </a:pPr>
            <a:r>
              <a:rPr lang="es-ES_tradnl" sz="2000" b="1" dirty="0" err="1" smtClean="0">
                <a:solidFill>
                  <a:srgbClr val="990000"/>
                </a:solidFill>
              </a:rPr>
              <a:t>DirCom</a:t>
            </a:r>
            <a:endParaRPr lang="es-ES_tradnl" sz="2000" b="1" dirty="0" smtClean="0">
              <a:solidFill>
                <a:srgbClr val="990000"/>
              </a:solidFill>
            </a:endParaRPr>
          </a:p>
          <a:p>
            <a:pPr lvl="1">
              <a:buClrTx/>
              <a:buFont typeface="Arial"/>
              <a:buChar char="•"/>
            </a:pPr>
            <a:r>
              <a:rPr lang="es-ES_tradnl" sz="2000" b="1" dirty="0" smtClean="0">
                <a:solidFill>
                  <a:srgbClr val="990000"/>
                </a:solidFill>
              </a:rPr>
              <a:t>Secretario General y las Direcciones Generales de Recursos Humanos</a:t>
            </a:r>
          </a:p>
          <a:p>
            <a:pPr lvl="1">
              <a:buClrTx/>
              <a:buFont typeface="Arial"/>
              <a:buChar char="•"/>
            </a:pPr>
            <a:r>
              <a:rPr lang="es-ES_tradnl" sz="2000" b="1" dirty="0" smtClean="0">
                <a:solidFill>
                  <a:srgbClr val="990000"/>
                </a:solidFill>
              </a:rPr>
              <a:t>Secretario Legal</a:t>
            </a:r>
          </a:p>
          <a:p>
            <a:pPr lvl="1">
              <a:buClrTx/>
              <a:buFont typeface="Arial"/>
              <a:buChar char="•"/>
            </a:pPr>
            <a:r>
              <a:rPr lang="es-ES_tradnl" sz="2000" b="1" dirty="0" smtClean="0">
                <a:solidFill>
                  <a:srgbClr val="990000"/>
                </a:solidFill>
              </a:rPr>
              <a:t>Secretario Financiero, etc.</a:t>
            </a:r>
          </a:p>
          <a:p>
            <a:pPr lvl="1"/>
            <a:endParaRPr lang="en-US" dirty="0"/>
          </a:p>
        </p:txBody>
      </p:sp>
    </p:spTree>
    <p:extLst>
      <p:ext uri="{BB962C8B-B14F-4D97-AF65-F5344CB8AC3E}">
        <p14:creationId xmlns:p14="http://schemas.microsoft.com/office/powerpoint/2010/main" val="2684747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831" name="Group 319"/>
          <p:cNvGraphicFramePr>
            <a:graphicFrameLocks noGrp="1"/>
          </p:cNvGraphicFramePr>
          <p:nvPr>
            <p:ph idx="4294967295"/>
          </p:nvPr>
        </p:nvGraphicFramePr>
        <p:xfrm>
          <a:off x="284163" y="1881188"/>
          <a:ext cx="8574087" cy="4633278"/>
        </p:xfrm>
        <a:graphic>
          <a:graphicData uri="http://schemas.openxmlformats.org/drawingml/2006/table">
            <a:tbl>
              <a:tblPr/>
              <a:tblGrid>
                <a:gridCol w="2139950"/>
                <a:gridCol w="2144712"/>
                <a:gridCol w="2144713"/>
                <a:gridCol w="2144712"/>
              </a:tblGrid>
              <a:tr h="274638">
                <a:tc>
                  <a:txBody>
                    <a:bodyPr/>
                    <a:lstStyle/>
                    <a:p>
                      <a:pPr marL="454025" marR="0" lvl="0" indent="-454025" algn="l"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Adobe Song Std L" pitchFamily="18" charset="-128"/>
                          <a:cs typeface="Times New Roman" pitchFamily="18" charset="0"/>
                        </a:rPr>
                        <a:t>Criterios de gravedad</a:t>
                      </a:r>
                      <a:endParaRPr kumimoji="0" lang="es-ES" sz="1800" b="0" i="0" u="none" strike="noStrike" cap="none" normalizeH="0" baseline="0" smtClean="0">
                        <a:ln>
                          <a:noFill/>
                        </a:ln>
                        <a:solidFill>
                          <a:schemeClr val="tx1"/>
                        </a:solidFill>
                        <a:effectLst/>
                        <a:latin typeface="Adobe Song Std L" pitchFamily="18"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54025" marR="0" lvl="0" indent="-454025" algn="l"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Adobe Song Std L" pitchFamily="18" charset="-128"/>
                          <a:cs typeface="Times New Roman" pitchFamily="18" charset="0"/>
                        </a:rPr>
                        <a:t>Peso para la empresa</a:t>
                      </a:r>
                      <a:endParaRPr kumimoji="0" lang="es-ES" sz="1800" b="0" i="0" u="none" strike="noStrike" cap="none" normalizeH="0" baseline="0" smtClean="0">
                        <a:ln>
                          <a:noFill/>
                        </a:ln>
                        <a:solidFill>
                          <a:schemeClr val="tx1"/>
                        </a:solidFill>
                        <a:effectLst/>
                        <a:latin typeface="Adobe Song Std L" pitchFamily="18"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54025" marR="0" lvl="0" indent="-454025" algn="l"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Adobe Song Std L" pitchFamily="18" charset="-128"/>
                          <a:cs typeface="Times New Roman" pitchFamily="18" charset="0"/>
                        </a:rPr>
                        <a:t>Medida sobre una escala de 0 a 5</a:t>
                      </a:r>
                      <a:endParaRPr kumimoji="0" lang="es-ES" sz="1800" b="0" i="0" u="none" strike="noStrike" cap="none" normalizeH="0" baseline="0" smtClean="0">
                        <a:ln>
                          <a:noFill/>
                        </a:ln>
                        <a:solidFill>
                          <a:schemeClr val="tx1"/>
                        </a:solidFill>
                        <a:effectLst/>
                        <a:latin typeface="Adobe Song Std L" pitchFamily="18"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54025" marR="0" lvl="0" indent="-454025" algn="l"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Adobe Song Std L" pitchFamily="18" charset="-128"/>
                          <a:cs typeface="Times New Roman" pitchFamily="18" charset="0"/>
                        </a:rPr>
                        <a:t>Resultados</a:t>
                      </a:r>
                      <a:endParaRPr kumimoji="0" lang="es-ES" sz="1800" b="0" i="0" u="none" strike="noStrike" cap="none" normalizeH="0" baseline="0" smtClean="0">
                        <a:ln>
                          <a:noFill/>
                        </a:ln>
                        <a:solidFill>
                          <a:schemeClr val="tx1"/>
                        </a:solidFill>
                        <a:effectLst/>
                        <a:latin typeface="Adobe Song Std L" pitchFamily="18"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454025" marR="0" lvl="0" indent="-454025" algn="l"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Adobe Song Std L" pitchFamily="18" charset="-128"/>
                          <a:cs typeface="Times New Roman" pitchFamily="18" charset="0"/>
                        </a:rPr>
                        <a:t>Pérdida de vidas humanas</a:t>
                      </a:r>
                      <a:endParaRPr kumimoji="0" lang="es-ES" sz="1800" b="0" i="0" u="none" strike="noStrike" cap="none" normalizeH="0" baseline="0" smtClean="0">
                        <a:ln>
                          <a:noFill/>
                        </a:ln>
                        <a:solidFill>
                          <a:schemeClr val="tx1"/>
                        </a:solidFill>
                        <a:effectLst/>
                        <a:latin typeface="Adobe Song Std L" pitchFamily="18"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454025" marR="0" lvl="0" indent="-454025" algn="l"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Adobe Song Std L" pitchFamily="18" charset="-128"/>
                          <a:cs typeface="Times New Roman" pitchFamily="18" charset="0"/>
                        </a:rPr>
                        <a:t>Pérdida de partes de trabajo</a:t>
                      </a:r>
                      <a:endParaRPr kumimoji="0" lang="es-ES" sz="1800" b="0" i="0" u="none" strike="noStrike" cap="none" normalizeH="0" baseline="0" smtClean="0">
                        <a:ln>
                          <a:noFill/>
                        </a:ln>
                        <a:solidFill>
                          <a:schemeClr val="tx1"/>
                        </a:solidFill>
                        <a:effectLst/>
                        <a:latin typeface="Adobe Song Std L" pitchFamily="18"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454025" marR="0" lvl="0" indent="-454025" algn="l"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Adobe Song Std L" pitchFamily="18" charset="-128"/>
                          <a:cs typeface="Times New Roman" pitchFamily="18" charset="0"/>
                        </a:rPr>
                        <a:t>Caída del curso de la Bolsa</a:t>
                      </a:r>
                      <a:endParaRPr kumimoji="0" lang="es-ES" sz="1800" b="0" i="0" u="none" strike="noStrike" cap="none" normalizeH="0" baseline="0" smtClean="0">
                        <a:ln>
                          <a:noFill/>
                        </a:ln>
                        <a:solidFill>
                          <a:schemeClr val="tx1"/>
                        </a:solidFill>
                        <a:effectLst/>
                        <a:latin typeface="Adobe Song Std L" pitchFamily="18"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454025" marR="0" lvl="0" indent="-454025" algn="l"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Adobe Song Std L" pitchFamily="18" charset="-128"/>
                          <a:cs typeface="Times New Roman" pitchFamily="18" charset="0"/>
                        </a:rPr>
                        <a:t>Pérdida financiera inducida</a:t>
                      </a:r>
                      <a:endParaRPr kumimoji="0" lang="es-ES" sz="1800" b="0" i="0" u="none" strike="noStrike" cap="none" normalizeH="0" baseline="0" smtClean="0">
                        <a:ln>
                          <a:noFill/>
                        </a:ln>
                        <a:solidFill>
                          <a:schemeClr val="tx1"/>
                        </a:solidFill>
                        <a:effectLst/>
                        <a:latin typeface="Adobe Song Std L" pitchFamily="18"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454025" marR="0" lvl="0" indent="-454025" algn="l"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Adobe Song Std L" pitchFamily="18" charset="-128"/>
                          <a:cs typeface="Times New Roman" pitchFamily="18" charset="0"/>
                        </a:rPr>
                        <a:t>Deterioro de la imagen </a:t>
                      </a:r>
                      <a:endParaRPr kumimoji="0" lang="es-ES" sz="1800" b="0" i="0" u="none" strike="noStrike" cap="none" normalizeH="0" baseline="0" smtClean="0">
                        <a:ln>
                          <a:noFill/>
                        </a:ln>
                        <a:solidFill>
                          <a:schemeClr val="tx1"/>
                        </a:solidFill>
                        <a:effectLst/>
                        <a:latin typeface="Adobe Song Std L" pitchFamily="18"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454025" marR="0" lvl="0" indent="-454025" algn="l"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Adobe Song Std L" pitchFamily="18" charset="-128"/>
                          <a:cs typeface="Times New Roman" pitchFamily="18" charset="0"/>
                        </a:rPr>
                        <a:t>Cobertura mediática</a:t>
                      </a:r>
                      <a:endParaRPr kumimoji="0" lang="es-ES" sz="1800" b="0" i="0" u="none" strike="noStrike" cap="none" normalizeH="0" baseline="0" smtClean="0">
                        <a:ln>
                          <a:noFill/>
                        </a:ln>
                        <a:solidFill>
                          <a:schemeClr val="tx1"/>
                        </a:solidFill>
                        <a:effectLst/>
                        <a:latin typeface="Adobe Song Std L" pitchFamily="18"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454025" marR="0" lvl="0" indent="-454025" algn="l"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Adobe Song Std L" pitchFamily="18" charset="-128"/>
                          <a:cs typeface="Times New Roman" pitchFamily="18" charset="0"/>
                        </a:rPr>
                        <a:t>Detención de la producción </a:t>
                      </a:r>
                      <a:endParaRPr kumimoji="0" lang="es-ES" sz="1800" b="0" i="0" u="none" strike="noStrike" cap="none" normalizeH="0" baseline="0" smtClean="0">
                        <a:ln>
                          <a:noFill/>
                        </a:ln>
                        <a:solidFill>
                          <a:schemeClr val="tx1"/>
                        </a:solidFill>
                        <a:effectLst/>
                        <a:latin typeface="Adobe Song Std L" pitchFamily="18"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454025" marR="0" lvl="0" indent="-454025" algn="l"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Adobe Song Std L" pitchFamily="18" charset="-128"/>
                          <a:cs typeface="Times New Roman" pitchFamily="18" charset="0"/>
                        </a:rPr>
                        <a:t>Efecto dominó</a:t>
                      </a:r>
                      <a:endParaRPr kumimoji="0" lang="es-ES" sz="1800" b="0" i="0" u="none" strike="noStrike" cap="none" normalizeH="0" baseline="0" smtClean="0">
                        <a:ln>
                          <a:noFill/>
                        </a:ln>
                        <a:solidFill>
                          <a:schemeClr val="tx1"/>
                        </a:solidFill>
                        <a:effectLst/>
                        <a:latin typeface="Adobe Song Std L" pitchFamily="18"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454025" marR="0" lvl="0" indent="-454025" algn="l"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Adobe Song Std L" pitchFamily="18" charset="-128"/>
                          <a:cs typeface="Times New Roman" pitchFamily="18" charset="0"/>
                        </a:rPr>
                        <a:t>Deterioro del medio ambiente</a:t>
                      </a:r>
                      <a:endParaRPr kumimoji="0" lang="es-ES" sz="1800" b="0" i="0" u="none" strike="noStrike" cap="none" normalizeH="0" baseline="0" smtClean="0">
                        <a:ln>
                          <a:noFill/>
                        </a:ln>
                        <a:solidFill>
                          <a:schemeClr val="tx1"/>
                        </a:solidFill>
                        <a:effectLst/>
                        <a:latin typeface="Adobe Song Std L" pitchFamily="18"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454025" marR="0" lvl="0" indent="-454025" algn="l" defTabSz="914400" rtl="0" eaLnBrk="1" fontAlgn="base" latinLnBrk="0" hangingPunct="1">
                        <a:lnSpc>
                          <a:spcPct val="100000"/>
                        </a:lnSpc>
                        <a:spcBef>
                          <a:spcPct val="0"/>
                        </a:spcBef>
                        <a:spcAft>
                          <a:spcPct val="0"/>
                        </a:spcAft>
                        <a:buClrTx/>
                        <a:buSzTx/>
                        <a:buFontTx/>
                        <a:buNone/>
                        <a:tabLst/>
                      </a:pPr>
                      <a:r>
                        <a:rPr kumimoji="0" lang="es-ES" sz="1200" b="1" i="1" u="none" strike="noStrike" cap="none" normalizeH="0" baseline="0" smtClean="0">
                          <a:ln>
                            <a:noFill/>
                          </a:ln>
                          <a:solidFill>
                            <a:schemeClr val="tx1"/>
                          </a:solidFill>
                          <a:effectLst/>
                          <a:latin typeface="Adobe Song Std L" pitchFamily="18" charset="-128"/>
                          <a:cs typeface="Times New Roman" pitchFamily="18" charset="0"/>
                        </a:rPr>
                        <a:t>Score</a:t>
                      </a:r>
                      <a:r>
                        <a:rPr kumimoji="0" lang="es-ES" sz="1200" b="1" i="0" u="none" strike="noStrike" cap="none" normalizeH="0" baseline="0" smtClean="0">
                          <a:ln>
                            <a:noFill/>
                          </a:ln>
                          <a:solidFill>
                            <a:schemeClr val="tx1"/>
                          </a:solidFill>
                          <a:effectLst/>
                          <a:latin typeface="Adobe Song Std L" pitchFamily="18" charset="-128"/>
                          <a:cs typeface="Times New Roman" pitchFamily="18" charset="0"/>
                        </a:rPr>
                        <a:t> de gravedad </a:t>
                      </a:r>
                      <a:endParaRPr kumimoji="0" lang="es-ES" sz="1800" b="0" i="0" u="none" strike="noStrike" cap="none" normalizeH="0" baseline="0" smtClean="0">
                        <a:ln>
                          <a:noFill/>
                        </a:ln>
                        <a:solidFill>
                          <a:schemeClr val="tx1"/>
                        </a:solidFill>
                        <a:effectLst/>
                        <a:latin typeface="Adobe Song Std L" pitchFamily="18"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2888">
                <a:tc>
                  <a:txBody>
                    <a:bodyPr/>
                    <a:lstStyle/>
                    <a:p>
                      <a:pPr marL="454025" marR="0" lvl="0" indent="-454025" algn="l"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Adobe Song Std L" pitchFamily="18" charset="-128"/>
                          <a:cs typeface="Times New Roman" pitchFamily="18" charset="0"/>
                        </a:rPr>
                        <a:t>Media</a:t>
                      </a:r>
                      <a:endParaRPr kumimoji="0" lang="es-ES" sz="1800" b="0" i="0" u="none" strike="noStrike" cap="none" normalizeH="0" baseline="0" smtClean="0">
                        <a:ln>
                          <a:noFill/>
                        </a:ln>
                        <a:solidFill>
                          <a:schemeClr val="tx1"/>
                        </a:solidFill>
                        <a:effectLst/>
                        <a:latin typeface="Adobe Song Std L" pitchFamily="18"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2000"/>
                        </a:spcBef>
                        <a:spcAft>
                          <a:spcPct val="0"/>
                        </a:spcAft>
                        <a:buClr>
                          <a:srgbClr val="A6A6A6"/>
                        </a:buClr>
                        <a:buSzPct val="90000"/>
                        <a:buFont typeface="Wingdings" pitchFamily="2" charset="2"/>
                        <a:buNone/>
                        <a:tabLst/>
                      </a:pPr>
                      <a:endParaRPr kumimoji="0" lang="es-ES" sz="2000" b="0" i="0" u="none" strike="noStrike" cap="none" normalizeH="0" baseline="0" smtClean="0">
                        <a:ln>
                          <a:noFill/>
                        </a:ln>
                        <a:solidFill>
                          <a:srgbClr val="262626"/>
                        </a:solidFill>
                        <a:effectLst/>
                        <a:latin typeface="Adobe Song Std L" pitchFamily="18"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9445292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mn-lt"/>
              </a:rPr>
              <a:t>Rumor</a:t>
            </a:r>
            <a:endParaRPr lang="en-US" sz="3600" dirty="0">
              <a:latin typeface="+mn-lt"/>
            </a:endParaRPr>
          </a:p>
        </p:txBody>
      </p:sp>
      <p:sp>
        <p:nvSpPr>
          <p:cNvPr id="3" name="Content Placeholder 2"/>
          <p:cNvSpPr>
            <a:spLocks noGrp="1"/>
          </p:cNvSpPr>
          <p:nvPr>
            <p:ph idx="1"/>
          </p:nvPr>
        </p:nvSpPr>
        <p:spPr>
          <a:xfrm>
            <a:off x="971878" y="2324100"/>
            <a:ext cx="7076747" cy="3992563"/>
          </a:xfrm>
        </p:spPr>
        <p:txBody>
          <a:bodyPr/>
          <a:lstStyle/>
          <a:p>
            <a:pPr marL="0" indent="0" algn="ctr">
              <a:buNone/>
            </a:pPr>
            <a:r>
              <a:rPr lang="es-ES_tradnl" b="1" dirty="0" smtClean="0"/>
              <a:t>Información no verificada y destinada a ser creída, que es difundida por algún interés por parte de alguien o de un grupo. </a:t>
            </a:r>
            <a:endParaRPr lang="es-ES_tradnl" b="1" dirty="0"/>
          </a:p>
        </p:txBody>
      </p:sp>
      <p:pic>
        <p:nvPicPr>
          <p:cNvPr id="4" name="Picture 3" descr="El-Rumor.jpeg"/>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492250" y="3675063"/>
            <a:ext cx="6096000" cy="2752725"/>
          </a:xfrm>
          <a:prstGeom prst="rect">
            <a:avLst/>
          </a:prstGeom>
        </p:spPr>
      </p:pic>
    </p:spTree>
    <p:extLst>
      <p:ext uri="{BB962C8B-B14F-4D97-AF65-F5344CB8AC3E}">
        <p14:creationId xmlns:p14="http://schemas.microsoft.com/office/powerpoint/2010/main" val="22426986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smtClean="0">
                <a:latin typeface="+mn-lt"/>
              </a:rPr>
              <a:t>Combatir</a:t>
            </a:r>
            <a:r>
              <a:rPr lang="en-US" sz="3600" dirty="0" smtClean="0">
                <a:latin typeface="+mn-lt"/>
              </a:rPr>
              <a:t> el rumor</a:t>
            </a:r>
            <a:endParaRPr lang="en-US" sz="3600" dirty="0">
              <a:latin typeface="+mn-lt"/>
            </a:endParaRPr>
          </a:p>
        </p:txBody>
      </p:sp>
      <p:pic>
        <p:nvPicPr>
          <p:cNvPr id="4" name="Picture 3" descr="rumor.jpeg"/>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284162" y="2228849"/>
            <a:ext cx="5234925" cy="3724275"/>
          </a:xfrm>
          <a:prstGeom prst="rect">
            <a:avLst/>
          </a:prstGeom>
        </p:spPr>
      </p:pic>
      <p:sp>
        <p:nvSpPr>
          <p:cNvPr id="5" name="TextBox 4"/>
          <p:cNvSpPr txBox="1"/>
          <p:nvPr/>
        </p:nvSpPr>
        <p:spPr>
          <a:xfrm>
            <a:off x="5794375" y="2863850"/>
            <a:ext cx="3556000" cy="2562240"/>
          </a:xfrm>
          <a:prstGeom prst="rect">
            <a:avLst/>
          </a:prstGeom>
          <a:noFill/>
        </p:spPr>
        <p:txBody>
          <a:bodyPr wrap="square" rtlCol="0">
            <a:spAutoFit/>
          </a:bodyPr>
          <a:lstStyle/>
          <a:p>
            <a:pPr>
              <a:lnSpc>
                <a:spcPct val="150000"/>
              </a:lnSpc>
            </a:pPr>
            <a:r>
              <a:rPr lang="en-US" b="1" dirty="0" smtClean="0">
                <a:solidFill>
                  <a:srgbClr val="990000"/>
                </a:solidFill>
              </a:rPr>
              <a:t>1.- </a:t>
            </a:r>
            <a:r>
              <a:rPr lang="en-US" b="1" dirty="0" err="1" smtClean="0">
                <a:solidFill>
                  <a:srgbClr val="990000"/>
                </a:solidFill>
              </a:rPr>
              <a:t>Detectar</a:t>
            </a:r>
            <a:r>
              <a:rPr lang="en-US" b="1" dirty="0" smtClean="0">
                <a:solidFill>
                  <a:srgbClr val="990000"/>
                </a:solidFill>
              </a:rPr>
              <a:t> los </a:t>
            </a:r>
            <a:r>
              <a:rPr lang="en-US" b="1" dirty="0" err="1" smtClean="0">
                <a:solidFill>
                  <a:srgbClr val="990000"/>
                </a:solidFill>
              </a:rPr>
              <a:t>indicios</a:t>
            </a:r>
            <a:endParaRPr lang="en-US" b="1" dirty="0" smtClean="0">
              <a:solidFill>
                <a:srgbClr val="990000"/>
              </a:solidFill>
            </a:endParaRPr>
          </a:p>
          <a:p>
            <a:pPr>
              <a:lnSpc>
                <a:spcPct val="150000"/>
              </a:lnSpc>
            </a:pPr>
            <a:r>
              <a:rPr lang="en-US" b="1" dirty="0" smtClean="0">
                <a:solidFill>
                  <a:srgbClr val="990000"/>
                </a:solidFill>
              </a:rPr>
              <a:t>2.- </a:t>
            </a:r>
            <a:r>
              <a:rPr lang="en-US" b="1" dirty="0" err="1" smtClean="0">
                <a:solidFill>
                  <a:srgbClr val="990000"/>
                </a:solidFill>
              </a:rPr>
              <a:t>Elaborar</a:t>
            </a:r>
            <a:r>
              <a:rPr lang="en-US" b="1" dirty="0" smtClean="0">
                <a:solidFill>
                  <a:srgbClr val="990000"/>
                </a:solidFill>
              </a:rPr>
              <a:t> </a:t>
            </a:r>
            <a:r>
              <a:rPr lang="en-US" b="1" dirty="0" err="1" smtClean="0">
                <a:solidFill>
                  <a:srgbClr val="990000"/>
                </a:solidFill>
              </a:rPr>
              <a:t>estrategias</a:t>
            </a:r>
            <a:endParaRPr lang="en-US" b="1" dirty="0" smtClean="0">
              <a:solidFill>
                <a:srgbClr val="990000"/>
              </a:solidFill>
            </a:endParaRPr>
          </a:p>
          <a:p>
            <a:pPr>
              <a:lnSpc>
                <a:spcPct val="150000"/>
              </a:lnSpc>
            </a:pPr>
            <a:r>
              <a:rPr lang="en-US" b="1" dirty="0" smtClean="0">
                <a:solidFill>
                  <a:srgbClr val="990000"/>
                </a:solidFill>
              </a:rPr>
              <a:t>3.- </a:t>
            </a:r>
            <a:r>
              <a:rPr lang="en-US" b="1" dirty="0" err="1" smtClean="0">
                <a:solidFill>
                  <a:srgbClr val="990000"/>
                </a:solidFill>
              </a:rPr>
              <a:t>Gestionar</a:t>
            </a:r>
            <a:r>
              <a:rPr lang="en-US" b="1" dirty="0" smtClean="0">
                <a:solidFill>
                  <a:srgbClr val="990000"/>
                </a:solidFill>
              </a:rPr>
              <a:t> la crisis</a:t>
            </a:r>
          </a:p>
          <a:p>
            <a:pPr>
              <a:lnSpc>
                <a:spcPct val="150000"/>
              </a:lnSpc>
            </a:pPr>
            <a:r>
              <a:rPr lang="en-US" b="1" dirty="0" smtClean="0">
                <a:solidFill>
                  <a:srgbClr val="990000"/>
                </a:solidFill>
              </a:rPr>
              <a:t>4.- </a:t>
            </a:r>
            <a:r>
              <a:rPr lang="en-US" b="1" dirty="0" err="1" smtClean="0">
                <a:solidFill>
                  <a:srgbClr val="990000"/>
                </a:solidFill>
              </a:rPr>
              <a:t>Operativa</a:t>
            </a:r>
            <a:endParaRPr lang="en-US" b="1" dirty="0" smtClean="0">
              <a:solidFill>
                <a:srgbClr val="990000"/>
              </a:solidFill>
            </a:endParaRPr>
          </a:p>
          <a:p>
            <a:pPr>
              <a:lnSpc>
                <a:spcPct val="150000"/>
              </a:lnSpc>
            </a:pPr>
            <a:r>
              <a:rPr lang="en-US" b="1" dirty="0" smtClean="0">
                <a:solidFill>
                  <a:srgbClr val="990000"/>
                </a:solidFill>
              </a:rPr>
              <a:t>5.- </a:t>
            </a:r>
            <a:r>
              <a:rPr lang="en-US" b="1" dirty="0" err="1" smtClean="0">
                <a:solidFill>
                  <a:srgbClr val="990000"/>
                </a:solidFill>
              </a:rPr>
              <a:t>Capitalizar</a:t>
            </a:r>
            <a:endParaRPr lang="en-US" b="1" dirty="0" smtClean="0">
              <a:solidFill>
                <a:srgbClr val="990000"/>
              </a:solidFill>
            </a:endParaRPr>
          </a:p>
          <a:p>
            <a:endParaRPr lang="en-US" dirty="0"/>
          </a:p>
        </p:txBody>
      </p:sp>
    </p:spTree>
    <p:extLst>
      <p:ext uri="{BB962C8B-B14F-4D97-AF65-F5344CB8AC3E}">
        <p14:creationId xmlns:p14="http://schemas.microsoft.com/office/powerpoint/2010/main" val="18469586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ptura de pantalla 2011-09-20 a las 20.24.1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21062"/>
          </a:xfrm>
          <a:prstGeom prst="rect">
            <a:avLst/>
          </a:prstGeom>
        </p:spPr>
      </p:pic>
    </p:spTree>
    <p:extLst>
      <p:ext uri="{BB962C8B-B14F-4D97-AF65-F5344CB8AC3E}">
        <p14:creationId xmlns:p14="http://schemas.microsoft.com/office/powerpoint/2010/main" val="32993548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a:latin typeface="+mn-lt"/>
              </a:rPr>
              <a:t>Capitalizar</a:t>
            </a:r>
            <a:r>
              <a:rPr lang="en-US" sz="3600" dirty="0">
                <a:latin typeface="+mn-lt"/>
              </a:rPr>
              <a:t> y </a:t>
            </a:r>
            <a:r>
              <a:rPr lang="en-US" sz="3600" dirty="0" err="1">
                <a:latin typeface="+mn-lt"/>
              </a:rPr>
              <a:t>aprender</a:t>
            </a:r>
            <a:r>
              <a:rPr lang="en-US" sz="3600" dirty="0">
                <a:latin typeface="+mn-lt"/>
              </a:rPr>
              <a:t> de la crisis</a:t>
            </a:r>
          </a:p>
        </p:txBody>
      </p:sp>
      <p:pic>
        <p:nvPicPr>
          <p:cNvPr id="4" name="Picture 3" descr="Captura de pantalla 2011-09-20 a las 20.24.3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58950"/>
            <a:ext cx="9144000" cy="5118738"/>
          </a:xfrm>
          <a:prstGeom prst="rect">
            <a:avLst/>
          </a:prstGeom>
        </p:spPr>
      </p:pic>
    </p:spTree>
    <p:extLst>
      <p:ext uri="{BB962C8B-B14F-4D97-AF65-F5344CB8AC3E}">
        <p14:creationId xmlns:p14="http://schemas.microsoft.com/office/powerpoint/2010/main" val="3129176272"/>
      </p:ext>
    </p:extLst>
  </p:cSld>
  <p:clrMapOvr>
    <a:masterClrMapping/>
  </p:clrMapOvr>
</p:sld>
</file>

<file path=ppt/theme/theme1.xml><?xml version="1.0" encoding="utf-8"?>
<a:theme xmlns:a="http://schemas.openxmlformats.org/drawingml/2006/main" name="Spectrum">
  <a:themeElements>
    <a:clrScheme name="Spectrum">
      <a:dk1>
        <a:sysClr val="windowText" lastClr="000000"/>
      </a:dk1>
      <a:lt1>
        <a:sysClr val="window" lastClr="FFFFFF"/>
      </a:lt1>
      <a:dk2>
        <a:srgbClr val="252731"/>
      </a:dk2>
      <a:lt2>
        <a:srgbClr val="EAE7E4"/>
      </a:lt2>
      <a:accent1>
        <a:srgbClr val="990000"/>
      </a:accent1>
      <a:accent2>
        <a:srgbClr val="FF6600"/>
      </a:accent2>
      <a:accent3>
        <a:srgbClr val="FFBA00"/>
      </a:accent3>
      <a:accent4>
        <a:srgbClr val="99CC00"/>
      </a:accent4>
      <a:accent5>
        <a:srgbClr val="528A02"/>
      </a:accent5>
      <a:accent6>
        <a:srgbClr val="333333"/>
      </a:accent6>
      <a:hlink>
        <a:srgbClr val="660000"/>
      </a:hlink>
      <a:folHlink>
        <a:srgbClr val="CC3300"/>
      </a:folHlink>
    </a:clrScheme>
    <a:fontScheme name="Spectrum">
      <a:majorFont>
        <a:latin typeface="Corbel"/>
        <a:ea typeface=""/>
        <a:cs typeface=""/>
        <a:font script="Jpan" typeface="ＭＳ ゴシック"/>
      </a:majorFont>
      <a:minorFont>
        <a:latin typeface="Calibri"/>
        <a:ea typeface=""/>
        <a:cs typeface=""/>
        <a:font script="Jpan" typeface="ＭＳ ゴシック"/>
      </a:minorFont>
    </a:fontScheme>
    <a:fmtScheme name="Spectrum">
      <a:fillStyleLst>
        <a:solidFill>
          <a:schemeClr val="phClr"/>
        </a:solidFill>
        <a:gradFill rotWithShape="1">
          <a:gsLst>
            <a:gs pos="0">
              <a:schemeClr val="phClr">
                <a:tint val="100000"/>
                <a:shade val="70000"/>
                <a:satMod val="150000"/>
              </a:schemeClr>
            </a:gs>
            <a:gs pos="100000">
              <a:schemeClr val="phClr">
                <a:tint val="95000"/>
                <a:satMod val="150000"/>
              </a:schemeClr>
            </a:gs>
          </a:gsLst>
          <a:lin ang="16200000" scaled="1"/>
        </a:gradFill>
        <a:gradFill rotWithShape="1">
          <a:gsLst>
            <a:gs pos="0">
              <a:schemeClr val="phClr">
                <a:tint val="95000"/>
                <a:shade val="70000"/>
                <a:satMod val="150000"/>
              </a:schemeClr>
            </a:gs>
            <a:gs pos="100000">
              <a:schemeClr val="phClr">
                <a:tint val="100000"/>
                <a:shade val="100000"/>
                <a:satMod val="150000"/>
              </a:schemeClr>
            </a:gs>
          </a:gsLst>
          <a:lin ang="16200000" scaled="0"/>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6600000" sx="101000" sy="101000" rotWithShape="0">
              <a:srgbClr val="000000">
                <a:alpha val="75000"/>
              </a:srgbClr>
            </a:outerShdw>
          </a:effectLst>
        </a:effectStyle>
        <a:effectStyle>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Spectrum">
  <a:themeElements>
    <a:clrScheme name="Spectrum">
      <a:dk1>
        <a:sysClr val="windowText" lastClr="000000"/>
      </a:dk1>
      <a:lt1>
        <a:sysClr val="window" lastClr="FFFFFF"/>
      </a:lt1>
      <a:dk2>
        <a:srgbClr val="252731"/>
      </a:dk2>
      <a:lt2>
        <a:srgbClr val="EAE7E4"/>
      </a:lt2>
      <a:accent1>
        <a:srgbClr val="990000"/>
      </a:accent1>
      <a:accent2>
        <a:srgbClr val="FF6600"/>
      </a:accent2>
      <a:accent3>
        <a:srgbClr val="FFBA00"/>
      </a:accent3>
      <a:accent4>
        <a:srgbClr val="99CC00"/>
      </a:accent4>
      <a:accent5>
        <a:srgbClr val="528A02"/>
      </a:accent5>
      <a:accent6>
        <a:srgbClr val="333333"/>
      </a:accent6>
      <a:hlink>
        <a:srgbClr val="660000"/>
      </a:hlink>
      <a:folHlink>
        <a:srgbClr val="CC3300"/>
      </a:folHlink>
    </a:clrScheme>
    <a:fontScheme name="Spectrum">
      <a:majorFont>
        <a:latin typeface="Corbel"/>
        <a:ea typeface=""/>
        <a:cs typeface=""/>
        <a:font script="Jpan" typeface="ＭＳ ゴシック"/>
      </a:majorFont>
      <a:minorFont>
        <a:latin typeface="Calibri"/>
        <a:ea typeface=""/>
        <a:cs typeface=""/>
        <a:font script="Jpan" typeface="ＭＳ ゴシック"/>
      </a:minorFont>
    </a:fontScheme>
    <a:fmtScheme name="Spectrum">
      <a:fillStyleLst>
        <a:solidFill>
          <a:schemeClr val="phClr"/>
        </a:solidFill>
        <a:gradFill rotWithShape="1">
          <a:gsLst>
            <a:gs pos="0">
              <a:schemeClr val="phClr">
                <a:tint val="100000"/>
                <a:shade val="70000"/>
                <a:satMod val="150000"/>
              </a:schemeClr>
            </a:gs>
            <a:gs pos="100000">
              <a:schemeClr val="phClr">
                <a:tint val="95000"/>
                <a:satMod val="150000"/>
              </a:schemeClr>
            </a:gs>
          </a:gsLst>
          <a:lin ang="16200000" scaled="1"/>
        </a:gradFill>
        <a:gradFill rotWithShape="1">
          <a:gsLst>
            <a:gs pos="0">
              <a:schemeClr val="phClr">
                <a:tint val="95000"/>
                <a:shade val="70000"/>
                <a:satMod val="150000"/>
              </a:schemeClr>
            </a:gs>
            <a:gs pos="100000">
              <a:schemeClr val="phClr">
                <a:tint val="100000"/>
                <a:shade val="100000"/>
                <a:satMod val="150000"/>
              </a:schemeClr>
            </a:gs>
          </a:gsLst>
          <a:lin ang="16200000" scaled="0"/>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6600000" sx="101000" sy="101000" rotWithShape="0">
              <a:srgbClr val="000000">
                <a:alpha val="75000"/>
              </a:srgbClr>
            </a:outerShdw>
          </a:effectLst>
        </a:effectStyle>
        <a:effectStyle>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Spectrum.thmx</Template>
  <TotalTime>258</TotalTime>
  <Words>2419</Words>
  <Application>Microsoft Macintosh PowerPoint</Application>
  <PresentationFormat>On-screen Show (4:3)</PresentationFormat>
  <Paragraphs>329</Paragraphs>
  <Slides>47</Slides>
  <Notes>33</Notes>
  <HiddenSlides>0</HiddenSlides>
  <MMClips>0</MMClips>
  <ScaleCrop>false</ScaleCrop>
  <HeadingPairs>
    <vt:vector size="4" baseType="variant">
      <vt:variant>
        <vt:lpstr>Theme</vt:lpstr>
      </vt:variant>
      <vt:variant>
        <vt:i4>2</vt:i4>
      </vt:variant>
      <vt:variant>
        <vt:lpstr>Slide Titles</vt:lpstr>
      </vt:variant>
      <vt:variant>
        <vt:i4>47</vt:i4>
      </vt:variant>
    </vt:vector>
  </HeadingPairs>
  <TitlesOfParts>
    <vt:vector size="49" baseType="lpstr">
      <vt:lpstr>Spectrum</vt:lpstr>
      <vt:lpstr>1_Spectrum</vt:lpstr>
      <vt:lpstr>Cambio cultural y comunicador La comunicación en la gestión de crisis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Comunicación de crisis y crisis de comunicación</vt:lpstr>
      <vt:lpstr>PowerPoint Presentation</vt:lpstr>
      <vt:lpstr>Describir para los miembros de la empresa, las políticas o las estrategias específicas </vt:lpstr>
      <vt:lpstr>Describir para los miembros de la empresa, las políticas o las estrategias específicas </vt:lpstr>
      <vt:lpstr>Cómo se presenta una estrategia de empresa  </vt:lpstr>
      <vt:lpstr>“Vender un proyecto de empresa”</vt:lpstr>
      <vt:lpstr>Vencer es convencer</vt:lpstr>
      <vt:lpstr>El diagnóstico y las soluciones.</vt:lpstr>
      <vt:lpstr>El diagnóstico y las soluciones</vt:lpstr>
      <vt:lpstr>Los actores de la gestión </vt:lpstr>
      <vt:lpstr>Los actores de la gestión</vt:lpstr>
      <vt:lpstr>La información horizontal acerca de las unidades operativas</vt:lpstr>
      <vt:lpstr>La información horizontal acerca de las unidades operativas.</vt:lpstr>
      <vt:lpstr>Diagnósticos y estrategias de cambio</vt:lpstr>
      <vt:lpstr>Repsol YPF</vt:lpstr>
      <vt:lpstr>PowerPoint Presentation</vt:lpstr>
      <vt:lpstr>Deficiencias de las comunicaciones internas</vt:lpstr>
      <vt:lpstr>Problemas más urgentes detectados</vt:lpstr>
      <vt:lpstr>Estrategia de comunicación </vt:lpstr>
      <vt:lpstr>Fase 5: difusión de las experiencias </vt:lpstr>
      <vt:lpstr>Programa de comunicación</vt:lpstr>
      <vt:lpstr>Notas complementarias Circuito de Información </vt:lpstr>
      <vt:lpstr>Medios más usados</vt:lpstr>
      <vt:lpstr>Actores más frecuentes en situaciones de crisis</vt:lpstr>
      <vt:lpstr>Comunicación de crisis y crisis de comunicación</vt:lpstr>
      <vt:lpstr>PowerPoint Presentation</vt:lpstr>
      <vt:lpstr>Plan de Gestión de Crisis</vt:lpstr>
      <vt:lpstr>Gabinete de crisis</vt:lpstr>
      <vt:lpstr>PowerPoint Presentation</vt:lpstr>
      <vt:lpstr>PowerPoint Presentation</vt:lpstr>
      <vt:lpstr>Rumor</vt:lpstr>
      <vt:lpstr>Combatir el rumor</vt:lpstr>
      <vt:lpstr>PowerPoint Presentation</vt:lpstr>
      <vt:lpstr>Capitalizar y aprender de la crisis</vt:lpstr>
    </vt:vector>
  </TitlesOfParts>
  <Company>ITESM CEM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Comunicación de crisis y crisis de comunicación</dc:title>
  <dc:creator>Carla Vogel</dc:creator>
  <cp:lastModifiedBy>Carla Vogel</cp:lastModifiedBy>
  <cp:revision>25</cp:revision>
  <dcterms:created xsi:type="dcterms:W3CDTF">2011-09-20T22:35:01Z</dcterms:created>
  <dcterms:modified xsi:type="dcterms:W3CDTF">2011-09-28T23:19:45Z</dcterms:modified>
</cp:coreProperties>
</file>