
<file path=[Content_Types].xml><?xml version="1.0" encoding="utf-8"?>
<Types xmlns="http://schemas.openxmlformats.org/package/2006/content-types">
  <Override PartName="/ppt/slides/slide3.xml" ContentType="application/vnd.openxmlformats-officedocument.presentationml.slide+xml"/>
  <Override PartName="/docProps/core.xml" ContentType="application/vnd.openxmlformats-package.core-properties+xml"/>
  <Override PartName="/ppt/slideLayouts/slideLayout6.xml" ContentType="application/vnd.openxmlformats-officedocument.presentationml.slideLayout+xml"/>
  <Default Extension="rels" ContentType="application/vnd.openxmlformats-package.relationships+xml"/>
  <Override PartName="/ppt/slides/slide5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Default Extension="gif" ContentType="image/gif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4.xml" ContentType="application/vnd.openxmlformats-officedocument.presentationml.slideLayout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61" r:id="rId3"/>
    <p:sldId id="262" r:id="rId4"/>
    <p:sldId id="257" r:id="rId5"/>
    <p:sldId id="258" r:id="rId6"/>
    <p:sldId id="259" r:id="rId7"/>
    <p:sldId id="260" r:id="rId8"/>
  </p:sldIdLst>
  <p:sldSz cx="9144000" cy="6858000" type="screen4x3"/>
  <p:notesSz cx="6858000" cy="9144000"/>
  <p:defaultTextStyle>
    <a:defPPr>
      <a:defRPr lang="es-ES_trad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13BB1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showOutlineIcons="0">
    <p:restoredLeft sz="15620"/>
    <p:restoredTop sz="94660"/>
  </p:normalViewPr>
  <p:slideViewPr>
    <p:cSldViewPr snapToObjects="1">
      <p:cViewPr varScale="1">
        <p:scale>
          <a:sx n="77" d="100"/>
          <a:sy n="77" d="100"/>
        </p:scale>
        <p:origin x="-100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299AB-2663-2046-85E8-F38E9F5A1452}" type="datetimeFigureOut">
              <a:rPr lang="es-ES_tradnl" smtClean="0"/>
              <a:t>19/9/11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2C2FE-5609-B04E-86A3-818EB1B41051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299AB-2663-2046-85E8-F38E9F5A1452}" type="datetimeFigureOut">
              <a:rPr lang="es-ES_tradnl" smtClean="0"/>
              <a:t>19/9/11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2C2FE-5609-B04E-86A3-818EB1B41051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299AB-2663-2046-85E8-F38E9F5A1452}" type="datetimeFigureOut">
              <a:rPr lang="es-ES_tradnl" smtClean="0"/>
              <a:t>19/9/11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2C2FE-5609-B04E-86A3-818EB1B41051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299AB-2663-2046-85E8-F38E9F5A1452}" type="datetimeFigureOut">
              <a:rPr lang="es-ES_tradnl" smtClean="0"/>
              <a:t>19/9/11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2C2FE-5609-B04E-86A3-818EB1B41051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299AB-2663-2046-85E8-F38E9F5A1452}" type="datetimeFigureOut">
              <a:rPr lang="es-ES_tradnl" smtClean="0"/>
              <a:t>19/9/11</a:t>
            </a:fld>
            <a:endParaRPr lang="es-ES_tradn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2C2FE-5609-B04E-86A3-818EB1B41051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299AB-2663-2046-85E8-F38E9F5A1452}" type="datetimeFigureOut">
              <a:rPr lang="es-ES_tradnl" smtClean="0"/>
              <a:t>19/9/11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2C2FE-5609-B04E-86A3-818EB1B41051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299AB-2663-2046-85E8-F38E9F5A1452}" type="datetimeFigureOut">
              <a:rPr lang="es-ES_tradnl" smtClean="0"/>
              <a:t>19/9/11</a:t>
            </a:fld>
            <a:endParaRPr lang="es-ES_tradn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2C2FE-5609-B04E-86A3-818EB1B41051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299AB-2663-2046-85E8-F38E9F5A1452}" type="datetimeFigureOut">
              <a:rPr lang="es-ES_tradnl" smtClean="0"/>
              <a:t>19/9/11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2C2FE-5609-B04E-86A3-818EB1B41051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299AB-2663-2046-85E8-F38E9F5A1452}" type="datetimeFigureOut">
              <a:rPr lang="es-ES_tradnl" smtClean="0"/>
              <a:t>19/9/11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2C2FE-5609-B04E-86A3-818EB1B41051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299AB-2663-2046-85E8-F38E9F5A1452}" type="datetimeFigureOut">
              <a:rPr lang="es-ES_tradnl" smtClean="0"/>
              <a:t>19/9/11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2C2FE-5609-B04E-86A3-818EB1B41051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299AB-2663-2046-85E8-F38E9F5A1452}" type="datetimeFigureOut">
              <a:rPr lang="es-ES_tradnl" smtClean="0"/>
              <a:t>19/9/11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2C2FE-5609-B04E-86A3-818EB1B41051}" type="slidenum">
              <a:rPr lang="es-ES_tradnl" smtClean="0"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B299AB-2663-2046-85E8-F38E9F5A1452}" type="datetimeFigureOut">
              <a:rPr lang="es-ES_tradnl" smtClean="0"/>
              <a:t>19/9/11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A2C2FE-5609-B04E-86A3-818EB1B41051}" type="slidenum">
              <a:rPr lang="es-ES_tradnl" smtClean="0"/>
              <a:t>‹Nr.›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gi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8000"/>
          </a:solidFill>
          <a:ln>
            <a:solidFill>
              <a:srgbClr val="13BB1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858000"/>
          </a:xfrm>
        </p:spPr>
        <p:txBody>
          <a:bodyPr>
            <a:normAutofit/>
          </a:bodyPr>
          <a:lstStyle/>
          <a:p>
            <a:r>
              <a:rPr lang="es-ES_tradnl" i="1" dirty="0" smtClean="0"/>
              <a:t>La </a:t>
            </a:r>
            <a:r>
              <a:rPr lang="es-ES_tradnl" i="1" dirty="0" err="1" smtClean="0"/>
              <a:t>tet</a:t>
            </a:r>
            <a:r>
              <a:rPr lang="es-ES_tradnl" i="1" dirty="0" err="1" smtClean="0"/>
              <a:t>etecnonololooog</a:t>
            </a:r>
            <a:r>
              <a:rPr lang="es-ES_tradnl" i="1" dirty="0" err="1" smtClean="0"/>
              <a:t>ía</a:t>
            </a:r>
            <a:r>
              <a:rPr lang="es-ES_tradnl" i="1" dirty="0" smtClean="0"/>
              <a:t> </a:t>
            </a:r>
            <a:r>
              <a:rPr lang="es-ES_tradnl" i="1" dirty="0" err="1" smtClean="0"/>
              <a:t>leleles</a:t>
            </a:r>
            <a:r>
              <a:rPr lang="es-ES_tradnl" i="1" dirty="0" smtClean="0"/>
              <a:t> devuelve la </a:t>
            </a:r>
            <a:r>
              <a:rPr lang="es-ES_tradnl" i="1" dirty="0" err="1" smtClean="0"/>
              <a:t>eesperaaanza</a:t>
            </a:r>
            <a:r>
              <a:rPr lang="es-ES_tradnl" i="1" dirty="0" smtClean="0"/>
              <a:t> a </a:t>
            </a:r>
            <a:r>
              <a:rPr lang="es-ES_tradnl" i="1" dirty="0" err="1" smtClean="0"/>
              <a:t>mumumuchos</a:t>
            </a:r>
            <a:r>
              <a:rPr lang="es-ES_tradnl" i="1" dirty="0" smtClean="0"/>
              <a:t>:</a:t>
            </a:r>
          </a:p>
          <a:p>
            <a:endParaRPr lang="es-ES_tradnl" dirty="0" smtClean="0"/>
          </a:p>
          <a:p>
            <a:endParaRPr lang="es-ES_tradnl" dirty="0" smtClean="0"/>
          </a:p>
          <a:p>
            <a:endParaRPr lang="es-ES_tradnl" dirty="0" smtClean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pPr algn="ctr">
              <a:buNone/>
            </a:pPr>
            <a:r>
              <a:rPr lang="es-ES_tradnl" sz="4400" dirty="0" smtClean="0"/>
              <a:t>“Algunos tartamudos dejan de tartamudear al hablar un idioma extranjero”</a:t>
            </a:r>
          </a:p>
        </p:txBody>
      </p:sp>
      <p:pic>
        <p:nvPicPr>
          <p:cNvPr id="7" name="Imagen 6" descr="tartamudez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1143000"/>
            <a:ext cx="5105400" cy="33903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s-ES_tradnl" dirty="0" smtClean="0"/>
          </a:p>
          <a:p>
            <a:endParaRPr lang="es-ES_tradnl" dirty="0" smtClean="0"/>
          </a:p>
          <a:p>
            <a:r>
              <a:rPr lang="es-ES_tradnl" dirty="0" smtClean="0"/>
              <a:t>Las tecnolog</a:t>
            </a:r>
            <a:r>
              <a:rPr lang="es-ES_tradnl" dirty="0" smtClean="0"/>
              <a:t>ías son maneras de traducir un tipo de conocimiento en otro pues son:             				</a:t>
            </a:r>
            <a:r>
              <a:rPr lang="es-ES_tradnl" sz="4000" b="1" dirty="0" smtClean="0"/>
              <a:t>claridad y precisión</a:t>
            </a:r>
            <a:r>
              <a:rPr lang="es-ES_tradnl" dirty="0" smtClean="0"/>
              <a:t>.</a:t>
            </a:r>
          </a:p>
          <a:p>
            <a:endParaRPr lang="es-ES_tradnl" i="1" dirty="0" smtClean="0"/>
          </a:p>
          <a:p>
            <a:endParaRPr lang="es-ES_tradnl" i="1" dirty="0" smtClean="0"/>
          </a:p>
          <a:p>
            <a:pPr algn="r"/>
            <a:r>
              <a:rPr lang="es-ES_tradnl" sz="2595" i="1" dirty="0" smtClean="0"/>
              <a:t>Lo que el ave hizo ayer, lo hará el hombre el año que viene. </a:t>
            </a:r>
            <a:r>
              <a:rPr lang="es-ES_tradnl" sz="2595" dirty="0" err="1" smtClean="0"/>
              <a:t>Finnegans</a:t>
            </a:r>
            <a:r>
              <a:rPr lang="es-ES_tradnl" sz="2595" dirty="0" smtClean="0"/>
              <a:t> </a:t>
            </a:r>
            <a:r>
              <a:rPr lang="es-ES_tradnl" sz="2595" dirty="0" err="1" smtClean="0"/>
              <a:t>Wake</a:t>
            </a:r>
            <a:r>
              <a:rPr lang="es-ES_tradnl" sz="2595" dirty="0" smtClean="0"/>
              <a:t>.</a:t>
            </a:r>
          </a:p>
        </p:txBody>
      </p:sp>
      <p:pic>
        <p:nvPicPr>
          <p:cNvPr id="6" name="Imagen 5" descr="notimerida.nettecnologia_traductor-001-610x22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0"/>
            <a:ext cx="6248400" cy="23047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609600" y="457200"/>
            <a:ext cx="8229600" cy="4525963"/>
          </a:xfrm>
        </p:spPr>
        <p:txBody>
          <a:bodyPr>
            <a:normAutofit/>
          </a:bodyPr>
          <a:lstStyle/>
          <a:p>
            <a:r>
              <a:rPr lang="es-ES_tradnl" dirty="0" smtClean="0">
                <a:solidFill>
                  <a:schemeClr val="bg1"/>
                </a:solidFill>
              </a:rPr>
              <a:t>Estrategia de asir y soltar de los monos arborícolas </a:t>
            </a:r>
            <a:r>
              <a:rPr lang="es-ES_tradnl" dirty="0" err="1" smtClean="0">
                <a:solidFill>
                  <a:schemeClr val="bg1"/>
                </a:solidFill>
              </a:rPr>
              <a:t>vs</a:t>
            </a:r>
            <a:r>
              <a:rPr lang="es-ES_tradnl" dirty="0" smtClean="0">
                <a:solidFill>
                  <a:schemeClr val="bg1"/>
                </a:solidFill>
              </a:rPr>
              <a:t> los especuladores en la bolsa.</a:t>
            </a:r>
            <a:endParaRPr lang="es-ES_tradnl" dirty="0">
              <a:solidFill>
                <a:schemeClr val="bg1"/>
              </a:solidFill>
            </a:endParaRPr>
          </a:p>
        </p:txBody>
      </p:sp>
      <p:pic>
        <p:nvPicPr>
          <p:cNvPr id="6" name="Imagen 5" descr="bolsa-futuros-chica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1943100"/>
            <a:ext cx="5029200" cy="37719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8661320-dos-personas-comparten-palabras-de-red-social-en-burbujas-de-discurso-de-medios-de-comunicaci-n-sobr.jpg"/>
          <p:cNvPicPr>
            <a:picLocks noChangeAspect="1"/>
          </p:cNvPicPr>
          <p:nvPr/>
        </p:nvPicPr>
        <p:blipFill>
          <a:blip r:embed="rId2">
            <a:lum bright="20000" contrast="-89000"/>
          </a:blip>
          <a:stretch>
            <a:fillRect/>
          </a:stretch>
        </p:blipFill>
        <p:spPr>
          <a:xfrm>
            <a:off x="0" y="285750"/>
            <a:ext cx="9144000" cy="6286500"/>
          </a:xfrm>
          <a:prstGeom prst="rect">
            <a:avLst/>
          </a:prstGeom>
        </p:spPr>
      </p:pic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486400"/>
          </a:xfrm>
        </p:spPr>
        <p:txBody>
          <a:bodyPr>
            <a:normAutofit fontScale="92500" lnSpcReduction="10000"/>
          </a:bodyPr>
          <a:lstStyle/>
          <a:p>
            <a:r>
              <a:rPr lang="es-ES_tradnl" dirty="0" smtClean="0"/>
              <a:t>Los medios son met</a:t>
            </a:r>
            <a:r>
              <a:rPr lang="es-ES_tradnl" dirty="0" smtClean="0"/>
              <a:t>áforas activas  por su poder de traducir la experiencia en nuevas formas:</a:t>
            </a:r>
          </a:p>
          <a:p>
            <a:pPr lvl="1"/>
            <a:r>
              <a:rPr lang="es-ES_tradnl" dirty="0" smtClean="0"/>
              <a:t>El habla como primera tecnología con la que el hombre soltó su entorno para asirlo de una nueva manera. </a:t>
            </a:r>
          </a:p>
          <a:p>
            <a:pPr lvl="1"/>
            <a:endParaRPr lang="es-ES_tradnl" dirty="0" smtClean="0"/>
          </a:p>
          <a:p>
            <a:pPr lvl="1"/>
            <a:r>
              <a:rPr lang="es-ES_tradnl" dirty="0" smtClean="0"/>
              <a:t>Las palabras como recuperadores de información y sistemas de metáforas y símbolos que traducen la experiencia de nuestros sentidos.</a:t>
            </a:r>
          </a:p>
          <a:p>
            <a:pPr lvl="1"/>
            <a:endParaRPr lang="es-ES_tradnl" dirty="0" smtClean="0"/>
          </a:p>
          <a:p>
            <a:pPr lvl="1"/>
            <a:r>
              <a:rPr lang="es-ES_tradnl" dirty="0" smtClean="0"/>
              <a:t>La traducción de las experiencias sensoriales inmediatas en vocablos se puede evocar y recuperar el mundo en cualquier momento.</a:t>
            </a:r>
            <a:endParaRPr lang="es-ES_tradnl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La tecnolog</a:t>
            </a:r>
            <a:r>
              <a:rPr lang="es-ES_tradnl" dirty="0" smtClean="0"/>
              <a:t>ía</a:t>
            </a:r>
            <a:r>
              <a:rPr lang="es-ES_tradnl" baseline="30000" dirty="0" smtClean="0"/>
              <a:t>1</a:t>
            </a:r>
            <a:endParaRPr lang="es-ES_tradnl" baseline="30000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5257800"/>
          </a:xfrm>
        </p:spPr>
        <p:txBody>
          <a:bodyPr>
            <a:normAutofit/>
          </a:bodyPr>
          <a:lstStyle/>
          <a:p>
            <a:r>
              <a:rPr lang="es-ES_tradnl" baseline="30000" dirty="0" smtClean="0"/>
              <a:t>1</a:t>
            </a:r>
            <a:r>
              <a:rPr lang="es-ES_tradnl" dirty="0" smtClean="0"/>
              <a:t> </a:t>
            </a:r>
            <a:r>
              <a:rPr lang="es-ES_tradnl" dirty="0" smtClean="0"/>
              <a:t>(electromagnética) exige al hombre una docilidad extrema y la quietud de la meditación, como corresponde a un organismo </a:t>
            </a:r>
            <a:r>
              <a:rPr lang="es-ES_tradnl" b="1" dirty="0" smtClean="0"/>
              <a:t>cuyo cerebro está fuera de su cráneo y cuyos nervios están por fuera de su piel.</a:t>
            </a:r>
          </a:p>
        </p:txBody>
      </p:sp>
      <p:sp>
        <p:nvSpPr>
          <p:cNvPr id="5" name="Marcador de contenido 4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5257800"/>
          </a:xfrm>
        </p:spPr>
        <p:txBody>
          <a:bodyPr>
            <a:normAutofit/>
          </a:bodyPr>
          <a:lstStyle/>
          <a:p>
            <a:r>
              <a:rPr lang="es-ES_tradnl" dirty="0" smtClean="0"/>
              <a:t>Con </a:t>
            </a:r>
            <a:r>
              <a:rPr lang="es-ES_tradnl" baseline="30000" dirty="0" smtClean="0"/>
              <a:t>1</a:t>
            </a:r>
            <a:r>
              <a:rPr lang="es-ES_tradnl" dirty="0" smtClean="0"/>
              <a:t> (eléctrica), toda la actividad humana se convierte en </a:t>
            </a:r>
            <a:r>
              <a:rPr lang="es-ES_tradnl" b="1" dirty="0" smtClean="0"/>
              <a:t>aprender y conocer,</a:t>
            </a:r>
            <a:r>
              <a:rPr lang="es-ES_tradnl" dirty="0" smtClean="0"/>
              <a:t> en términos de lo que todavía consideramos economía significa que todos los tipos de riqueza resultan de movimientos de información</a:t>
            </a:r>
            <a:endParaRPr lang="es-ES_tradnl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124200" y="76200"/>
            <a:ext cx="5867400" cy="4525963"/>
          </a:xfrm>
        </p:spPr>
        <p:txBody>
          <a:bodyPr/>
          <a:lstStyle/>
          <a:p>
            <a:r>
              <a:rPr lang="es-ES_tradnl" dirty="0" smtClean="0"/>
              <a:t>Si el mundo existe para acabar en un libro seg</a:t>
            </a:r>
            <a:r>
              <a:rPr lang="es-ES_tradnl" dirty="0" smtClean="0"/>
              <a:t>ún </a:t>
            </a:r>
            <a:r>
              <a:rPr lang="es-ES_tradnl" dirty="0" err="1" smtClean="0"/>
              <a:t>Mallarmé</a:t>
            </a:r>
            <a:r>
              <a:rPr lang="es-ES_tradnl" dirty="0" smtClean="0"/>
              <a:t>, todo el espectáculo terminará en la memoria de una computadora según Mcluhan pues el hombre posee un aparato de transmisión y transformación basado en poder almacenar la experiencia.</a:t>
            </a:r>
            <a:endParaRPr lang="es-ES_tradnl" dirty="0"/>
          </a:p>
        </p:txBody>
      </p:sp>
      <p:pic>
        <p:nvPicPr>
          <p:cNvPr id="4" name="Imagen 3" descr="memoria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62300"/>
            <a:ext cx="3200400" cy="36957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python.png"/>
          <p:cNvPicPr>
            <a:picLocks noChangeAspect="1"/>
          </p:cNvPicPr>
          <p:nvPr/>
        </p:nvPicPr>
        <p:blipFill>
          <a:blip r:embed="rId2">
            <a:lum/>
            <a:alphaModFix amt="22000"/>
          </a:blip>
          <a:stretch>
            <a:fillRect/>
          </a:stretch>
        </p:blipFill>
        <p:spPr>
          <a:xfrm>
            <a:off x="1143000" y="76200"/>
            <a:ext cx="6781800" cy="6781800"/>
          </a:xfrm>
          <a:prstGeom prst="rect">
            <a:avLst/>
          </a:prstGeom>
        </p:spPr>
      </p:pic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Si la obra de la ciudad consiste en rehacer o transformar al hombre en una forma m</a:t>
            </a:r>
            <a:r>
              <a:rPr lang="es-ES_tradnl" dirty="0" smtClean="0"/>
              <a:t>ás conveniente que la que lograron sus antepasados nómadas, entonces, la actual transformación ¿no estará convirtiendo el globo entero, y a la familia humana, en una única conciencia?</a:t>
            </a:r>
            <a:endParaRPr lang="es-ES_tradnl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324</Words>
  <Application>Microsoft Macintosh PowerPoint</Application>
  <PresentationFormat>Presentación en pantalla (4:3)</PresentationFormat>
  <Paragraphs>26</Paragraphs>
  <Slides>7</Slides>
  <Notes>0</Notes>
  <HiddenSlides>0</HiddenSlides>
  <MMClips>0</MMClips>
  <ScaleCrop>false</ScaleCrop>
  <HeadingPairs>
    <vt:vector size="4" baseType="variant">
      <vt:variant>
        <vt:lpstr>Plantilla de diseño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Tema de Office</vt:lpstr>
      <vt:lpstr>Diapositiva 1</vt:lpstr>
      <vt:lpstr>Diapositiva 2</vt:lpstr>
      <vt:lpstr>Diapositiva 3</vt:lpstr>
      <vt:lpstr>Diapositiva 4</vt:lpstr>
      <vt:lpstr>La tecnología1</vt:lpstr>
      <vt:lpstr>Diapositiva 6</vt:lpstr>
      <vt:lpstr>Diapositiva 7</vt:lpstr>
    </vt:vector>
  </TitlesOfParts>
  <Company>Alejandro</Company>
  <LinksUpToDate>false</LinksUpToDate>
  <SharedDoc>false</SharedDoc>
  <HyperlinksChanged>false</HyperlinksChanged>
  <AppVersion>12.0256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Alejandro Martinez</dc:creator>
  <cp:lastModifiedBy>Alejandro Martinez</cp:lastModifiedBy>
  <cp:revision>1</cp:revision>
  <dcterms:created xsi:type="dcterms:W3CDTF">2011-09-20T00:20:42Z</dcterms:created>
  <dcterms:modified xsi:type="dcterms:W3CDTF">2011-09-20T01:43:02Z</dcterms:modified>
</cp:coreProperties>
</file>