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0" d="100"/>
          <a:sy n="70" d="100"/>
        </p:scale>
        <p:origin x="-9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665A7-1045-D248-BFDD-C3F52AAA25F3}" type="datetimeFigureOut">
              <a:rPr lang="es-ES_tradnl" smtClean="0"/>
              <a:t>11/10/11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7EAE9-33BB-7D4D-9BBD-82597826B911}" type="slidenum">
              <a:rPr lang="es-ES_tradnl" smtClean="0"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palabra impresa		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La tipografía tiene el mérito de haber cambiado las mentes y a las </a:t>
            </a:r>
            <a:r>
              <a:rPr lang="es-ES_tradnl" dirty="0" smtClean="0"/>
              <a:t>sociedades, </a:t>
            </a:r>
            <a:r>
              <a:rPr lang="es-ES_tradnl" dirty="0" smtClean="0"/>
              <a:t>al fusionar el </a:t>
            </a:r>
            <a:r>
              <a:rPr lang="es-ES_tradnl" dirty="0"/>
              <a:t>mundo antiguo (el de los libros hechos a mano</a:t>
            </a:r>
            <a:r>
              <a:rPr lang="es-ES_tradnl" dirty="0" smtClean="0"/>
              <a:t>), </a:t>
            </a:r>
            <a:r>
              <a:rPr lang="es-ES_tradnl" dirty="0"/>
              <a:t>y el medieval (impresiones) produciendo el mundo moderno.</a:t>
            </a:r>
            <a:r>
              <a:rPr lang="es-ES_tradnl" dirty="0" smtClean="0"/>
              <a:t> </a:t>
            </a:r>
            <a:endParaRPr lang="es-ES_tradnl" dirty="0"/>
          </a:p>
        </p:txBody>
      </p:sp>
      <p:pic>
        <p:nvPicPr>
          <p:cNvPr id="6" name="Imagen 5" descr="01-Cartel_Ibarra_Re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524000"/>
            <a:ext cx="36576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palabra impresa		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</a:t>
            </a:r>
            <a:r>
              <a:rPr lang="es-ES_tradnl" dirty="0"/>
              <a:t>alfabeto, la imprenta permitieron difundir el poder, el saber y con ayuda de otros medios se difundió a otros lugares, permitiendo la educación a gran escala pues se disminuyó el tiempo de elaboración de los libros y el proceso educativo tuvo más tiempo para el estudio.</a:t>
            </a:r>
            <a:r>
              <a:rPr lang="es-ES_tradnl" dirty="0" smtClean="0"/>
              <a:t> </a:t>
            </a:r>
          </a:p>
        </p:txBody>
      </p:sp>
      <p:pic>
        <p:nvPicPr>
          <p:cNvPr id="6" name="Imagen 5" descr="Alfabeto_gótico_manuscrito.png"/>
          <p:cNvPicPr>
            <a:picLocks noChangeAspect="1"/>
          </p:cNvPicPr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9728" y="221776"/>
            <a:ext cx="9134272" cy="64076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palabra impresa		</a:t>
            </a:r>
            <a:endParaRPr lang="es-ES_tradnl" dirty="0"/>
          </a:p>
        </p:txBody>
      </p:sp>
      <p:pic>
        <p:nvPicPr>
          <p:cNvPr id="6" name="Imagen 5" descr="12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" y="274638"/>
            <a:ext cx="9143527" cy="6126163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40808" y="908720"/>
            <a:ext cx="8229600" cy="4525963"/>
          </a:xfrm>
        </p:spPr>
        <p:txBody>
          <a:bodyPr>
            <a:normAutofit/>
          </a:bodyPr>
          <a:lstStyle/>
          <a:p>
            <a:r>
              <a:rPr lang="es-ES_tradnl" dirty="0" smtClean="0"/>
              <a:t>Para </a:t>
            </a:r>
            <a:r>
              <a:rPr lang="es-ES_tradnl" dirty="0" err="1" smtClean="0"/>
              <a:t>McLuhan</a:t>
            </a:r>
            <a:r>
              <a:rPr lang="es-ES_tradnl" dirty="0" smtClean="0"/>
              <a:t>, </a:t>
            </a:r>
            <a:r>
              <a:rPr lang="es-ES_tradnl" dirty="0"/>
              <a:t>el </a:t>
            </a:r>
            <a:r>
              <a:rPr lang="es-ES_tradnl" dirty="0" smtClean="0"/>
              <a:t>libro es </a:t>
            </a:r>
            <a:r>
              <a:rPr lang="es-ES_tradnl" dirty="0"/>
              <a:t>la "primera </a:t>
            </a:r>
            <a:r>
              <a:rPr lang="es-ES_tradnl" dirty="0" smtClean="0"/>
              <a:t>m</a:t>
            </a:r>
            <a:r>
              <a:rPr lang="es-ES_tradnl" dirty="0" smtClean="0"/>
              <a:t>á</a:t>
            </a:r>
            <a:r>
              <a:rPr lang="es-ES_tradnl" dirty="0" smtClean="0"/>
              <a:t>quina </a:t>
            </a:r>
            <a:r>
              <a:rPr lang="es-ES_tradnl" dirty="0"/>
              <a:t>de </a:t>
            </a:r>
            <a:r>
              <a:rPr lang="es-ES_tradnl" dirty="0" smtClean="0"/>
              <a:t>enseñar”, </a:t>
            </a:r>
            <a:r>
              <a:rPr lang="es-ES_tradnl" dirty="0"/>
              <a:t>y el primer articulo producido en masa que terminó con el régimen oral de la educación y </a:t>
            </a:r>
            <a:r>
              <a:rPr lang="es-ES_tradnl" dirty="0" smtClean="0"/>
              <a:t>brind</a:t>
            </a:r>
            <a:r>
              <a:rPr lang="es-ES_tradnl" dirty="0" smtClean="0"/>
              <a:t>ó</a:t>
            </a:r>
            <a:r>
              <a:rPr lang="es-ES_tradnl" dirty="0" smtClean="0"/>
              <a:t> </a:t>
            </a:r>
            <a:r>
              <a:rPr lang="es-ES_tradnl" dirty="0"/>
              <a:t>una memoria que ahora era más duradera</a:t>
            </a:r>
            <a:r>
              <a:rPr lang="es-ES_tradnl" dirty="0" smtClean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palabra impresa		</a:t>
            </a:r>
            <a:endParaRPr lang="es-ES_tradnl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</a:t>
            </a:r>
            <a:r>
              <a:rPr lang="es-ES_tradnl" dirty="0" smtClean="0"/>
              <a:t>libro </a:t>
            </a:r>
            <a:r>
              <a:rPr lang="es-ES_tradnl" dirty="0"/>
              <a:t>permitió la revolución de la expresión y </a:t>
            </a:r>
            <a:r>
              <a:rPr lang="es-ES_tradnl" dirty="0" smtClean="0"/>
              <a:t>la</a:t>
            </a:r>
            <a:r>
              <a:rPr lang="es-ES_tradnl" dirty="0" smtClean="0"/>
              <a:t> </a:t>
            </a:r>
            <a:r>
              <a:rPr lang="es-ES_tradnl" dirty="0"/>
              <a:t>difusión masiva de muchos autores que difícilmente conoceríamos si no fuera por el invento de </a:t>
            </a:r>
            <a:r>
              <a:rPr lang="es-ES_tradnl" dirty="0" smtClean="0"/>
              <a:t>Gutenberg</a:t>
            </a:r>
            <a:r>
              <a:rPr lang="es-ES_tradnl" dirty="0" smtClean="0"/>
              <a:t>.</a:t>
            </a:r>
            <a:endParaRPr lang="es-ES_tradnl" dirty="0"/>
          </a:p>
        </p:txBody>
      </p:sp>
      <p:pic>
        <p:nvPicPr>
          <p:cNvPr id="6" name="Imagen 5" descr="primera-impren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0" y="4000500"/>
            <a:ext cx="2476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rueda, la bicicleta y el avión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El sistema feudal fue una extensión social de los estribos, pues con éstos llegaron los combates a lomo de caballo, que propiciaron la aparición de una nueva clase social.</a:t>
            </a:r>
            <a:endParaRPr lang="es-ES_tradnl" dirty="0"/>
          </a:p>
        </p:txBody>
      </p:sp>
      <p:pic>
        <p:nvPicPr>
          <p:cNvPr id="4" name="Imagen 3" descr="images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50" y="3886200"/>
            <a:ext cx="3060700" cy="2654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rueda, la bicicleta y el avión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Todo utensilio supone una concesión a la presión corporal bajo la forma de las extensiones del cuerpo. La necesidad de almacenamiento y portabilidad se aprecia en las vasijas y jarrones.</a:t>
            </a:r>
            <a:endParaRPr lang="es-ES_tradnl" dirty="0"/>
          </a:p>
        </p:txBody>
      </p:sp>
      <p:pic>
        <p:nvPicPr>
          <p:cNvPr id="4" name="Imagen 3" descr="canstock5196782.png.jpeg"/>
          <p:cNvPicPr>
            <a:picLocks noChangeAspect="1"/>
          </p:cNvPicPr>
          <p:nvPr/>
        </p:nvPicPr>
        <p:blipFill>
          <a:blip r:embed="rId2">
            <a:alphaModFix amt="43000"/>
            <a:lum contrast="47000"/>
          </a:blip>
          <a:stretch>
            <a:fillRect/>
          </a:stretch>
        </p:blipFill>
        <p:spPr>
          <a:xfrm>
            <a:off x="6286500" y="3810000"/>
            <a:ext cx="2309091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92288" y="3276599"/>
            <a:ext cx="5486400" cy="2090739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La cámara y el proyector evolucionaron a partir de la idea de reproducir mecánicamente el movimiento de unos pies.</a:t>
            </a:r>
            <a:endParaRPr lang="es-ES_tradnl" sz="2800" dirty="0"/>
          </a:p>
        </p:txBody>
      </p:sp>
      <p:sp>
        <p:nvSpPr>
          <p:cNvPr id="8" name="Marcador de posición de imagen 7"/>
          <p:cNvSpPr>
            <a:spLocks noGrp="1"/>
          </p:cNvSpPr>
          <p:nvPr>
            <p:ph type="pic" idx="1"/>
          </p:nvPr>
        </p:nvSpPr>
        <p:spPr/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/>
          <a:srcRect b="21173"/>
          <a:stretch>
            <a:fillRect/>
          </a:stretch>
        </p:blipFill>
        <p:spPr bwMode="auto">
          <a:xfrm>
            <a:off x="1792288" y="612774"/>
            <a:ext cx="5483041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bicicleta,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4953">
            <a:off x="347027" y="3604104"/>
            <a:ext cx="3715881" cy="2388781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295400"/>
            <a:ext cx="5111750" cy="5853113"/>
          </a:xfrm>
        </p:spPr>
        <p:txBody>
          <a:bodyPr>
            <a:normAutofit/>
          </a:bodyPr>
          <a:lstStyle/>
          <a:p>
            <a:r>
              <a:rPr lang="es-ES_tradnl" sz="4000" dirty="0" smtClean="0"/>
              <a:t>La bicicleta elevó la rueda al plano del equilibrio aerodinámico, </a:t>
            </a:r>
            <a:r>
              <a:rPr lang="es-ES_tradnl" sz="4000" dirty="0" smtClean="0"/>
              <a:t>e </a:t>
            </a:r>
            <a:r>
              <a:rPr lang="es-ES_tradnl" sz="4000" dirty="0" smtClean="0"/>
              <a:t>indirectamente </a:t>
            </a:r>
            <a:r>
              <a:rPr lang="es-ES_tradnl" sz="4000" dirty="0" smtClean="0"/>
              <a:t>creó el avión.</a:t>
            </a:r>
            <a:endParaRPr lang="es-ES_tradnl" sz="40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t">
            <a:normAutofit/>
          </a:bodyPr>
          <a:lstStyle/>
          <a:p>
            <a:pPr algn="ctr"/>
            <a:r>
              <a:rPr lang="es-ES_tradnl" sz="4400" b="0" dirty="0" smtClean="0"/>
              <a:t>La rueda, la bicicleta y el avión</a:t>
            </a:r>
            <a:endParaRPr lang="es-ES_tradnl" sz="4400" b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ueda.jpg"/>
          <p:cNvPicPr>
            <a:picLocks noChangeAspect="1"/>
          </p:cNvPicPr>
          <p:nvPr/>
        </p:nvPicPr>
        <p:blipFill>
          <a:blip r:embed="rId2">
            <a:lum/>
            <a:alphaModFix amt="35000"/>
          </a:blip>
          <a:stretch>
            <a:fillRect/>
          </a:stretch>
        </p:blipFill>
        <p:spPr>
          <a:xfrm>
            <a:off x="1310216" y="1600200"/>
            <a:ext cx="6766984" cy="507523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rueda, la bicicleta y el avión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_tradnl" dirty="0" smtClean="0"/>
              <a:t>Una respuesta al mayor poder y velocidad de nuestro cuerpo extendido consiste en generar nuevas extensiones. </a:t>
            </a:r>
          </a:p>
          <a:p>
            <a:r>
              <a:rPr lang="es-ES_tradnl" dirty="0" smtClean="0"/>
              <a:t>Toda tecnología crea nuevas presiones y necesidades en los seres humanos que la engendraron. </a:t>
            </a:r>
          </a:p>
          <a:p>
            <a:r>
              <a:rPr lang="es-ES_tradnl" dirty="0" smtClean="0"/>
              <a:t>Las nuevas necesidades y respuesta tecnológica nacen de nuestra adopción de tecnologías ya existentes, en un proceso sin fin.</a:t>
            </a:r>
            <a:endParaRPr lang="es-ES_trad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356</Words>
  <Application>Microsoft Macintosh PowerPoint</Application>
  <PresentationFormat>Presentación en pantalla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La palabra impresa  </vt:lpstr>
      <vt:lpstr>La palabra impresa  </vt:lpstr>
      <vt:lpstr>La palabra impresa  </vt:lpstr>
      <vt:lpstr>La palabra impresa  </vt:lpstr>
      <vt:lpstr>La rueda, la bicicleta y el avión</vt:lpstr>
      <vt:lpstr>La rueda, la bicicleta y el avión</vt:lpstr>
      <vt:lpstr>La cámara y el proyector evolucionaron a partir de la idea de reproducir mecánicamente el movimiento de unos pies.</vt:lpstr>
      <vt:lpstr>La rueda, la bicicleta y el avión</vt:lpstr>
      <vt:lpstr>La rueda, la bicicleta y el avión</vt:lpstr>
    </vt:vector>
  </TitlesOfParts>
  <Company>Alejandro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palabra impresa  </dc:title>
  <dc:creator>Alejandro Martinez</dc:creator>
  <cp:lastModifiedBy>Octavio Islas</cp:lastModifiedBy>
  <cp:revision>2</cp:revision>
  <dcterms:created xsi:type="dcterms:W3CDTF">2011-09-26T23:22:01Z</dcterms:created>
  <dcterms:modified xsi:type="dcterms:W3CDTF">2011-10-11T22:41:47Z</dcterms:modified>
</cp:coreProperties>
</file>