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9089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684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3095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2633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553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0305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236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681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079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6534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309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851D9-3898-4D43-8091-3C6247D3BE9E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6E6A8-A360-4D49-8329-31A620F9C9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194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-2340768" y="0"/>
            <a:ext cx="7772400" cy="1470025"/>
          </a:xfrm>
        </p:spPr>
        <p:txBody>
          <a:bodyPr/>
          <a:lstStyle/>
          <a:p>
            <a:r>
              <a:rPr lang="es-MX" dirty="0" smtClean="0"/>
              <a:t>Modelos…</a:t>
            </a:r>
            <a:endParaRPr lang="es-MX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-1580728" y="5105400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es-MX" dirty="0" err="1" smtClean="0"/>
              <a:t>Zoe</a:t>
            </a:r>
            <a:r>
              <a:rPr lang="es-MX" dirty="0" smtClean="0"/>
              <a:t> Reynoso</a:t>
            </a:r>
          </a:p>
          <a:p>
            <a:r>
              <a:rPr lang="es-MX" dirty="0" smtClean="0"/>
              <a:t>Claudia Hernández</a:t>
            </a:r>
          </a:p>
          <a:p>
            <a:r>
              <a:rPr lang="es-MX" dirty="0" smtClean="0"/>
              <a:t>Jessica Quezada</a:t>
            </a:r>
          </a:p>
          <a:p>
            <a:r>
              <a:rPr lang="es-MX" dirty="0" smtClean="0"/>
              <a:t>Juan Carlos Reyes</a:t>
            </a:r>
          </a:p>
          <a:p>
            <a:r>
              <a:rPr lang="es-MX" dirty="0" smtClean="0"/>
              <a:t>Felipe Cruz</a:t>
            </a:r>
            <a:endParaRPr lang="es-MX" dirty="0"/>
          </a:p>
        </p:txBody>
      </p:sp>
      <p:pic>
        <p:nvPicPr>
          <p:cNvPr id="6146" name="Picture 2" descr="http://1.bp.blogspot.com/_b2AcchrGtoc/S7-h6xy0dHI/AAAAAAAAABY/4Ig5fURpNqY/s1600/model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96752"/>
            <a:ext cx="4876800" cy="3171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3 Título"/>
          <p:cNvSpPr txBox="1">
            <a:spLocks/>
          </p:cNvSpPr>
          <p:nvPr/>
        </p:nvSpPr>
        <p:spPr>
          <a:xfrm>
            <a:off x="2771800" y="411921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>…de la comunicación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41825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Modelo Comunicación Lineal</a:t>
            </a:r>
            <a:endParaRPr lang="es-MX" dirty="0"/>
          </a:p>
        </p:txBody>
      </p:sp>
      <p:pic>
        <p:nvPicPr>
          <p:cNvPr id="1026" name="Picture 2" descr="http://www.monografias.com/trabajos55/comunicacion-y-lenguaje/Image1276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19" y="1484784"/>
            <a:ext cx="7745161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115616" y="5629890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MX" sz="3200" dirty="0" smtClean="0"/>
              <a:t>En  una sola dirección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155216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Modelo Comunicación dinámica</a:t>
            </a:r>
            <a:endParaRPr lang="es-MX" dirty="0"/>
          </a:p>
        </p:txBody>
      </p:sp>
      <p:pic>
        <p:nvPicPr>
          <p:cNvPr id="4" name="Picture 2" descr="http://www.monografias.com/trabajos55/comunicacion-y-lenguaje/Image1276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19" y="1484784"/>
            <a:ext cx="7745161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411760" y="3068960"/>
            <a:ext cx="1368152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Rectángulo"/>
          <p:cNvSpPr/>
          <p:nvPr/>
        </p:nvSpPr>
        <p:spPr>
          <a:xfrm>
            <a:off x="5076056" y="2924944"/>
            <a:ext cx="1368152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2123728" y="3645024"/>
            <a:ext cx="136815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5292080" y="3645024"/>
            <a:ext cx="136815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14 Flecha curvada hacia arriba"/>
          <p:cNvSpPr/>
          <p:nvPr/>
        </p:nvSpPr>
        <p:spPr>
          <a:xfrm>
            <a:off x="2699792" y="4018965"/>
            <a:ext cx="3348372" cy="11521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6" name="15 Flecha curvada hacia arriba"/>
          <p:cNvSpPr/>
          <p:nvPr/>
        </p:nvSpPr>
        <p:spPr>
          <a:xfrm rot="10547414">
            <a:off x="2449531" y="2312875"/>
            <a:ext cx="3348372" cy="11521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755576" y="5541039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MX" sz="2400" dirty="0" smtClean="0"/>
              <a:t>Existe retroalimentación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2400" dirty="0" smtClean="0"/>
              <a:t>Procesamiento humano de información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2400" dirty="0" smtClean="0"/>
              <a:t>Conformación social en redes.</a:t>
            </a:r>
            <a:endParaRPr lang="es-MX" sz="2400" dirty="0"/>
          </a:p>
        </p:txBody>
      </p:sp>
      <p:pic>
        <p:nvPicPr>
          <p:cNvPr id="18" name="Picture 2" descr="http://www.gorditosybonitos.com/wp-content/uploads/2010/06/xoxo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419" y="3012139"/>
            <a:ext cx="1461881" cy="10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38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64" y="485673"/>
            <a:ext cx="7848872" cy="588665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Modelo Comunicación productivo</a:t>
            </a:r>
            <a:endParaRPr lang="es-MX" dirty="0"/>
          </a:p>
        </p:txBody>
      </p:sp>
      <p:pic>
        <p:nvPicPr>
          <p:cNvPr id="4" name="Picture 2" descr="http://www.monografias.com/trabajos55/comunicacion-y-lenguaje/Image12765.gif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15" r="79142"/>
          <a:stretch/>
        </p:blipFill>
        <p:spPr bwMode="auto">
          <a:xfrm>
            <a:off x="378566" y="1628800"/>
            <a:ext cx="1512168" cy="288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755576" y="5541039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MX" sz="2400" dirty="0" smtClean="0"/>
              <a:t>Conocer necesidades y fijar objetivo.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2400" dirty="0" smtClean="0"/>
              <a:t>Retroalimentar para mejora continua.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2400" dirty="0" smtClean="0"/>
              <a:t>Resultado final: objetivo.</a:t>
            </a:r>
            <a:endParaRPr lang="es-MX" sz="2400" dirty="0"/>
          </a:p>
        </p:txBody>
      </p:sp>
      <p:pic>
        <p:nvPicPr>
          <p:cNvPr id="19" name="Picture 2" descr="http://www.monografias.com/trabajos55/comunicacion-y-lenguaje/Image12765.gif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84" t="19447"/>
          <a:stretch/>
        </p:blipFill>
        <p:spPr bwMode="auto">
          <a:xfrm>
            <a:off x="7614338" y="1832198"/>
            <a:ext cx="1404156" cy="248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4" descr="data:image/jpg;base64,/9j/4AAQSkZJRgABAQAAAQABAAD/2wCEAAkGBhQQEBQUExQVFRQWGBcUFRQXFxcUGBcYFBcVFRgUFxgYGycgFxkjGRYUHy8gIycpLSwsFx8xNTAqNSYrLCkBCQoKDgwOGg8PGjAkHyQqKS8uLCosLzAsKSwsLCwsKSwsLCwpLCwsLCwsLCwpLCwsLCwqLCwpLCwsLCksKSwsLP/AABEIAOEA4QMBIgACEQEDEQH/xAAcAAABBAMBAAAAAAAAAAAAAAAABAUGBwECAwj/xABQEAABAwIBBQkMBQkIAgMBAAABAAIDBBEFBhIhMUEHEyI0UWFxgZEyQlJUcnOSk6GxssEUM2KC0QgVFiNTY6LS8BckQ4OzwtPho8NkdJQl/8QAGwEAAQUBAQAAAAAAAAAAAAAAAAEDBAUGBwL/xAA8EQABAwICBwUGBQQBBQAAAAABAAIDBBEFIRIxQVFxgbETMzRh0RQikaHB8AYVMlLhIzVCghZicpLS8f/aAAwDAQACEQMRAD8AvFCEIQhCaspcoo6CmkqJTwWDQ3a9x7ljftE6PbsVa4J+UHG6wqqdzD4cR3xvW11iOolCFb6FE6DdVwyYC1XG0nZJnRH+MD2Jf+nVB47TeuZ+KEJ9Qo1PukYazXW0/U8OPY26YsT3ccOi7h0k52COMgelJmoQrBJUbyvy+pcMZeZ+dIRdkLLGR3PbvW/adYKqMa3aK6tdvVFDvIOi7Rv03bbNZ2daQ4LucSSv36ue4lxzizOLnuP7yS/sFzzhRKmshpheR3LanGROfqCuzJTLOmxKLPgeCRbPjOiRh5HN+Y0HlT7deccTyEqKOUT0Ej7t0gNObKzmB79vN7CpDk3u8yRHe6+EuI0GWMZrx5cRsCegjoXqnqoqhulGb9Qh8bmGzgruQo3g+6LQVYG91UWce8ed6f0Zr7E9V1IY5g4XBBHKDf3KSm1uhaOkAFzoHKdCZcWy5oaUHfqqFpHehwe70GXd7EIT5dNmP5RwUMJlqJGxsGq+tx8FjRpceYKr8pd35ullDCXE6BLKLD7sY0u6yOgqI02S1biku/1sjwDtf3dtebGzVG3qHQUxPURQN0pDYL2xjnmzVcWSG6dSYkSyNxjl02iks1zgNrLEh2jYDcbQpfdee8c3MBofSOLXCxzHk6SNRa/W11+XRyWW2Ebq2JYY4RVbDMwaAJbtfb7Mwvn9ecmaaugqR/Tdnu2r0+JzNYXoNCrfC93eglA30SwHbnMz2j70dz7ApDT7puGv1VsA8p2YexwBU1NKToTF+nVB47TeuZ+KSVm6dhsXdVkJ5mEyHsYCUIUoQqnxv8oGnYCKWCSZ2xz/ANUzs0uPYFNMhMs2YpSNlbZsg4M0evMfzfZI0g8nQUIUkQhCEIQhCEIWkjwASSABpJOiwG0rdaSxBwIIBBFiCLgg6CCNoQhed8s8opcexAQQG1PGSI/BsND6h/LfZzEDWSpP+g1JvTY3QtOaLZ+lrzykuaQSSblRfLXJ1+A4i2aAH6PIS6MbLaM+ncebRa+y3IVPKWrbUQNfG45sjbtcNYuPeD7QsvjklRG9habN8t/n9FPpQwg71Fqncrpj3EkzOa7Xj2i/tSX+yWPxiT0G/wAyluS2CVVVE/8AvrWzRPdFKySnY8XHCY9pY9hzXsLXDpI2J3/Qqv8AG6X/APNJ/wAyGwYrYaEgI33/AISl8G0KARblEA1zTHoDG/IpxpNzmjj0ljpD9t5I7G2CmTcg6w91XRDyKT5vmPuXVm5wSP11bVP5Ws3uAH0GZ3tS+xYnJk+W3P0CTtYBqamFzqejj071Az7rB2bfamKuy1LrimZf97IC1n3Wd0/rsFH/AKCwOLrXdc8JxL3ek4krsm4sLiYdKQ6Z89X8/FaSLDtrzluHqn/D8tWaG1Ld6dq3wXdE7nztbOh3anTEMFp6xoMkbJARwXjXb7L26faocwaR0j3q3avc5pXkvh3yledJdTuzGk8roiDG70V7OEBx06d2g75eqrsQY2lIGsG/JVVX7lETvqpns+y8CQdug9qbTuX1LNDJ47dMjPYBZWnNkZXR/V1FPOOSWN8Lut0RLT6ISV+FYiwG9JC621lUB7HxhLo4vFkCHfD62KrL07vJVr/ZjVu0Onjtzuld7LJfQ7krB9bO48rWNDPaSfcpTQ1tXPGySOlYGyNa9pfUNGhwBFw2MkaCmGpyoqySAIIrXGgPlOjR3xA9iitqsQnJa1zRbXYj6XUmGkbIfcaT9+afsKyYpqXTHE0OH+I7hO6c52rqskuI5ZxMJbCN/k1cEgRtP2pNXULlOuH5JxzRskqHy1Bc1rs2R1owSAdETLNPXdRDFog2eVrQGgPcAALAC+oAaAolJHFVTOEri8jXu1/Hop1JT9q4tOQHxUgo8QqmxMlmhEkbxnZ9OC5zLk6HxO4RA8Jt+hLKetgq2ENdHK3vmGxI5nMcLg9ITrkyP7nD5PzKgOV1Gx9ZKXNGdnCztThwRqcNKZp4mVU74wNEi+Y8ju9COCSOmdJI5jTqvr4p0rNz+ikN96zD+7c5nsuR7E1y7lUB7maYdOY75BP2T2Tz5KZr21dSwnOFi5srdDiNUjSdnKmzGa2rppnRieN4AabugAPCF+9eFJhlqjIYop7kbDfZyKjil03lgZchNx3JY/GJPQb/ADLvT7lNOO6lmdzDNYPcfenvBI62pi3wTU7eEW2MLzqtp+t51vjdHVU8DpH1TL6GsZHTgF8jzmsYC97tbiNmq6HVtX2nZOnF72tnr/8AFMuhYwkFur73rlSZEUcbSBA11wQS+7zYixsSdHSLKHUVZNk9iLXtJfA/WNksV9LT+8bsPLzOViUjXRQjfZM5zW3kkNgCRcudoAAaNNuYBV3RUcmUGJiNpLYGaSf2cIIu7y3m1ucjkU3BZKh877u0m7SflZM1IYGDevReH17J4mSxuDmPaHtcNocLgpSkuHYcyniZFE0MjjaGsaNQA/rWlS1irkIQhCEIQhCFHcuslm4jQywG2fbPice9kb3J6D3J5nFUzuX4u5rpKSS4Iu9gOsEG0jOm9j1OXocrzzuhUn5tx4TN0MlLJ+azyWTDtDz95Qq+nFRA5nllx2J2F+g8FT3Cqv6LiML9UdSPosnJni74Hnnvns++FZIVU5Qwl1NIWd2wCaM8j4TvrD2tCntDlfSyRsfv8Qz2tfYvbcZwDrHTsuq/A6jtKfRdrabctifqIiX3aL3T0tXaim79J6XxiH02/itXZTUtuMRem38VeaQTAhk/afgqLfrPSfetVs86T0n3rVVR1rordQW0esdI969Ds1BeeIzpHSFejMpqW3GIvTb+KlUxAus5jjHOLNEX1/ROtlzmHBPQU3/pPS+MQ+m38VrLlNSkH+8Raj37fxUu4Wc7KT9p+CiuSXEKTzEPwNVb1HdO6Xe8qx8kuIUnmIfgaq4qO7d0n3lYfCvET8fqVrMK28ArSwv6iLzbPhCrfGeMzecf71ZOF/URebZ8IVbYzxmbzj/emMG8RLz6r3h/eO+9qn+TPE4fJ+ZUIyo45N5Q+EKb5NcTh8n5lQjKjjk3lD4QlwvxsvPqlou/fz6qY5H8TZ0v+IqKZY8cf0M+FSvI/ibOl/xFRTLHjj+hnwhJh/8AcZf9uqKbxTufVSPIXip8t3uauWKyb/XNZ3lM3fHchmlBDB92MOP3wuuQ3FT5x3+1Icnn74ySfbUSyS/czjHGOpjGqLKNGomk3Gw4n+Lqtqs5yPMpg3Tsb3qnbC02dN3XNG21+02HQCrB3I8kvoOHtc9tpqi0sh2gEfq4+pp087nKqXUn5zygjhOmNsgY7zcAL5O0h4+8vRzRoW4wunEFM0bTmeapJ36bysoQhWSYQhCEIQhCEIQVTX5Q9AM2kl23liJ6Q14+F6uVVZ+UEP7hT/8A2B/pSoQsYFUb7SwOPfxsJ62gG/tVf4c20Yb4Jcz0HOb8lNcjeIU3mx7yodD3UvJv01vWvWPw33ZZmDVf6lavDT/UH/b6LqhCFcrQIQhCEqEIQhIhCEIGtI7UVZeSfEKXzEPwNVb1Hdu6T7yrIyT4hSeYh+Bqreo7p3S73lZ3CvET8fqVT4XrdwCtPC/qIvNs+EKtsZ4zN5x/vVk4X9RF5tnwhVtjPGZvOP8AemMG8TLz6pcP7x33tU/ya4nD5PzKhGVHHJvKHwhTfJricPk/MqEZUccm8ofCEuF+Nl59UtF37+fVTHI/ibOl/wARUUyx44/oZ8IUryP4mzpf8RUUyx44/oZ8ISYf/cZP9uqKbxTufVO2BVW9YXUSeA2Z3Yy674TDvVNC3wImX+6wE/NNkJ//AIlZbwJuzMF/ZdO1T9Q+37N1vQKaqB77xvkPyA9Sq2p796im4RT79iVROdJbE43+1NIPk16voKk/ydRw6zyIPfKrtXRALCwWeOtCEISpEIQhCEIQhCEKoPyhqy0FJHyySSHoYwN/9nsVvFUDuzVX0vGIqZune2xxfemdnO/hLF5cQ0ElKBdSfJqDe6OnadkUd+ktBPvUVwnAKmWISMglc2Qvka4NJBD3ucCOohSzG6neaWVze9jcGDnIzWAdZaFYuAYb9GpYIf2UTI+tjQD7QVl8Fi7YyynafU/VXPtbqRwLRfJU1+itX4tN6BR+i1X4tN6BV62WrxoWg9mbvTv57L+0fNed0LZ+s9J961UJasG4usgJz/Rar8Wm9Aptj1jpHvXoZg0J+KMPvdVWJV76Qt0QDe+tUZ+i1X4tN6BWDktV+LTegVe1lpMOCeg+5P8AszVUnHZSLaI+ageSXEKTzEPwNVb1HdO6Xe8qyMkuIUnmIfgaq3qO7d0n3lY/CvET8fqVZYUb34BWnhf1EXm2fCFW2M8Zm84/3qycL+oi82z4Qq2xnjM3nH+9MYN4mXn1XrD+8d97VP8AJricPk/MqEZUccm8ofCFN8muJw+T8yoRlRxybyh8IS4X42Xn1S0Xfv59VMcj+Js6X/EVFMseOP6GfCFK8j+Js6X/ABFRTLHjj+hnwhJh/wDcZP8Abqim8U7n1TlhFPvmE1LBrcycDrjSygfvtPGdYfE3+Jg/FdMhxelIOrPdfos26Q5MAtpxGe6gfJAf8p7gP4c09aYqD78v/S+/x/8AgVdU+IcmT8n+ozK2qiOt0LT1xSZp/wBQq9wvO2TFR9AykaDoZJI6P7tSLt/jLV6IC6HE8SMa8bQFnnCxssoQhOLyhCEIQhCFhCEnxGvZBDJLIbMja57j9loJPuXnbIoOrsTmrJNhdKeZ8pIa3qbfsCmu7vldmRNoYzw5bSTW2Rg8FnS5wv0N51wyLwP6JSNa4Wkf+sk5nOtZvULDtVPjFV2FMWjW7IfVSaZmk++5Ob6b6RWUlPrBk+kSj93TWfp5jLvbesq0AqqphVQVUs8L6fhsZG0SxyPLGMu4gFrx3TiSegcicv0lxLw6L1M3/KoeG1tJTU7WF+es69fwTk8Uj33srEWrtRVe/pLiXh0XqZv+VYOUmJeHRepm/wCVWP5tR/v6+iZ9nk3Ku36z0n3rVOjsj6n9vB6uT+dYOSFQNc8Hq3/zqB7dTE/rHz9FsxiMQGd/gm6PWOke9eh2agqIbkpODxin9B/86mbMp8S2SUR/ypT/AO1SYcQpmXu/r6KlxSQVRZ2Y1XVjLSbuT0FV9+kuJ+HRepm/5VpLlPiIHCloQDo0xSj3yp/81pD/AJ9fRU3s8m5dskuIUnmIfgaq4qO7d0n3lSzDBWwwxxslpS2NjWNJilNwwBoJIktsCZX5I1JJO/QaST9W/ab+GsxQujglle94945a958loaCobCDpA6grBwri8Xm2fCFW2NcZm8473qSwVFdGxrN9pLNAaLxS3sBb9omSoyaqZZHPM9PdxLiBG/WdOjh6k3hwZTyve94sdWvfwXqkqWRPcXAqa5NcTh8n5lQjKjjk3lD4QnuhFdDE2NslKQ0WBMUt+v8AWJqr8m6qaR0jpoAXG5tFJbYNHD5klF2cNQ+R7xY337+CKapbHK5zgbG/VSvI/ibOl/xFRTLHjb/JZ8ITnhkVdBGI2y0pAvpMUt9Jvsk5034lk/V1EhkdNTgkAWEUltAtteik7OKrfM54sb79p4JYKlrJ3PINjdSDIbip8t3uak8jN5xCZve1DGzs8uMCKUdNt6d2lJMJpq2mjzGS0xFy7TFLfTbkk5ltV0tXNJC+SSn/AFL88ZkcgcQ4Fr2XLyLFp7QFHexpnkfpjRdffxGzeFDqH6chc0bVEt1PDS18NSy4P1ZdyOac+M/F2BXlkjj7a6igqB37AXDkeOC9vU4O9igWPYSKqnkhPfDgnkcNLXdoHtTFuIZUGmqJMPm4O+OLowe9lZofH94C452861OB1Qlg7M629Niq6pmi6+9XmhYWVeqIhCEIQhMuVuU8WHUr6iXvRZjdr3nuYx0+wAnYluM4vFSQPmmcGRsF3OPYABtJJAAGsleecbxmoyirwBdkEd8xusRsJsXu2Okdo9g1AleJJGxtL3GwCUAk2CzknQSYnXSVtTwgH555HSa2sH2WDN0czRyqzEmw7D2U8TYoxZjRYD3k8pJ0350pXO8RrTVyl2zYPJXMUXZtshCEKuTyEIQhCFDt1PiTPPN+CRTFQ3dT4kzzzfgkVjhfi4+KZn7sqK4JuezVcDJmyxtD72ac+4sS3YLbFLcjci5KGZ73yMeHMzAG51wc5rr8IcxURwXc+mqoGytljaH3sHZ9xYlumwVtRMs1o5AB2ABW2LVrmgxNkDgSQRa1uajwRg5kJDj+LikppJiL5o4I5XOIa0dpCrLCsnanFnPmkkAANs99yCdeaxo1AC3aFNN0qMnD3W2Pjcei5HvIWm5jUtdQ5otnMe8OG3hHOaegjR1HkTVG801C6eMe8XWvuC9SDTlDTqTVkpk5XUdXmixgBGeS7gPadrBrzx0dJVhLg2ujMhjD2740AllxnAHSDbkXdVdZUvqHh8jQDbYNfmpEbAwWBVTZaUhmxYxhwbnmFmcdQzmgXPMtMZyFfSQum+kxuzLcEEtcbkDgm+vTqW+WdFv+L71fN3wwsva9s5rRe21d8W3MnQQSSidrt7aXluYW3DRc2OcdNlrI52xsga6TRu0ZaN789iry0kuIF896le55islRR3lJc5jzGHHSXABpFztte11J1DNy/EzJTPiLQN5cLEC1w+508rrg6ehTNZbEmaFU8Wtmp0JvGEIQhVyeQhCEIQq83RcBdFI2tgu0gtMhbra8EZko57gAnlA5SrDWk0LXtLXAOa4EOB0gg6CCptDVupZRIOfmE3JGHtsn7c6y1ZilIH6BMyzJ2DY63dAeC6xI6xsUrXmmUT4BXNngJdE64AJ0PZrdDJzjQQeg8oV/ZK5UQ4jTtngNwdDmnumOFiWOHKLjpBBGtdGhlZMwPYbgqlc0tNinhCEJ1eVwraJk0bo5Gh7Hgtc1wuCDrBXn3LXIqfAqkVNMSaZxs1x05t/8GXlB2Hb0i69EpNiFBHPG6OVofG8Zr2OFwQdhXlzQ4FrtRSg2N1VuTmUUdbFns0OFg9h1sdyc4Ow7em6dVV+5jHaumtoAjcAObfGAdOhSHdAxGSP6O2OR8ecZC4scWkhoZYdF3FYabC9KvFLCf1ar7MrqzFRowmR+xS9CqL871HjM/rCj871HjM/rCrj/AIdVfvb8/RQfzqDcVbqFU8GJTm96mo9YV1+nT+M1HrSocn4amjcWuePmrenLqiMSsGRVpqO5dYJLWUzY4Q0uEjX8J2aLBrxrPO4KHfTp/Gaj1pXKfE5xa1TUesKepMAqGTNdG8XG+9l5qwYYXPkGXkc1YGSWGvpqOKKSwe3OvY5w0vcRpGvQQni6qL871HjM/rCj871HjM/rCpUv4SrJXl7ntuTfaqgYxAABYq1qykbNG+N4ux4LXDmPzVaz5A1tLITSvJadAcyTenW5HAkew2XCHE5ze9TUesK6/T5/Gaj1pSQYTWUJLA9pB1ggkKziZ7ZGJWDIp1yVyClZOKiqdwmnODQ4ucXeE93JzabqfKrPp0/jNR60rnNiU4GipqPWFNz4NVVsoLni+oC2QTkkZpIi8jIa07ZV5HVc9a6eDNAszNdvgY4FjQLjaDdIZsjsUlGZJLdh1h1QXN6xpv2JD+d6jxmf1hR+d6jxmf1hV0zBsRYxrQY8hYXBVCcRpyb2KsLJPJoUMJZnZz3HOe7UCbWAHMPmSntVNDilQTpqaj1hXb6dP4zUetKoKr8PVJlJlkBJ4q8oz7REHxDLzVpoVWfTp/Gaj1pWk2IzgaKmo9YUwz8NzPcGh4z4p6YPhjMjhkPNWssKo/zvUeMz+sKPzvUeMz+sKm/8Oqv3t+foqb86g3H75q3UixfFo6WJ0sps0bNridTWjaT8lEchMUlfUvZJLJIDFnDPcXWLXtGjqcUn3XBwaY88ot1Rm6pzhRirxSSniRwupzakSQ9qxJsEwSpyirSSTHTsPCdrbE06cxux0jv+zosF6DwPBIqKBkEDAyNg0DaTtc4984nWU35C4dHBh9M2JgY0xRvIG1z2Nc5xO0kk6U/rcRxtjaGMFgFWEkm5QhCF7SIWrxcexbLDkIXmzcv0VtQP3bvZKxOu6QOHTHmmH+mU2ZHR7xjNREdhqI+tkl/c1Pe6RF+rp38kjm+mw/Nqz4OhjcRO23QhSpBpUbwPNQpCELpixy7021KEnptqULO1nfO+9i6Pgvgmc+pQk9Vs/rkShJ6rZ/XIii74c+iMa8E/l1CTrKwhxt/V+oDadS0RIAuVzkC5ySim2rZ1WwXu4aNe23TbUn/JfJPPkk+ktuGb3+qBIGc9ueRJbWQ0su29ru2qS4xTMjjhGa1sImj30ABrc3hZucBozd83q99Gq+hYHEMbh9qMcYv57NWzet5hz5KelawjMX6qvDUt2m1+W7ezOAutanUFa76iN5LC6N52sLmuPok/JRzHMhmPBdT2ik173qjceS3+GecaOUKLQ/iCITN7dpaN+xO1sj5qd8YFyQoGsLZ7S0lrgWuaS1zTrBGsFarozHh7Q5puCufuaWmxXam19X4JUktNr6vwSpUVd3x5Lf4B4McShcanUuy41OpM03fN4qZinhJOCTIQhaVcyUhyBH99dzQO/wBSMLpuuHgU/TKf4Y1vudRXqJ3eDGxvW55d/tCR7rct3wM5GSOt5RDR7lzWtOnjpts/9VrqUaNEL/eavjI9lsPpB/8AHh/02p4SPCKbeoIo/AjYz0Wtb8ksV8mEIQhCELBCyhCF53yoi+hZSucdDXysf92oYAT6Rd2KRZdUufQyEa4y2Uf5buF/CXLl+UFgpD6araNYMDzyFt5Iz/qdgTphNa2rpGPOkSx2eOcjNeO3OWaxm8M0VUNh6G4+qnU9nsdGdqqpC2npHQyPid3Ubiw84Hcu62kHrWq6ZDK2WNsjdRF1jpGGNxadi7021KEnptqUKirO+d97F0PBfBM59ShJ6rZ/XIlCT1Wz+uRFF3zefRGNeCfy6hJ1JMhcJE07pXDgw2zeTfHXsfut09Lgo4VP9z1n90cdpmkv1BjR7E3+KKl0NAQz/Igctqx2ExB89zsF054DpbM7a+omJ+67ewOxgRjQ3x0UF7NlL98toJjjbnOZfZnEtB5r8qMIdmSTxHWJHStHKyfhgjls/Pb1LpjFOc1srC0PhJkGcbNLc0iRjjsBbfTsIC5jqqL79XMe79FrP8FscBpy3N3iHN5N7Z7Da47Vwdh8kGmncXNH+BI4uBHJHIbujPMbt6Na0p66plY2RkULWuAc1j3uzyCLi7mtzWEi2ixS+grRMzOALSCWuY7umOabOY620e6yRxmjzcbjaL3HP1+aUaJ8lCcs4GStZVRgg528ztIs5ru9zxscDwecOba40qLqeZe0JFPJKwaw1so8Joe0sk8pjraeRxHIoIumfhaftaTRvkDlvHly2eSymLxhsodvC602vq/BKklptf8AXMlSlV3fHgFqcA8GOJQuNTqXZcanUmabvm8VMxTwcnBJkIWrwdAaLuJDWjlc42aO0rRvcGNLjqC5o1pcbBTvc5pbU8kn7SQ28mIZg/iz0w4/F9Mx2CAaQHwRHouJH9gJ7FO6CmbR0rWk8GGPhHlzQXOd1nOPWovuMUDqzFpat40RB8l/tzEtaOpu+dgXMMNcaqumqtmduZ9AtlK0RQtjV+gLKELSqEhCEIQhCEIQmDLrJsYhQTQaM5wzoydkjOEw9ot0EqlNzHGSx0lJJdrrl7AdYcNEkfTov1OXokqit2PJN9FVtxGnGax7wZLd5MNTj9l/vv4SiVlMKmExnlx2JyJ+g4Fcd0DBbWqmDUAya3g34EnUTY8xHIoerQwDGo6+mz7A3GZLGdNnW4TSNrSLkcoKgeUWT7qKTRcwOP6t+vNJ/wAJ/PyHaOdNfhvFOzPsFRkR+m/T0UfFKTT/AK8fNIqbalCT021KFdVnfO+9i0mC+CZz6lCT1Wz+uRKEnqtn9ciKLvm8+iMa8E/l1C4KVZD462JssLg8ku31gZG+QkOAa7uQbWcBrsOEoolFDWvglbLH3TTqOpwOhzDzEfI7FMxih9tpXR2z1jiFhqCo7CYOOrUVYb6KSplbKc+mDA4RkZu+uLrXLxpaI9HcG9ybm2hd3YRJJonmMjNsbYxE13IJLElw1cEWBtpuuNHllTSMBz811tMZa8vaeQhrTt26ilH56LvqoJpOct3lnW6Wxt0ArkrxUtOiWaNssxq5n1WyaWOFwbpxe8NFyQABck2AAG0nUAmLD6B0xlmEs0TJX50bWZrbtaxjBKQ5pPCzb2Oi1tGlKm4Y+Yh1SWkA3EDL73cai8mxlPMbN5ilmIYjHTxmSVwa0dpPgtA7px5AmmEs9yPNxyyz5DefP4L0bHM5AKJZY4nJHC6lkOe6QsLJA3Nzow6788DQHNLWi40EPbq0qHpbjWLOqpjI4Zotmxs15jNen7ROk/8ASQrrWB0LqOlAeLOdmeKx2I1Aml93UMgu1Nr/AK5kqSWm19X4JUm67vjwC2GAeDHEoXGp1LsuNRqTNL3zeKmYp4STgkykeQuDb9Nv7h+riJDPtS20kczAe08yaMHwd9ZLvbNDRbfJNjAdg5XnYOvUrInmhoKW/cRRNsANZ5AOVzj7SSq/8S4tot9jgN3uyNtg3cSslhdHn20moalHN03HRFAIGnhS6Xc0bTfT5RAHQCrE3I8ljQ4czPFpZzv0gOsZwAYw9DLdZKq7IDJ+TGsTdUztvBE4PkGtpI0xwDlGonmH2l6HaEzh9IKWEM26zxU2aTTddZQhCnplCEIQhCEIQhCSYnhsdTC+GVofHI0tc07QfceQ7ErQhC8241hFRk7XXF30775jjobKwG+Y7wZW/wDY0EhTqirYK+nJFpI3jNew7Dta4bCP+xsVjY7gUNbC6CdgfG7ZqIOxzT3rhyhULlHkfW4BMZoSZKYm2+WuLX7ido7k6e61chB0KnxHDRU/1GZPG3f971Jhn0MjqW2MZJSUpL4w6WDm0yR+UB3becaeUbU0xyBwuCCOUKb5N5cQVgDb73N+zcdfkO77o1821dsXyOhnJe28Up1vZYX8th0O9/OoMOLywO7KtBvv9d/EK3pphG2zBdu5QVJ6rZ/XInmuyXqoe8EzfCi0O643aewlMVVOLhpu13guBY7sctRhtTFNK0xuB5/ZTWLStko3ga8suYXNZQsLVa1z5KaKRzH57HOY8anMJaejRrHMdCkFPlnVMFjvUnO5rmHrLDY9gUeptqULK4nSwzzHtGgrf4PE19G0nz6p7my2qXCzWwx84D3n+IgJgxGd8rg+R7pHcrjq5mtFg0dAXRcKnUm8Po4IZmmNgCdxOFjKSQjXZJ1hZKFrlztdabX1fglSQwVDQ617nwRwj1AaU90WT1VN3MW9t8ObgdjBdx9izOJ1EUUpL3AZb1vMElbHSAO13OW1IHOAFzoHKl2E5Oy1tiLxw30ykaXDkjadflHR0qT4XkPFGQ6Umd40jOFmNP2Yxo6zdKsoMq4KJvDdnPtwYm6XHkv4A5z7VlJ8ZfI7s6IEu3+nqVMqJu0aWuyb1SmKGCgp9Fo4maSSdJJ2k63PJ6yoBI+ox+tbBAC2Jpvp7ljdRmktt2AdAG0rfDsLrsoZ9AzKdp0vN96jHNtkksdXP3oV7ZJ5IwYbAIoG67F8h7uR3hOPuGobFKw/DOwPbTG7z8v5VPNPpDRbkF3yZycioKZlPCLNaNJPdPce6e7lcT+GxOyEK7UVCEIQhCEIQhCEIQhCEIQhC0miD2lrgC0ixBFwQdYIOsLdCEKqMsdwyKYukoXCB50mF1zE4/ZOuP2jmCgbsZxLCHCOqicWahvly0j93M3X0XPQvSVlznpWyNLXta5p0FrgHA9IOgpmaCOZujI0EL217m5gqlML3SKWWweXQu5Hi7fTb8wE/wD6mpZ/hzM+7KPmnPHdxXD6m5Yx1O87YTZt/IddvZZQiv3A6uJ2dS1Mb+TOz4H9rc4e5UcuARk6ULi35qU2rOpwunCoyGo36osw/u3vj9gNvYkMu5xF3s0zeksf723TXJk3j9LqbM8fZdHUDsJJ9iTuykxiLRJTSfeppB7QAvDaPFIe6m+Z+qQupn/qZ8k6/wBnRHc1J64mn3OR/Z8/xr/wj+da5LbognfvVSGxyE2Y4XawnVmOueC6/UdWgqbKtq8QxKB+jM7PgM/kp0BaGWiNh5FQv+z5/jP/AIR/Oj+ztx11J6oW/NymiimV+XTKP9XFmvm2g9zH5djr+z1m2peabEcRmkDYnZ8B6JZi0sIkNwd5XOPc3j76eY9GYz/aUugyDpGa4y/zj3u9lwPYotHlZi031dM/T4FNI7osTdKI8Hx+p0COdgPLvdOO0kFWrqXFZu8m+Z+igA0zP0s+Sm8NLDTN4LY4W8oDYx1nR70y4nuhUkNwHmV3gxjO/iPB9pSGj3C66oIdVVEbOW7nzv8AkPaplge4XQwWM2+VLvtnMZ6DLdhJSx4Ay+lM8uSmrOposq0kyvr8SfvVFC8X0ERgvf8AekOhg7FLckdwm5EuIPzjfO3hjibn95JrPOG9qtyhw2KBgZFGyNg1NY0Nb2AJRZXkFNFANGNoCiue52srjQ0LII2xxMaxjRZrGgNaBzALuhCfXhCEIQhCEIQhCEIQhCEIQhCEIQhCEIQhCEIQhCEIQhFliyyhCFW26TuSsr86emzY6rW4amTeV4L/ALW3UeUVzk9lpLRSGlrmvGYc27gc+PkDhrc3kPJyhejiFF8tdz6nxSO0gzJWi0c7bZzeRp8Nl+9PVYqPU00dSzQkH8JyOQsNwqiyp3Qi47xRXc5xzd9aCSSdGbENZPP2cqlO5vuPb2W1Ve0OlvnMgPCDDrz5fCffvdIG251SbIPctgwy0htNU7ZiLBv2Y2nuenSTy7FNgF4paSOlZoRjntKJJHSG5RZFllClptCEIQhCEIQhCEIQhCEIQhCEIQhCEIQhCEIQhCEIQhCEIQhCEIQhCEIQhCEIQhCwUIQhCyhCEIQhCEIQhCEIQhCEIQhCEIQhCEIQhCEIQhCEL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1" name="AutoShape 6" descr="data:image/jpg;base64,/9j/4AAQSkZJRgABAQAAAQABAAD/2wCEAAkGBhQQEBQUExQVFRQWGBcUFRQXFxcUGBcYFBcVFRgUFxgYGycgFxkjGRYUHy8gIycpLSwsFx8xNTAqNSYrLCkBCQoKDgwOGg8PGjAkHyQqKS8uLCosLzAsKSwsLCwsKSwsLCwpLCwsLCwsLCwpLCwsLCwqLCwpLCwsLCksKSwsLP/AABEIAOEA4QMBIgACEQEDEQH/xAAcAAABBAMBAAAAAAAAAAAAAAAABAUGBwECAwj/xABQEAABAwIBBQkMBQkIAgMBAAABAAIDBBEFBhIhMUEHEyI0UWFxgZEyQlJUcnOSk6GxssEUM2KC0QgVFiNTY6LS8BckQ4OzwtPho8NkdJQl/8QAGwEAAQUBAQAAAAAAAAAAAAAAAAEDBAUGBwL/xAA8EQABAwICBwUGBQQBBQAAAAABAAIDBBEFIRIxQVFxgbETMzRh0RQikaHB8AYVMlLhIzVCghZicpLS8f/aAAwDAQACEQMRAD8AvFCEIQhCaspcoo6CmkqJTwWDQ3a9x7ljftE6PbsVa4J+UHG6wqqdzD4cR3xvW11iOolCFb6FE6DdVwyYC1XG0nZJnRH+MD2Jf+nVB47TeuZ+KEJ9Qo1PukYazXW0/U8OPY26YsT3ccOi7h0k52COMgelJmoQrBJUbyvy+pcMZeZ+dIRdkLLGR3PbvW/adYKqMa3aK6tdvVFDvIOi7Rv03bbNZ2daQ4LucSSv36ue4lxzizOLnuP7yS/sFzzhRKmshpheR3LanGROfqCuzJTLOmxKLPgeCRbPjOiRh5HN+Y0HlT7deccTyEqKOUT0Ej7t0gNObKzmB79vN7CpDk3u8yRHe6+EuI0GWMZrx5cRsCegjoXqnqoqhulGb9Qh8bmGzgruQo3g+6LQVYG91UWce8ed6f0Zr7E9V1IY5g4XBBHKDf3KSm1uhaOkAFzoHKdCZcWy5oaUHfqqFpHehwe70GXd7EIT5dNmP5RwUMJlqJGxsGq+tx8FjRpceYKr8pd35ullDCXE6BLKLD7sY0u6yOgqI02S1biku/1sjwDtf3dtebGzVG3qHQUxPURQN0pDYL2xjnmzVcWSG6dSYkSyNxjl02iks1zgNrLEh2jYDcbQpfdee8c3MBofSOLXCxzHk6SNRa/W11+XRyWW2Ebq2JYY4RVbDMwaAJbtfb7Mwvn9ecmaaugqR/Tdnu2r0+JzNYXoNCrfC93eglA30SwHbnMz2j70dz7ApDT7puGv1VsA8p2YexwBU1NKToTF+nVB47TeuZ+KSVm6dhsXdVkJ5mEyHsYCUIUoQqnxv8oGnYCKWCSZ2xz/ANUzs0uPYFNMhMs2YpSNlbZsg4M0evMfzfZI0g8nQUIUkQhCEIQhCEIWkjwASSABpJOiwG0rdaSxBwIIBBFiCLgg6CCNoQhed8s8opcexAQQG1PGSI/BsND6h/LfZzEDWSpP+g1JvTY3QtOaLZ+lrzykuaQSSblRfLXJ1+A4i2aAH6PIS6MbLaM+ncebRa+y3IVPKWrbUQNfG45sjbtcNYuPeD7QsvjklRG9habN8t/n9FPpQwg71Fqncrpj3EkzOa7Xj2i/tSX+yWPxiT0G/wAyluS2CVVVE/8AvrWzRPdFKySnY8XHCY9pY9hzXsLXDpI2J3/Qqv8AG6X/APNJ/wAyGwYrYaEgI33/AISl8G0KARblEA1zTHoDG/IpxpNzmjj0ljpD9t5I7G2CmTcg6w91XRDyKT5vmPuXVm5wSP11bVP5Ws3uAH0GZ3tS+xYnJk+W3P0CTtYBqamFzqejj071Az7rB2bfamKuy1LrimZf97IC1n3Wd0/rsFH/AKCwOLrXdc8JxL3ek4krsm4sLiYdKQ6Z89X8/FaSLDtrzluHqn/D8tWaG1Ld6dq3wXdE7nztbOh3anTEMFp6xoMkbJARwXjXb7L26faocwaR0j3q3avc5pXkvh3yledJdTuzGk8roiDG70V7OEBx06d2g75eqrsQY2lIGsG/JVVX7lETvqpns+y8CQdug9qbTuX1LNDJ47dMjPYBZWnNkZXR/V1FPOOSWN8Lut0RLT6ISV+FYiwG9JC621lUB7HxhLo4vFkCHfD62KrL07vJVr/ZjVu0Onjtzuld7LJfQ7krB9bO48rWNDPaSfcpTQ1tXPGySOlYGyNa9pfUNGhwBFw2MkaCmGpyoqySAIIrXGgPlOjR3xA9iitqsQnJa1zRbXYj6XUmGkbIfcaT9+afsKyYpqXTHE0OH+I7hO6c52rqskuI5ZxMJbCN/k1cEgRtP2pNXULlOuH5JxzRskqHy1Bc1rs2R1owSAdETLNPXdRDFog2eVrQGgPcAALAC+oAaAolJHFVTOEri8jXu1/Hop1JT9q4tOQHxUgo8QqmxMlmhEkbxnZ9OC5zLk6HxO4RA8Jt+hLKetgq2ENdHK3vmGxI5nMcLg9ITrkyP7nD5PzKgOV1Gx9ZKXNGdnCztThwRqcNKZp4mVU74wNEi+Y8ju9COCSOmdJI5jTqvr4p0rNz+ikN96zD+7c5nsuR7E1y7lUB7maYdOY75BP2T2Tz5KZr21dSwnOFi5srdDiNUjSdnKmzGa2rppnRieN4AabugAPCF+9eFJhlqjIYop7kbDfZyKjil03lgZchNx3JY/GJPQb/ADLvT7lNOO6lmdzDNYPcfenvBI62pi3wTU7eEW2MLzqtp+t51vjdHVU8DpH1TL6GsZHTgF8jzmsYC97tbiNmq6HVtX2nZOnF72tnr/8AFMuhYwkFur73rlSZEUcbSBA11wQS+7zYixsSdHSLKHUVZNk9iLXtJfA/WNksV9LT+8bsPLzOViUjXRQjfZM5zW3kkNgCRcudoAAaNNuYBV3RUcmUGJiNpLYGaSf2cIIu7y3m1ucjkU3BZKh877u0m7SflZM1IYGDevReH17J4mSxuDmPaHtcNocLgpSkuHYcyniZFE0MjjaGsaNQA/rWlS1irkIQhCEIQhCFHcuslm4jQywG2fbPice9kb3J6D3J5nFUzuX4u5rpKSS4Iu9gOsEG0jOm9j1OXocrzzuhUn5tx4TN0MlLJ+azyWTDtDz95Qq+nFRA5nllx2J2F+g8FT3Cqv6LiML9UdSPosnJni74Hnnvns++FZIVU5Qwl1NIWd2wCaM8j4TvrD2tCntDlfSyRsfv8Qz2tfYvbcZwDrHTsuq/A6jtKfRdrabctifqIiX3aL3T0tXaim79J6XxiH02/itXZTUtuMRem38VeaQTAhk/afgqLfrPSfetVs86T0n3rVVR1rordQW0esdI969Ds1BeeIzpHSFejMpqW3GIvTb+KlUxAus5jjHOLNEX1/ROtlzmHBPQU3/pPS+MQ+m38VrLlNSkH+8Raj37fxUu4Wc7KT9p+CiuSXEKTzEPwNVb1HdO6Xe8qx8kuIUnmIfgaq4qO7d0n3lYfCvET8fqVrMK28ArSwv6iLzbPhCrfGeMzecf71ZOF/URebZ8IVbYzxmbzj/emMG8RLz6r3h/eO+9qn+TPE4fJ+ZUIyo45N5Q+EKb5NcTh8n5lQjKjjk3lD4QlwvxsvPqlou/fz6qY5H8TZ0v+IqKZY8cf0M+FSvI/ibOl/xFRTLHjj+hnwhJh/8AcZf9uqKbxTufVSPIXip8t3uauWKyb/XNZ3lM3fHchmlBDB92MOP3wuuQ3FT5x3+1Icnn74ySfbUSyS/czjHGOpjGqLKNGomk3Gw4n+Lqtqs5yPMpg3Tsb3qnbC02dN3XNG21+02HQCrB3I8kvoOHtc9tpqi0sh2gEfq4+pp087nKqXUn5zygjhOmNsgY7zcAL5O0h4+8vRzRoW4wunEFM0bTmeapJ36bysoQhWSYQhCEIQhCEIQVTX5Q9AM2kl23liJ6Q14+F6uVVZ+UEP7hT/8A2B/pSoQsYFUb7SwOPfxsJ62gG/tVf4c20Yb4Jcz0HOb8lNcjeIU3mx7yodD3UvJv01vWvWPw33ZZmDVf6lavDT/UH/b6LqhCFcrQIQhCEqEIQhIhCEIGtI7UVZeSfEKXzEPwNVb1Hdu6T7yrIyT4hSeYh+Bqreo7p3S73lZ3CvET8fqVT4XrdwCtPC/qIvNs+EKtsZ4zN5x/vVk4X9RF5tnwhVtjPGZvOP8AemMG8TLz6pcP7x33tU/ya4nD5PzKhGVHHJvKHwhTfJricPk/MqEZUccm8ofCEuF+Nl59UtF37+fVTHI/ibOl/wARUUyx44/oZ8IUryP4mzpf8RUUyx44/oZ8ISYf/cZP9uqKbxTufVO2BVW9YXUSeA2Z3Yy674TDvVNC3wImX+6wE/NNkJ//AIlZbwJuzMF/ZdO1T9Q+37N1vQKaqB77xvkPyA9Sq2p796im4RT79iVROdJbE43+1NIPk16voKk/ydRw6zyIPfKrtXRALCwWeOtCEISpEIQhCEIQhCEKoPyhqy0FJHyySSHoYwN/9nsVvFUDuzVX0vGIqZune2xxfemdnO/hLF5cQ0ElKBdSfJqDe6OnadkUd+ktBPvUVwnAKmWISMglc2Qvka4NJBD3ucCOohSzG6neaWVze9jcGDnIzWAdZaFYuAYb9GpYIf2UTI+tjQD7QVl8Fi7YyynafU/VXPtbqRwLRfJU1+itX4tN6BR+i1X4tN6BV62WrxoWg9mbvTv57L+0fNed0LZ+s9J961UJasG4usgJz/Rar8Wm9Aptj1jpHvXoZg0J+KMPvdVWJV76Qt0QDe+tUZ+i1X4tN6BWDktV+LTegVe1lpMOCeg+5P8AszVUnHZSLaI+ageSXEKTzEPwNVb1HdO6Xe8qyMkuIUnmIfgaq3qO7d0n3lY/CvET8fqVZYUb34BWnhf1EXm2fCFW2M8Zm84/3qycL+oi82z4Qq2xnjM3nH+9MYN4mXn1XrD+8d97VP8AJricPk/MqEZUccm8ofCFN8muJw+T8yoRlRxybyh8IS4X42Xn1S0Xfv59VMcj+Js6X/EVFMseOP6GfCFK8j+Js6X/ABFRTLHjj+hnwhJh/wDcZP8Abqim8U7n1TlhFPvmE1LBrcycDrjSygfvtPGdYfE3+Jg/FdMhxelIOrPdfos26Q5MAtpxGe6gfJAf8p7gP4c09aYqD78v/S+/x/8AgVdU+IcmT8n+ozK2qiOt0LT1xSZp/wBQq9wvO2TFR9AykaDoZJI6P7tSLt/jLV6IC6HE8SMa8bQFnnCxssoQhOLyhCEIQhCFhCEnxGvZBDJLIbMja57j9loJPuXnbIoOrsTmrJNhdKeZ8pIa3qbfsCmu7vldmRNoYzw5bSTW2Rg8FnS5wv0N51wyLwP6JSNa4Wkf+sk5nOtZvULDtVPjFV2FMWjW7IfVSaZmk++5Ob6b6RWUlPrBk+kSj93TWfp5jLvbesq0AqqphVQVUs8L6fhsZG0SxyPLGMu4gFrx3TiSegcicv0lxLw6L1M3/KoeG1tJTU7WF+es69fwTk8Uj33srEWrtRVe/pLiXh0XqZv+VYOUmJeHRepm/wCVWP5tR/v6+iZ9nk3Ku36z0n3rVOjsj6n9vB6uT+dYOSFQNc8Hq3/zqB7dTE/rHz9FsxiMQGd/gm6PWOke9eh2agqIbkpODxin9B/86mbMp8S2SUR/ypT/AO1SYcQpmXu/r6KlxSQVRZ2Y1XVjLSbuT0FV9+kuJ+HRepm/5VpLlPiIHCloQDo0xSj3yp/81pD/AJ9fRU3s8m5dskuIUnmIfgaq4qO7d0n3lSzDBWwwxxslpS2NjWNJilNwwBoJIktsCZX5I1JJO/QaST9W/ab+GsxQujglle94945a958loaCobCDpA6grBwri8Xm2fCFW2NcZm8473qSwVFdGxrN9pLNAaLxS3sBb9omSoyaqZZHPM9PdxLiBG/WdOjh6k3hwZTyve94sdWvfwXqkqWRPcXAqa5NcTh8n5lQjKjjk3lD4QnuhFdDE2NslKQ0WBMUt+v8AWJqr8m6qaR0jpoAXG5tFJbYNHD5klF2cNQ+R7xY337+CKapbHK5zgbG/VSvI/ibOl/xFRTLHjb/JZ8ITnhkVdBGI2y0pAvpMUt9Jvsk5034lk/V1EhkdNTgkAWEUltAtteik7OKrfM54sb79p4JYKlrJ3PINjdSDIbip8t3uak8jN5xCZve1DGzs8uMCKUdNt6d2lJMJpq2mjzGS0xFy7TFLfTbkk5ltV0tXNJC+SSn/AFL88ZkcgcQ4Fr2XLyLFp7QFHexpnkfpjRdffxGzeFDqH6chc0bVEt1PDS18NSy4P1ZdyOac+M/F2BXlkjj7a6igqB37AXDkeOC9vU4O9igWPYSKqnkhPfDgnkcNLXdoHtTFuIZUGmqJMPm4O+OLowe9lZofH94C452861OB1Qlg7M629Niq6pmi6+9XmhYWVeqIhCEIQhMuVuU8WHUr6iXvRZjdr3nuYx0+wAnYluM4vFSQPmmcGRsF3OPYABtJJAAGsleecbxmoyirwBdkEd8xusRsJsXu2Okdo9g1AleJJGxtL3GwCUAk2CzknQSYnXSVtTwgH555HSa2sH2WDN0czRyqzEmw7D2U8TYoxZjRYD3k8pJ0350pXO8RrTVyl2zYPJXMUXZtshCEKuTyEIQhCFDt1PiTPPN+CRTFQ3dT4kzzzfgkVjhfi4+KZn7sqK4JuezVcDJmyxtD72ac+4sS3YLbFLcjci5KGZ73yMeHMzAG51wc5rr8IcxURwXc+mqoGytljaH3sHZ9xYlumwVtRMs1o5AB2ABW2LVrmgxNkDgSQRa1uajwRg5kJDj+LikppJiL5o4I5XOIa0dpCrLCsnanFnPmkkAANs99yCdeaxo1AC3aFNN0qMnD3W2Pjcei5HvIWm5jUtdQ5otnMe8OG3hHOaegjR1HkTVG801C6eMe8XWvuC9SDTlDTqTVkpk5XUdXmixgBGeS7gPadrBrzx0dJVhLg2ujMhjD2740AllxnAHSDbkXdVdZUvqHh8jQDbYNfmpEbAwWBVTZaUhmxYxhwbnmFmcdQzmgXPMtMZyFfSQum+kxuzLcEEtcbkDgm+vTqW+WdFv+L71fN3wwsva9s5rRe21d8W3MnQQSSidrt7aXluYW3DRc2OcdNlrI52xsga6TRu0ZaN789iry0kuIF896le55islRR3lJc5jzGHHSXABpFztte11J1DNy/EzJTPiLQN5cLEC1w+508rrg6ehTNZbEmaFU8Wtmp0JvGEIQhVyeQhCEIQq83RcBdFI2tgu0gtMhbra8EZko57gAnlA5SrDWk0LXtLXAOa4EOB0gg6CCptDVupZRIOfmE3JGHtsn7c6y1ZilIH6BMyzJ2DY63dAeC6xI6xsUrXmmUT4BXNngJdE64AJ0PZrdDJzjQQeg8oV/ZK5UQ4jTtngNwdDmnumOFiWOHKLjpBBGtdGhlZMwPYbgqlc0tNinhCEJ1eVwraJk0bo5Gh7Hgtc1wuCDrBXn3LXIqfAqkVNMSaZxs1x05t/8GXlB2Hb0i69EpNiFBHPG6OVofG8Zr2OFwQdhXlzQ4FrtRSg2N1VuTmUUdbFns0OFg9h1sdyc4Ow7em6dVV+5jHaumtoAjcAObfGAdOhSHdAxGSP6O2OR8ecZC4scWkhoZYdF3FYabC9KvFLCf1ar7MrqzFRowmR+xS9CqL871HjM/rCj871HjM/rCrj/AIdVfvb8/RQfzqDcVbqFU8GJTm96mo9YV1+nT+M1HrSocn4amjcWuePmrenLqiMSsGRVpqO5dYJLWUzY4Q0uEjX8J2aLBrxrPO4KHfTp/Gaj1pXKfE5xa1TUesKepMAqGTNdG8XG+9l5qwYYXPkGXkc1YGSWGvpqOKKSwe3OvY5w0vcRpGvQQni6qL871HjM/rCj871HjM/rCpUv4SrJXl7ntuTfaqgYxAABYq1qykbNG+N4ux4LXDmPzVaz5A1tLITSvJadAcyTenW5HAkew2XCHE5ze9TUesK6/T5/Gaj1pSQYTWUJLA9pB1ggkKziZ7ZGJWDIp1yVyClZOKiqdwmnODQ4ucXeE93JzabqfKrPp0/jNR60rnNiU4GipqPWFNz4NVVsoLni+oC2QTkkZpIi8jIa07ZV5HVc9a6eDNAszNdvgY4FjQLjaDdIZsjsUlGZJLdh1h1QXN6xpv2JD+d6jxmf1hR+d6jxmf1hV0zBsRYxrQY8hYXBVCcRpyb2KsLJPJoUMJZnZz3HOe7UCbWAHMPmSntVNDilQTpqaj1hXb6dP4zUetKoKr8PVJlJlkBJ4q8oz7REHxDLzVpoVWfTp/Gaj1pWk2IzgaKmo9YUwz8NzPcGh4z4p6YPhjMjhkPNWssKo/zvUeMz+sKPzvUeMz+sKm/8Oqv3t+foqb86g3H75q3UixfFo6WJ0sps0bNridTWjaT8lEchMUlfUvZJLJIDFnDPcXWLXtGjqcUn3XBwaY88ot1Rm6pzhRirxSSniRwupzakSQ9qxJsEwSpyirSSTHTsPCdrbE06cxux0jv+zosF6DwPBIqKBkEDAyNg0DaTtc4984nWU35C4dHBh9M2JgY0xRvIG1z2Nc5xO0kk6U/rcRxtjaGMFgFWEkm5QhCF7SIWrxcexbLDkIXmzcv0VtQP3bvZKxOu6QOHTHmmH+mU2ZHR7xjNREdhqI+tkl/c1Pe6RF+rp38kjm+mw/Nqz4OhjcRO23QhSpBpUbwPNQpCELpixy7021KEnptqULO1nfO+9i6Pgvgmc+pQk9Vs/rkShJ6rZ/XIii74c+iMa8E/l1CTrKwhxt/V+oDadS0RIAuVzkC5ySim2rZ1WwXu4aNe23TbUn/JfJPPkk+ktuGb3+qBIGc9ueRJbWQ0su29ru2qS4xTMjjhGa1sImj30ABrc3hZucBozd83q99Gq+hYHEMbh9qMcYv57NWzet5hz5KelawjMX6qvDUt2m1+W7ezOAutanUFa76iN5LC6N52sLmuPok/JRzHMhmPBdT2ik173qjceS3+GecaOUKLQ/iCITN7dpaN+xO1sj5qd8YFyQoGsLZ7S0lrgWuaS1zTrBGsFarozHh7Q5puCufuaWmxXam19X4JUktNr6vwSpUVd3x5Lf4B4McShcanUuy41OpM03fN4qZinhJOCTIQhaVcyUhyBH99dzQO/wBSMLpuuHgU/TKf4Y1vudRXqJ3eDGxvW55d/tCR7rct3wM5GSOt5RDR7lzWtOnjpts/9VrqUaNEL/eavjI9lsPpB/8AHh/02p4SPCKbeoIo/AjYz0Wtb8ksV8mEIQhCELBCyhCF53yoi+hZSucdDXysf92oYAT6Rd2KRZdUufQyEa4y2Uf5buF/CXLl+UFgpD6araNYMDzyFt5Iz/qdgTphNa2rpGPOkSx2eOcjNeO3OWaxm8M0VUNh6G4+qnU9nsdGdqqpC2npHQyPid3Ubiw84Hcu62kHrWq6ZDK2WNsjdRF1jpGGNxadi7021KEnptqUKirO+d97F0PBfBM59ShJ6rZ/XIlCT1Wz+uRFF3zefRGNeCfy6hJ1JMhcJE07pXDgw2zeTfHXsfut09Lgo4VP9z1n90cdpmkv1BjR7E3+KKl0NAQz/Igctqx2ExB89zsF054DpbM7a+omJ+67ewOxgRjQ3x0UF7NlL98toJjjbnOZfZnEtB5r8qMIdmSTxHWJHStHKyfhgjls/Pb1LpjFOc1srC0PhJkGcbNLc0iRjjsBbfTsIC5jqqL79XMe79FrP8FscBpy3N3iHN5N7Z7Da47Vwdh8kGmncXNH+BI4uBHJHIbujPMbt6Na0p66plY2RkULWuAc1j3uzyCLi7mtzWEi2ixS+grRMzOALSCWuY7umOabOY620e6yRxmjzcbjaL3HP1+aUaJ8lCcs4GStZVRgg528ztIs5ru9zxscDwecOba40qLqeZe0JFPJKwaw1so8Joe0sk8pjraeRxHIoIumfhaftaTRvkDlvHly2eSymLxhsodvC602vq/BKklptf8AXMlSlV3fHgFqcA8GOJQuNTqXZcanUmabvm8VMxTwcnBJkIWrwdAaLuJDWjlc42aO0rRvcGNLjqC5o1pcbBTvc5pbU8kn7SQ28mIZg/iz0w4/F9Mx2CAaQHwRHouJH9gJ7FO6CmbR0rWk8GGPhHlzQXOd1nOPWovuMUDqzFpat40RB8l/tzEtaOpu+dgXMMNcaqumqtmduZ9AtlK0RQtjV+gLKELSqEhCEIQhCEIQmDLrJsYhQTQaM5wzoydkjOEw9ot0EqlNzHGSx0lJJdrrl7AdYcNEkfTov1OXokqit2PJN9FVtxGnGax7wZLd5MNTj9l/vv4SiVlMKmExnlx2JyJ+g4Fcd0DBbWqmDUAya3g34EnUTY8xHIoerQwDGo6+mz7A3GZLGdNnW4TSNrSLkcoKgeUWT7qKTRcwOP6t+vNJ/wAJ/PyHaOdNfhvFOzPsFRkR+m/T0UfFKTT/AK8fNIqbalCT021KFdVnfO+9i0mC+CZz6lCT1Wz+uRKEnqtn9ciKLvm8+iMa8E/l1C4KVZD462JssLg8ku31gZG+QkOAa7uQbWcBrsOEoolFDWvglbLH3TTqOpwOhzDzEfI7FMxih9tpXR2z1jiFhqCo7CYOOrUVYb6KSplbKc+mDA4RkZu+uLrXLxpaI9HcG9ybm2hd3YRJJonmMjNsbYxE13IJLElw1cEWBtpuuNHllTSMBz811tMZa8vaeQhrTt26ilH56LvqoJpOct3lnW6Wxt0ArkrxUtOiWaNssxq5n1WyaWOFwbpxe8NFyQABck2AAG0nUAmLD6B0xlmEs0TJX50bWZrbtaxjBKQ5pPCzb2Oi1tGlKm4Y+Yh1SWkA3EDL73cai8mxlPMbN5ilmIYjHTxmSVwa0dpPgtA7px5AmmEs9yPNxyyz5DefP4L0bHM5AKJZY4nJHC6lkOe6QsLJA3Nzow6788DQHNLWi40EPbq0qHpbjWLOqpjI4Zotmxs15jNen7ROk/8ASQrrWB0LqOlAeLOdmeKx2I1Aml93UMgu1Nr/AK5kqSWm19X4JUm67vjwC2GAeDHEoXGp1LsuNRqTNL3zeKmYp4STgkykeQuDb9Nv7h+riJDPtS20kczAe08yaMHwd9ZLvbNDRbfJNjAdg5XnYOvUrInmhoKW/cRRNsANZ5AOVzj7SSq/8S4tot9jgN3uyNtg3cSslhdHn20moalHN03HRFAIGnhS6Xc0bTfT5RAHQCrE3I8ljQ4czPFpZzv0gOsZwAYw9DLdZKq7IDJ+TGsTdUztvBE4PkGtpI0xwDlGonmH2l6HaEzh9IKWEM26zxU2aTTddZQhCnplCEIQhCEIQhCSYnhsdTC+GVofHI0tc07QfceQ7ErQhC8241hFRk7XXF30775jjobKwG+Y7wZW/wDY0EhTqirYK+nJFpI3jNew7Dta4bCP+xsVjY7gUNbC6CdgfG7ZqIOxzT3rhyhULlHkfW4BMZoSZKYm2+WuLX7ido7k6e61chB0KnxHDRU/1GZPG3f971Jhn0MjqW2MZJSUpL4w6WDm0yR+UB3becaeUbU0xyBwuCCOUKb5N5cQVgDb73N+zcdfkO77o1821dsXyOhnJe28Up1vZYX8th0O9/OoMOLywO7KtBvv9d/EK3pphG2zBdu5QVJ6rZ/XInmuyXqoe8EzfCi0O643aewlMVVOLhpu13guBY7sctRhtTFNK0xuB5/ZTWLStko3ga8suYXNZQsLVa1z5KaKRzH57HOY8anMJaejRrHMdCkFPlnVMFjvUnO5rmHrLDY9gUeptqULK4nSwzzHtGgrf4PE19G0nz6p7my2qXCzWwx84D3n+IgJgxGd8rg+R7pHcrjq5mtFg0dAXRcKnUm8Po4IZmmNgCdxOFjKSQjXZJ1hZKFrlztdabX1fglSQwVDQ617nwRwj1AaU90WT1VN3MW9t8ObgdjBdx9izOJ1EUUpL3AZb1vMElbHSAO13OW1IHOAFzoHKl2E5Oy1tiLxw30ykaXDkjadflHR0qT4XkPFGQ6Umd40jOFmNP2Yxo6zdKsoMq4KJvDdnPtwYm6XHkv4A5z7VlJ8ZfI7s6IEu3+nqVMqJu0aWuyb1SmKGCgp9Fo4maSSdJJ2k63PJ6yoBI+ox+tbBAC2Jpvp7ljdRmktt2AdAG0rfDsLrsoZ9AzKdp0vN96jHNtkksdXP3oV7ZJ5IwYbAIoG67F8h7uR3hOPuGobFKw/DOwPbTG7z8v5VPNPpDRbkF3yZycioKZlPCLNaNJPdPce6e7lcT+GxOyEK7UVCEIQhCEIQhCEIQhCEIQhC0miD2lrgC0ixBFwQdYIOsLdCEKqMsdwyKYukoXCB50mF1zE4/ZOuP2jmCgbsZxLCHCOqicWahvly0j93M3X0XPQvSVlznpWyNLXta5p0FrgHA9IOgpmaCOZujI0EL217m5gqlML3SKWWweXQu5Hi7fTb8wE/wD6mpZ/hzM+7KPmnPHdxXD6m5Yx1O87YTZt/IddvZZQiv3A6uJ2dS1Mb+TOz4H9rc4e5UcuARk6ULi35qU2rOpwunCoyGo36osw/u3vj9gNvYkMu5xF3s0zeksf723TXJk3j9LqbM8fZdHUDsJJ9iTuykxiLRJTSfeppB7QAvDaPFIe6m+Z+qQupn/qZ8k6/wBnRHc1J64mn3OR/Z8/xr/wj+da5LbognfvVSGxyE2Y4XawnVmOueC6/UdWgqbKtq8QxKB+jM7PgM/kp0BaGWiNh5FQv+z5/jP/AIR/Oj+ztx11J6oW/NymiimV+XTKP9XFmvm2g9zH5djr+z1m2peabEcRmkDYnZ8B6JZi0sIkNwd5XOPc3j76eY9GYz/aUugyDpGa4y/zj3u9lwPYotHlZi031dM/T4FNI7osTdKI8Hx+p0COdgPLvdOO0kFWrqXFZu8m+Z+igA0zP0s+Sm8NLDTN4LY4W8oDYx1nR70y4nuhUkNwHmV3gxjO/iPB9pSGj3C66oIdVVEbOW7nzv8AkPaplge4XQwWM2+VLvtnMZ6DLdhJSx4Ay+lM8uSmrOposq0kyvr8SfvVFC8X0ERgvf8AekOhg7FLckdwm5EuIPzjfO3hjibn95JrPOG9qtyhw2KBgZFGyNg1NY0Nb2AJRZXkFNFANGNoCiue52srjQ0LII2xxMaxjRZrGgNaBzALuhCfXhCEIQhCEIQhCEIQhCEIQhCEIQhCEIQhCEIQhCEIQhFliyyhCFW26TuSsr86emzY6rW4amTeV4L/ALW3UeUVzk9lpLRSGlrmvGYc27gc+PkDhrc3kPJyhejiFF8tdz6nxSO0gzJWi0c7bZzeRp8Nl+9PVYqPU00dSzQkH8JyOQsNwqiyp3Qi47xRXc5xzd9aCSSdGbENZPP2cqlO5vuPb2W1Ve0OlvnMgPCDDrz5fCffvdIG251SbIPctgwy0htNU7ZiLBv2Y2nuenSTy7FNgF4paSOlZoRjntKJJHSG5RZFllClptCEIQhCEIQhCEIQhCEIQhCEIQhCEIQhCEIQhCEIQhCEIQhCEIQhCEIQhCEIQhCwUIQhCyhCEIQhCEIQhCEIQhCEIQhCEIQhCEIQhCEIQhCEL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856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Modelo </a:t>
            </a:r>
            <a:r>
              <a:rPr lang="es-MX" dirty="0" err="1" smtClean="0"/>
              <a:t>TociMiztikoh</a:t>
            </a:r>
            <a:endParaRPr lang="es-MX" dirty="0"/>
          </a:p>
        </p:txBody>
      </p:sp>
      <p:pic>
        <p:nvPicPr>
          <p:cNvPr id="6" name="Picture 2" descr="http://www.vectoresgratis.com/wp-content/uploads/2010/05/american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70"/>
          <a:stretch/>
        </p:blipFill>
        <p:spPr bwMode="auto">
          <a:xfrm>
            <a:off x="3419872" y="1442681"/>
            <a:ext cx="1496793" cy="246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conexionenlinea-unioncampesina.com/noticias/images/stories/secciones/municipios/aztecas-futbol-amerian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63"/>
          <a:stretch/>
        </p:blipFill>
        <p:spPr bwMode="auto">
          <a:xfrm flipH="1">
            <a:off x="179512" y="1459310"/>
            <a:ext cx="1823342" cy="2112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Flecha derecha"/>
          <p:cNvSpPr/>
          <p:nvPr/>
        </p:nvSpPr>
        <p:spPr>
          <a:xfrm>
            <a:off x="2411760" y="2420888"/>
            <a:ext cx="864096" cy="4019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Flecha izquierda y derecha"/>
          <p:cNvSpPr/>
          <p:nvPr/>
        </p:nvSpPr>
        <p:spPr>
          <a:xfrm>
            <a:off x="5479832" y="2420888"/>
            <a:ext cx="1180400" cy="4019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Flecha curvada hacia la izquierda"/>
          <p:cNvSpPr/>
          <p:nvPr/>
        </p:nvSpPr>
        <p:spPr>
          <a:xfrm rot="1520182">
            <a:off x="8053039" y="3967008"/>
            <a:ext cx="876088" cy="266793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0" name="AutoShape 6" descr="data:image/jpg;base64,/9j/4AAQSkZJRgABAQAAAQABAAD/2wCEAAkGBhQSERQUExQVFBQWGBUXFhgUGBwYGBkaGBgdGBcaFhcXHCYeFx8jGhUUHy8gJCcpLCwsGh4xNTAqNSYrLCkBCQoKDgwOGg8PGi0kHyQsLC0sLCoqLCwsLSwsKSwpLCwsLCwsLCkpKSwpNSktLCktKSwsLCwsKSksKikpLCksKv/AABEIAIQAuAMBIgACEQEDEQH/xAAaAAACAwEBAAAAAAAAAAAAAAADBAABBQIG/8QAPxAAAQMBBAYHBQYFBQEAAAAAAQACEQMEEiExBUFRUpHRExQiYXGSoTJCgcHhBiMzQ2KxFVNygvCio7LC8ST/xAAZAQADAQEBAAAAAAAAAAAAAAAAAQIDBAX/xAAsEQACAgEDAwIFBAMAAAAAAAAAAQIRIQMSUQQxQSKRE2Fx0fCBobHhBVLB/9oADAMBAAIRAxEAPwB94djHSR2smAjM61nzgnX0hjg3M51I1nVqQTZDtb5gvFZ4Ek2Estvcxt2ARicZ+RS9aqXOJOBOaJ1M7W+YKuqna3zBLInuaoCFCUfqh2s8w5qdVO1vmCKFtYBX3IosjtrfMFfVTtb5hzRQUwtmJu4X/wC1oI+BKTIxTdOjhiGnwqR6BDNlO1vmCdFNOkBhchMdUO1vmCnVDtb5gponawEqSjdUO1nmCsWQ7W+YJ0FMNXJun8T4sAHFJJx9KRgGg7ekn0QjZDtb5ghjkmwCgCOLKdrPMOao2Q7WeYc0qZNMAV215BBGBBReqHa3zBULIYzb5gnQ6ZVS1vcO05xnGCUKEbqhwxb5goLGdrfMOaMg02MCYH4kYe4Ijx2KKhTGGAnD8zXrw+SiZoSpUHa7Tc3ZsO060ktEsdjF/wB7JwjM6kp1J+76hDJkmcMpkzAkASfguNuxaVkp3W3TTJxJJBAMahniO4pe0WRxcSGwDkMOaVA44FVEbqT9nqOas2J+76hFEbWAVJjqb9nqOahsT931HNKh7Wd0XANHaaD3sn1Ssp6jTeBk/wCDgBwS5sT59n9uaY2nQAq4R+pP3fUc0vaKTgKpxBptDgMIOBJknwywVQg5OkCg3hFxipK6slF9RjX3YloMSNaILE/d9RzU0xbWd1XC7ALT3BkeupLEJ6pTeREP+LwR8QgdSfu+o5oY5JgCpCP1J+76jmq6k/d/bmkTTA+Kko3UX7vqESjZXNcJZInESOadD2sXdSIgnWJHh/gXK1bb2mQ1hnCCbogaxgUiLG/d9RzQ0OUKeAjHCB2m6sLmPH5qIga4DG/H9QjgNSpMs5qAY/h5uzJnPX3pILRdJn283ZUwRmcik+rO3XeUoZMkNWG3Na2C2TMyLp/5DUlrQ8OcSBAJyVdXduu8p5IYON3G9uwfHijLE22qIVA1E6u7dd5TyUNmduu8p5KSaYMKIgszx7rvKeSgs7913lPJAUwtJjbuPRz+omfRLlvcnKIcBB6QeFMH1OKWNnduu4HkmymsAyMUvbLF0jSLzmzg66YkbDtTvV37rvKeSoWZ267gUJtdhK0AoUAxoaBgBHwCQp6RvVB7tPESRmfHUtc2d247geS4fYi4QWGP6TyQb6UoxtTjd/t9PmGqhsGOj/tJn4SlyuatOpSENFR9PYWdpvgdYXdAF4vNBcO4E/DuKGGrouK3RyufvwVCpFbZn7ruBUNnfuu8p5JHPTB3V3Z3AOBIBEiQuurv3XcDyQqZvGG4nYASnTGk0N2i0tcD2AHEjtCMhtG3wSaKLM7ddwPJX1Vw9x3A8kOxu2FaGwPw9Wsz/wCqIjC6B+JqzpgDj81Sost7fa8XfmRrOpJ9Idp4lNPIxxZm7C4ZzOuM0nBSZEjoPOonifVZemdIXaTaYNTpL4IgdmL5deLtsGF6Gw3Awy4NccDM+zsGHqkNIWdj7zRNwnDbxzVwk4fqaQ9NOTw+4KhpEVCbpJiJMmPgivrEAmThJMHZikdGiC9gya7DwITj2yCNoI4hR5DXio6jUex1Urua4MfLS4SBemQM8jqXfSHaeJWfVNarXY97WNbTDgIJJdPjki222Cm2SDjkFWokpensC03PUUNPNm7Rqf8AyPwBcalEXjUjW7V7owPjPcsurXIBMnDGJR9GVS6xvLujBvUH5EwL5aL232hks62Wi7gcA7J2oFOXizSWlKTUI5fyGKlctfceS10SBemRMYR3rvpDvHiVnl1WrXbVe1jQGloumZkzOKeIS1ElL09jCaSlgtrnlwAkkz70RA71zRtd6YJkEtIJyIzBhU6q9pvsAc4Tg7CZEHEZJTRlB7b7n3Q57y+G5CU2o7L8hjbfk2Kghuzv6SfRZdSgQb1M3XaxODvEfNaVYi6YLCf0tIPGEv8Ass2VHVlpu4gha3imajgWtBhxvZYgZTMSQjCsd48Ss/SnTOpPosa0sfJLiSCJImBkcs1dKq6mA2piMAHj/tsWk1GltNPhrUzDvx9h/pTtPFZlu0gXPs9NnSBzCL2ENADQDB1zErRB1/siWdovAOMAnGNiUJuKa5MYyatHN9wjF3diVBVO08Sn9INp3BdIJEBsEnDXMtG1Z0KHgUk4uh1rMJ8PzP8Ar8lFzLYGLJwwuGeMKJlhn3sYFT3siIzPxSYtb94o72tk4U5l2ZM57EmhkyZp2K0tu/eON6TmXZaou/FJW233S5we4MGWKCUhpFl59Nhm6SZG2EXZro+t1Lss+wXQ9d91z5INRxdyT/W37x4oQ9O5QJWZ6mo5ycn5C9afvFcPrvN0SSSQACYGOGcYZrguVPcRDhF5pDhOUjHFOPfJMW7QT7PWoubarPLy6nTcQAcOwRUAEifdKVtdqLnAElwaC6CJnwKQ0DbS21dKWs9u8+6TBYRdqNAOeBKPpRxoV+jGJBLCM5AyPxbBBW068HtanTTk7WG0/wBPtY5TtxpvFGYloe0NdIg47BGCa66/edxWRZKbnVTVddi42m2M+zhiNRWlKz1K3ek8edqTSO+t1JaA4y5wAkwJOUmEGz6WLy4B5lrrroOE9x1pCrpK7UgEG7DspDSD73dKJoqyuY1167ec4u7OWOKMbPmaamlLTit3k26hqYACpeJgXnCMpxgTqKRsulHVAYc7sktPcRmh6Tt3Qhr2tp4HAgk4wRBGwg5pPQtMhribvaeXdkkgTqxxTe3Z8x6mlKMFPk1Ra37x4qn2lxEFxIP+ZIYxUCyOfc+RcOqUh9243Nycv6eScsGk77hL3AT2sTI8QhpC0CK9OMLwdPfhgmjrjP4ye7uld/Tn7noLTaW3Ow5wdOV4nDXqySfWn7x4oMyrJQ3ZyubZoAuuyek1axHDYqQmhsAwycMiZ5KJlhHPInF2bj+GCMzr1+KALU7u8o5I7mntZ5u/MA1n3UiUMmTaDdcf3eVvJN2ytYm2A1nVGi2tkgE9q9MBoZldu64XOj7IHNeSRiLokjM5n0WbatGsL+01ri3I5j4FVF7cs6un13oJtq7/AD2C2XSDnMaTAkAxdGv4InXHRq8reSDGpRRZx7mH627u8reSrrju7yt5ILu7FP8A2gbY6Fgp12Vr1c3Lzb8lxPttLPdjHgqjFyujq6fp566bi+wzoChY3dIbYWtugdFP3YyN4tLYl0xgsWz2ple5XfPRMqtoVqkdro2n7qpMYS2WEjdRqdBtWmJaHtOONQAcDkpYntpy26HUyC17NTmnMdxyIO1aKapJo7tL/IKCjGUbXn+hn7TaQs1K00adhe17Xtcagab7WkeyQXTE4yJ2J5lKwHR9R73UharlYiahD70uu9m9nlhC8zbvs10B6WzEGm7Ix/pduuGzXmFmON93bp03P/US0+qe6pN0dcJLc9SGVjF08c4/g9B9i20D0YtRDaT2uLieyC73Q9wxAidcYBVbNKs6zXp2VwfRYB0ZgOxIxAccXCcpWU+nULLgpUw0iInCFbmCz0Q1oF4wBd1uy8VDlijjc90Vp4cm+bx3tm/9q6lgZZqFSzvD7ReZIkuJn2+kacGkHuCALY4ZQP7W8lkaN0W1lWpLQXNawzeBgnPxSmlLdUbUgEtAiO/x2om7eDol00uu6j4Wm6qN59/+npBbHTq8o5Kuuu7uDeSz9G2s1aYdETI4HMJpZngyuLaYbrjto8reSdtVaxNsLqz6gFtbeuye0HTg0MyukRqWYuRo9lV7Q5rc4BIyVQlTOnpup+C3au/z2CWXSL3sa7AEgGC1vJENsd3eUck3pCwhrGkGLsNgiJ7xis4FJ2jnlaY7fJHvavygPX5qKNBiYOr8wf8AH5KJlFPIxk05l2YM5lA6x+hnD6pt7Tj+Jm7KIzPos8GUmTJ0adioNqNkhszEAD5nvStoeGuIDWEDWB9UsqRYnPAY2j9DOH1UNox9hnD6oSkqbJthen/Szh9Vm6T0VTrY9GwP1OAOGzCcU4Wq07Lhqzg90XTMmw2w0HXKgF0nN4OAGsRqW0y1g4gMIORA+qqro8VqcFr9YaQAQPBY1hcaL3Nfeu4BpI7P0lNnp6uzqob44n5XP0PQWfSbmTdayHe00iWuH6hPrmESvTs9YZMpHdqgln9tUZeDgPFItP7Jtmh6xs7rQGfctmTImB7RDdYB/ZVFt4qzi0VqydRXYStH2cqNLRTvdqQ3oiKgdGJuwTkstmjqz6rg4vBpG7LmdoHw1Le0Rph1mqCvSY15ukXTheDoODhkcBikzpO0V7TWrvL6PSXYZTe5sRgCbpxMbU/TVneupjHRb3ep803/AAMaO0E9l52NZzoH4b9XgEfSejWihU6elTaSaQph0B5+8F6GzeIuzqUtDHXTLrSf66jiPjisqs+nS7Rug+vNG5J4OPdKc7VtjrKrWgAMpho7sI4pKlpZz6sMYy4MC67r8ZS0Pr5yyl/qdyWhRpBoAAAA1LMTcdFNYcn7L+xnp/0M4fVdUqgLgCGNGsxl6peFIRZybjStlJrGyCx0nDs4ePtFJmsN1nD6oIChCGypSsbkQPw5wwh0/DvUXfajKrq2Rx2KkyynhuMhhxPvEHMoPSt3BxPNMVH+1jvflzrOv5pEIZMnQYVW7g4u5qdK3+WOJ5ruhYXPEiIJIx7s/gg16JabpiRsx/zNLIspWd9M3+WOJ5qdM3cHE80FSUrFbD9M3cHE81XTNn2BxdzQRwUCA3Map3YHZZ8XHmhOewyDTB+J5o1BxujH/bveqVLf8yTsq2soWqWUtM0jdG6SS08cQqtenrcKDrOwBtF83g3EgH2g0nEA5wmVE1JrsdWn12rDh/VZ9xKyaSZTY1nQv7IAxDvkUT+MbtmcfEkfNMyrBSsj48P9F+4pWp1n4/dUxsDi53Bd2ewU29pzL7tryf2nBaVV3Zz/ANu766kpCbYtTqJvCwuFgN0zdwcTzUFZv8scTzQVCErObcw/Tt/ljieaoV27g4nmgAIlOkXODW5nBA7Z307f5Y4nmp07f5Y4nmuq9gcwSYIwyMoBR2B2u4027hgzV7xngoracBjs/Lj1+atM0HqdhBElz8ZwvYZnUuTodg1u4jkooro2UUEpaPDRDXvAOcH6IZ0Qw5l3H6K1EUG1E/g7NruI5Kv4Oza7iOSiiVIW1cEdodm13EclX8HZtdq1jkoonSDZHgKNGgDB7wNgdHyXB0Mza7iOStRFDcUcjQzNruI5KxoZm13EclFEUhbVwRuhWbXcRyUOh2bXcRyUURSDYuDo6NBEF7yO930XA0Mza7iOSiiKQ3FEGh2bXcRyVnQrNruI5KKJUhbVwT+DM2u4jkoNEtGILgRlj9FFE6BRXAavYbwhz3kbCRyQDoZm13EclFEUPan3LqWEBpN5+Gouw4KKKKWS0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1" name="AutoShape 8" descr="data:image/jpg;base64,/9j/4AAQSkZJRgABAQAAAQABAAD/2wCEAAkGBhQSERQUExQVFBQWGBUXFhgUGBwYGBkaGBgdGBcaFhcXHCYeFx8jGhUUHy8gJCcpLCwsGh4xNTAqNSYrLCkBCQoKDgwOGg8PGi0kHyQsLC0sLCoqLCwsLSwsKSwpLCwsLCwsLCkpKSwpNSktLCktKSwsLCwsKSksKikpLCksKv/AABEIAIQAuAMBIgACEQEDEQH/xAAaAAACAwEBAAAAAAAAAAAAAAADBAABBQIG/8QAPxAAAQMBBAYHBQYFBQEAAAAAAQACEQMEEiExBUFRUpHRExQiYXGSoTJCgcHhBiMzQ2KxFVNygvCio7LC8ST/xAAZAQADAQEBAAAAAAAAAAAAAAAAAQIDBAX/xAAsEQACAgEDAwIFBAMAAAAAAAAAAQIRIQMSUQQxQSKRE2Fx0fCBobHhBVLB/9oADAMBAAIRAxEAPwB94djHSR2smAjM61nzgnX0hjg3M51I1nVqQTZDtb5gvFZ4Ek2Estvcxt2ARicZ+RS9aqXOJOBOaJ1M7W+YKuqna3zBLInuaoCFCUfqh2s8w5qdVO1vmCKFtYBX3IosjtrfMFfVTtb5hzRQUwtmJu4X/wC1oI+BKTIxTdOjhiGnwqR6BDNlO1vmCdFNOkBhchMdUO1vmCnVDtb5gponawEqSjdUO1nmCsWQ7W+YJ0FMNXJun8T4sAHFJJx9KRgGg7ekn0QjZDtb5ghjkmwCgCOLKdrPMOao2Q7WeYc0qZNMAV215BBGBBReqHa3zBULIYzb5gnQ6ZVS1vcO05xnGCUKEbqhwxb5goLGdrfMOaMg02MCYH4kYe4Ijx2KKhTGGAnD8zXrw+SiZoSpUHa7Tc3ZsO060ktEsdjF/wB7JwjM6kp1J+76hDJkmcMpkzAkASfguNuxaVkp3W3TTJxJJBAMahniO4pe0WRxcSGwDkMOaVA44FVEbqT9nqOas2J+76hFEbWAVJjqb9nqOahsT931HNKh7Wd0XANHaaD3sn1Ssp6jTeBk/wCDgBwS5sT59n9uaY2nQAq4R+pP3fUc0vaKTgKpxBptDgMIOBJknwywVQg5OkCg3hFxipK6slF9RjX3YloMSNaILE/d9RzU0xbWd1XC7ALT3BkeupLEJ6pTeREP+LwR8QgdSfu+o5oY5JgCpCP1J+76jmq6k/d/bmkTTA+Kko3UX7vqESjZXNcJZInESOadD2sXdSIgnWJHh/gXK1bb2mQ1hnCCbogaxgUiLG/d9RzQ0OUKeAjHCB2m6sLmPH5qIga4DG/H9QjgNSpMs5qAY/h5uzJnPX3pILRdJn283ZUwRmcik+rO3XeUoZMkNWG3Na2C2TMyLp/5DUlrQ8OcSBAJyVdXduu8p5IYON3G9uwfHijLE22qIVA1E6u7dd5TyUNmduu8p5KSaYMKIgszx7rvKeSgs7913lPJAUwtJjbuPRz+omfRLlvcnKIcBB6QeFMH1OKWNnduu4HkmymsAyMUvbLF0jSLzmzg66YkbDtTvV37rvKeSoWZ267gUJtdhK0AoUAxoaBgBHwCQp6RvVB7tPESRmfHUtc2d247geS4fYi4QWGP6TyQb6UoxtTjd/t9PmGqhsGOj/tJn4SlyuatOpSENFR9PYWdpvgdYXdAF4vNBcO4E/DuKGGrouK3RyufvwVCpFbZn7ruBUNnfuu8p5JHPTB3V3Z3AOBIBEiQuurv3XcDyQqZvGG4nYASnTGk0N2i0tcD2AHEjtCMhtG3wSaKLM7ddwPJX1Vw9x3A8kOxu2FaGwPw9Wsz/wCqIjC6B+JqzpgDj81Sost7fa8XfmRrOpJ9Idp4lNPIxxZm7C4ZzOuM0nBSZEjoPOonifVZemdIXaTaYNTpL4IgdmL5deLtsGF6Gw3Awy4NccDM+zsGHqkNIWdj7zRNwnDbxzVwk4fqaQ9NOTw+4KhpEVCbpJiJMmPgivrEAmThJMHZikdGiC9gya7DwITj2yCNoI4hR5DXio6jUex1Urua4MfLS4SBemQM8jqXfSHaeJWfVNarXY97WNbTDgIJJdPjki222Cm2SDjkFWokpensC03PUUNPNm7Rqf8AyPwBcalEXjUjW7V7owPjPcsurXIBMnDGJR9GVS6xvLujBvUH5EwL5aL232hks62Wi7gcA7J2oFOXizSWlKTUI5fyGKlctfceS10SBemRMYR3rvpDvHiVnl1WrXbVe1jQGloumZkzOKeIS1ElL09jCaSlgtrnlwAkkz70RA71zRtd6YJkEtIJyIzBhU6q9pvsAc4Tg7CZEHEZJTRlB7b7n3Q57y+G5CU2o7L8hjbfk2Kghuzv6SfRZdSgQb1M3XaxODvEfNaVYi6YLCf0tIPGEv8Ass2VHVlpu4gha3imajgWtBhxvZYgZTMSQjCsd48Ss/SnTOpPosa0sfJLiSCJImBkcs1dKq6mA2piMAHj/tsWk1GltNPhrUzDvx9h/pTtPFZlu0gXPs9NnSBzCL2ENADQDB1zErRB1/siWdovAOMAnGNiUJuKa5MYyatHN9wjF3diVBVO08Sn9INp3BdIJEBsEnDXMtG1Z0KHgUk4uh1rMJ8PzP8Ar8lFzLYGLJwwuGeMKJlhn3sYFT3siIzPxSYtb94o72tk4U5l2ZM57EmhkyZp2K0tu/eON6TmXZaou/FJW233S5we4MGWKCUhpFl59Nhm6SZG2EXZro+t1Lss+wXQ9d91z5INRxdyT/W37x4oQ9O5QJWZ6mo5ycn5C9afvFcPrvN0SSSQACYGOGcYZrguVPcRDhF5pDhOUjHFOPfJMW7QT7PWoubarPLy6nTcQAcOwRUAEifdKVtdqLnAElwaC6CJnwKQ0DbS21dKWs9u8+6TBYRdqNAOeBKPpRxoV+jGJBLCM5AyPxbBBW068HtanTTk7WG0/wBPtY5TtxpvFGYloe0NdIg47BGCa66/edxWRZKbnVTVddi42m2M+zhiNRWlKz1K3ek8edqTSO+t1JaA4y5wAkwJOUmEGz6WLy4B5lrrroOE9x1pCrpK7UgEG7DspDSD73dKJoqyuY1167ec4u7OWOKMbPmaamlLTit3k26hqYACpeJgXnCMpxgTqKRsulHVAYc7sktPcRmh6Tt3Qhr2tp4HAgk4wRBGwg5pPQtMhribvaeXdkkgTqxxTe3Z8x6mlKMFPk1Ra37x4qn2lxEFxIP+ZIYxUCyOfc+RcOqUh9243Nycv6eScsGk77hL3AT2sTI8QhpC0CK9OMLwdPfhgmjrjP4ye7uld/Tn7noLTaW3Ow5wdOV4nDXqySfWn7x4oMyrJQ3ZyubZoAuuyek1axHDYqQmhsAwycMiZ5KJlhHPInF2bj+GCMzr1+KALU7u8o5I7mntZ5u/MA1n3UiUMmTaDdcf3eVvJN2ytYm2A1nVGi2tkgE9q9MBoZldu64XOj7IHNeSRiLokjM5n0WbatGsL+01ri3I5j4FVF7cs6un13oJtq7/AD2C2XSDnMaTAkAxdGv4InXHRq8reSDGpRRZx7mH627u8reSrrju7yt5ILu7FP8A2gbY6Fgp12Vr1c3Lzb8lxPttLPdjHgqjFyujq6fp566bi+wzoChY3dIbYWtugdFP3YyN4tLYl0xgsWz2ple5XfPRMqtoVqkdro2n7qpMYS2WEjdRqdBtWmJaHtOONQAcDkpYntpy26HUyC17NTmnMdxyIO1aKapJo7tL/IKCjGUbXn+hn7TaQs1K00adhe17Xtcagab7WkeyQXTE4yJ2J5lKwHR9R73UharlYiahD70uu9m9nlhC8zbvs10B6WzEGm7Ix/pduuGzXmFmON93bp03P/US0+qe6pN0dcJLc9SGVjF08c4/g9B9i20D0YtRDaT2uLieyC73Q9wxAidcYBVbNKs6zXp2VwfRYB0ZgOxIxAccXCcpWU+nULLgpUw0iInCFbmCz0Q1oF4wBd1uy8VDlijjc90Vp4cm+bx3tm/9q6lgZZqFSzvD7ReZIkuJn2+kacGkHuCALY4ZQP7W8lkaN0W1lWpLQXNawzeBgnPxSmlLdUbUgEtAiO/x2om7eDol00uu6j4Wm6qN59/+npBbHTq8o5Kuuu7uDeSz9G2s1aYdETI4HMJpZngyuLaYbrjto8reSdtVaxNsLqz6gFtbeuye0HTg0MyukRqWYuRo9lV7Q5rc4BIyVQlTOnpup+C3au/z2CWXSL3sa7AEgGC1vJENsd3eUck3pCwhrGkGLsNgiJ7xis4FJ2jnlaY7fJHvavygPX5qKNBiYOr8wf8AH5KJlFPIxk05l2YM5lA6x+hnD6pt7Tj+Jm7KIzPos8GUmTJ0adioNqNkhszEAD5nvStoeGuIDWEDWB9UsqRYnPAY2j9DOH1UNox9hnD6oSkqbJthen/Szh9Vm6T0VTrY9GwP1OAOGzCcU4Wq07Lhqzg90XTMmw2w0HXKgF0nN4OAGsRqW0y1g4gMIORA+qqro8VqcFr9YaQAQPBY1hcaL3Nfeu4BpI7P0lNnp6uzqob44n5XP0PQWfSbmTdayHe00iWuH6hPrmESvTs9YZMpHdqgln9tUZeDgPFItP7Jtmh6xs7rQGfctmTImB7RDdYB/ZVFt4qzi0VqydRXYStH2cqNLRTvdqQ3oiKgdGJuwTkstmjqz6rg4vBpG7LmdoHw1Le0Rph1mqCvSY15ukXTheDoODhkcBikzpO0V7TWrvL6PSXYZTe5sRgCbpxMbU/TVneupjHRb3ep803/AAMaO0E9l52NZzoH4b9XgEfSejWihU6elTaSaQph0B5+8F6GzeIuzqUtDHXTLrSf66jiPjisqs+nS7Rug+vNG5J4OPdKc7VtjrKrWgAMpho7sI4pKlpZz6sMYy4MC67r8ZS0Pr5yyl/qdyWhRpBoAAAA1LMTcdFNYcn7L+xnp/0M4fVdUqgLgCGNGsxl6peFIRZybjStlJrGyCx0nDs4ePtFJmsN1nD6oIChCGypSsbkQPw5wwh0/DvUXfajKrq2Rx2KkyynhuMhhxPvEHMoPSt3BxPNMVH+1jvflzrOv5pEIZMnQYVW7g4u5qdK3+WOJ5ruhYXPEiIJIx7s/gg16JabpiRsx/zNLIspWd9M3+WOJ5qdM3cHE80FSUrFbD9M3cHE81XTNn2BxdzQRwUCA3Map3YHZZ8XHmhOewyDTB+J5o1BxujH/bveqVLf8yTsq2soWqWUtM0jdG6SS08cQqtenrcKDrOwBtF83g3EgH2g0nEA5wmVE1JrsdWn12rDh/VZ9xKyaSZTY1nQv7IAxDvkUT+MbtmcfEkfNMyrBSsj48P9F+4pWp1n4/dUxsDi53Bd2ewU29pzL7tryf2nBaVV3Zz/ANu766kpCbYtTqJvCwuFgN0zdwcTzUFZv8scTzQVCErObcw/Tt/ljieaoV27g4nmgAIlOkXODW5nBA7Z307f5Y4nmp07f5Y4nmuq9gcwSYIwyMoBR2B2u4027hgzV7xngoracBjs/Lj1+atM0HqdhBElz8ZwvYZnUuTodg1u4jkooro2UUEpaPDRDXvAOcH6IZ0Qw5l3H6K1EUG1E/g7NruI5Kv4Oza7iOSiiVIW1cEdodm13EclX8HZtdq1jkoonSDZHgKNGgDB7wNgdHyXB0Mza7iOStRFDcUcjQzNruI5KxoZm13EclFEUhbVwRuhWbXcRyUOh2bXcRyUURSDYuDo6NBEF7yO930XA0Mza7iOSiiKQ3FEGh2bXcRyVnQrNruI5KKJUhbVwT+DM2u4jkoNEtGILgRlj9FFE6BRXAavYbwhz3kbCRyQDoZm13EclFEUPan3LqWEBpN5+Gouw4KKKKWS0j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130" name="Picture 10" descr="http://t2.gstatic.com/images?q=tbn:ANd9GcTDc7RPe1-_Wuh7amf0J6Cxg_Qik6k3MqenAhvUPHvrJM5MzJCA&amp;t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019" y="1369312"/>
            <a:ext cx="818889" cy="58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Flecha curvada hacia abajo"/>
          <p:cNvSpPr/>
          <p:nvPr/>
        </p:nvSpPr>
        <p:spPr>
          <a:xfrm rot="18572484">
            <a:off x="4065636" y="4012547"/>
            <a:ext cx="3320341" cy="10081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5132" name="Picture 12" descr="http://flogfotos.miarroba.st/1/6/2/201162/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327412"/>
            <a:ext cx="162638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://s3.amazonaws.com/pixmac-preview/00003690496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254" y="5123617"/>
            <a:ext cx="2305372" cy="153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612775" y="4516603"/>
            <a:ext cx="3081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MX" dirty="0" smtClean="0"/>
              <a:t>Ejecutas un mensaje,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/>
              <a:t>A través de la interacción y construcción de ideas para lograr el objetivo común.</a:t>
            </a:r>
          </a:p>
          <a:p>
            <a:pPr marL="285750" indent="-285750">
              <a:buFont typeface="Arial" pitchFamily="34" charset="0"/>
              <a:buChar char="•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583245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78</Words>
  <Application>Microsoft Office PowerPoint</Application>
  <PresentationFormat>Presentación en pantalla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Modelos…</vt:lpstr>
      <vt:lpstr>Modelo Comunicación Lineal</vt:lpstr>
      <vt:lpstr>Modelo Comunicación dinámica</vt:lpstr>
      <vt:lpstr>Modelo Comunicación productivo</vt:lpstr>
      <vt:lpstr>Modelo TociMiztikoh</vt:lpstr>
    </vt:vector>
  </TitlesOfParts>
  <Company>Tocino's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Lic. Felipe Cruz Argüelles</dc:creator>
  <cp:lastModifiedBy>Lic. Felipe Cruz Argüelles</cp:lastModifiedBy>
  <cp:revision>25</cp:revision>
  <dcterms:created xsi:type="dcterms:W3CDTF">2011-05-06T01:54:13Z</dcterms:created>
  <dcterms:modified xsi:type="dcterms:W3CDTF">2011-05-06T02:31:20Z</dcterms:modified>
</cp:coreProperties>
</file>