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charts/chart9.xml" ContentType="application/vnd.openxmlformats-officedocument.drawingml.char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Default Extension="xlsx" ContentType="application/vnd.openxmlformats-officedocument.spreadsheetml.sheet"/>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charts/chart4.xml" ContentType="application/vnd.openxmlformats-officedocument.drawingml.chart+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charts/chart8.xml" ContentType="application/vnd.openxmlformats-officedocument.drawingml.char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22"/>
  </p:notesMasterIdLst>
  <p:handoutMasterIdLst>
    <p:handoutMasterId r:id="rId23"/>
  </p:handoutMasterIdLst>
  <p:sldIdLst>
    <p:sldId id="323" r:id="rId3"/>
    <p:sldId id="317" r:id="rId4"/>
    <p:sldId id="259" r:id="rId5"/>
    <p:sldId id="291" r:id="rId6"/>
    <p:sldId id="292" r:id="rId7"/>
    <p:sldId id="275" r:id="rId8"/>
    <p:sldId id="318" r:id="rId9"/>
    <p:sldId id="310" r:id="rId10"/>
    <p:sldId id="276" r:id="rId11"/>
    <p:sldId id="335" r:id="rId12"/>
    <p:sldId id="297" r:id="rId13"/>
    <p:sldId id="330" r:id="rId14"/>
    <p:sldId id="299" r:id="rId15"/>
    <p:sldId id="331" r:id="rId16"/>
    <p:sldId id="304" r:id="rId17"/>
    <p:sldId id="333" r:id="rId18"/>
    <p:sldId id="280" r:id="rId19"/>
    <p:sldId id="281" r:id="rId20"/>
    <p:sldId id="294" r:id="rId21"/>
  </p:sldIdLst>
  <p:sldSz cx="9144000" cy="6858000" type="screen4x3"/>
  <p:notesSz cx="6797675" cy="987425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6600"/>
    <a:srgbClr val="4995E9"/>
    <a:srgbClr val="FFE38B"/>
    <a:srgbClr val="FFDA65"/>
    <a:srgbClr val="9A3836"/>
    <a:srgbClr val="FFD757"/>
    <a:srgbClr val="31859C"/>
    <a:srgbClr val="CC6600"/>
    <a:srgbClr val="FF3300"/>
    <a:srgbClr val="ADDB7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1" autoAdjust="0"/>
    <p:restoredTop sz="90143" autoAdjust="0"/>
  </p:normalViewPr>
  <p:slideViewPr>
    <p:cSldViewPr>
      <p:cViewPr>
        <p:scale>
          <a:sx n="66" d="100"/>
          <a:sy n="66" d="100"/>
        </p:scale>
        <p:origin x="-1284" y="-59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2520" y="-84"/>
      </p:cViewPr>
      <p:guideLst>
        <p:guide orient="horz" pos="3110"/>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Office_Excel2.xlsx"/></Relationships>
</file>

<file path=ppt/charts/_rels/chart3.xml.rels><?xml version="1.0" encoding="UTF-8" standalone="yes"?>
<Relationships xmlns="http://schemas.openxmlformats.org/package/2006/relationships"><Relationship Id="rId1" Type="http://schemas.openxmlformats.org/officeDocument/2006/relationships/oleObject" Target="file:///C:\Users\ConsultaMitofsky\Documents\ASI%20VAN\Boletin_2012\20110127_Variables_Enero\Mapa%20saldo%20de%20opinion.xls" TargetMode="External"/></Relationships>
</file>

<file path=ppt/charts/_rels/chart4.xml.rels><?xml version="1.0" encoding="UTF-8" standalone="yes"?>
<Relationships xmlns="http://schemas.openxmlformats.org/package/2006/relationships"><Relationship Id="rId2" Type="http://schemas.openxmlformats.org/officeDocument/2006/relationships/oleObject" Target="file:///C:\Users\ConsultaMitofsky\Documents\ASI%20VAN\Boletin_2012\20110127_Variables_Enero\Mapa%20saldo%20de%20opinion%20PANISTAS.xls" TargetMode="External"/><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1" Type="http://schemas.openxmlformats.org/officeDocument/2006/relationships/package" Target="../embeddings/Hoja_de_c_lculo_de_Microsoft_Office_Excel3.xlsx"/></Relationships>
</file>

<file path=ppt/charts/_rels/chart6.xml.rels><?xml version="1.0" encoding="UTF-8" standalone="yes"?>
<Relationships xmlns="http://schemas.openxmlformats.org/package/2006/relationships"><Relationship Id="rId2" Type="http://schemas.openxmlformats.org/officeDocument/2006/relationships/oleObject" Target="file:///C:\Users\ConsultaMitofsky\Documents\ASI%20VAN\Boletin_2012\20110127_Variables_Enero\Mapa%20saldo%20de%20opinion%20Perredistas.xls" TargetMode="External"/><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Hoja_de_c_lculo_de_Microsoft_Office_Excel4.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Hoja_de_c_lculo_de_Microsoft_Office_Excel5.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Hoja_de_c_lculo_de_Microsoft_Office_Excel6.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S"/>
  <c:roundedCorners val="1"/>
  <c:style val="41"/>
  <c:chart>
    <c:autoTitleDeleted val="1"/>
    <c:plotArea>
      <c:layout>
        <c:manualLayout>
          <c:layoutTarget val="inner"/>
          <c:xMode val="edge"/>
          <c:yMode val="edge"/>
          <c:x val="2.546296296296419E-2"/>
          <c:y val="0.18955537656087279"/>
          <c:w val="0.94907407407412336"/>
          <c:h val="0.56129847751961026"/>
        </c:manualLayout>
      </c:layout>
      <c:lineChart>
        <c:grouping val="standard"/>
        <c:ser>
          <c:idx val="0"/>
          <c:order val="0"/>
          <c:tx>
            <c:strRef>
              <c:f>Hoja1!$B$1</c:f>
              <c:strCache>
                <c:ptCount val="1"/>
                <c:pt idx="0">
                  <c:v>Acuerdo</c:v>
                </c:pt>
              </c:strCache>
            </c:strRef>
          </c:tx>
          <c:spPr>
            <a:ln>
              <a:solidFill>
                <a:srgbClr val="002060"/>
              </a:solidFill>
            </a:ln>
          </c:spPr>
          <c:marker>
            <c:symbol val="diamond"/>
            <c:size val="7"/>
            <c:spPr>
              <a:solidFill>
                <a:schemeClr val="bg1"/>
              </a:solidFill>
              <a:ln>
                <a:solidFill>
                  <a:srgbClr val="002060"/>
                </a:solidFill>
              </a:ln>
            </c:spPr>
          </c:marker>
          <c:dLbls>
            <c:txPr>
              <a:bodyPr/>
              <a:lstStyle/>
              <a:p>
                <a:pPr>
                  <a:defRPr sz="2400" b="1">
                    <a:solidFill>
                      <a:srgbClr val="002060"/>
                    </a:solidFill>
                  </a:defRPr>
                </a:pPr>
                <a:endParaRPr lang="es-ES"/>
              </a:p>
            </c:txPr>
            <c:dLblPos val="t"/>
            <c:showVal val="1"/>
          </c:dLbls>
          <c:cat>
            <c:strRef>
              <c:f>Hoja1!$A$2:$A$14</c:f>
              <c:strCache>
                <c:ptCount val="13"/>
                <c:pt idx="0">
                  <c:v>FEB/10</c:v>
                </c:pt>
                <c:pt idx="1">
                  <c:v>MAR/10</c:v>
                </c:pt>
                <c:pt idx="2">
                  <c:v>ABR/10</c:v>
                </c:pt>
                <c:pt idx="3">
                  <c:v>MAY/10</c:v>
                </c:pt>
                <c:pt idx="4">
                  <c:v>JUN/10</c:v>
                </c:pt>
                <c:pt idx="5">
                  <c:v>JUL/10</c:v>
                </c:pt>
                <c:pt idx="6">
                  <c:v>AGO/10</c:v>
                </c:pt>
                <c:pt idx="7">
                  <c:v>SEPT/10</c:v>
                </c:pt>
                <c:pt idx="8">
                  <c:v>OCT/10</c:v>
                </c:pt>
                <c:pt idx="9">
                  <c:v>NOV/10</c:v>
                </c:pt>
                <c:pt idx="10">
                  <c:v>DIC/10</c:v>
                </c:pt>
                <c:pt idx="11">
                  <c:v>ENE/11</c:v>
                </c:pt>
                <c:pt idx="12">
                  <c:v>FEB/11</c:v>
                </c:pt>
              </c:strCache>
            </c:strRef>
          </c:cat>
          <c:val>
            <c:numRef>
              <c:f>Hoja1!$B$2:$B$14</c:f>
              <c:numCache>
                <c:formatCode>0</c:formatCode>
                <c:ptCount val="13"/>
                <c:pt idx="0">
                  <c:v>53.4</c:v>
                </c:pt>
                <c:pt idx="1">
                  <c:v>56</c:v>
                </c:pt>
                <c:pt idx="2">
                  <c:v>55.5</c:v>
                </c:pt>
                <c:pt idx="3">
                  <c:v>53.3</c:v>
                </c:pt>
                <c:pt idx="4">
                  <c:v>53.8</c:v>
                </c:pt>
                <c:pt idx="5">
                  <c:v>53.9</c:v>
                </c:pt>
                <c:pt idx="6">
                  <c:v>55.2</c:v>
                </c:pt>
                <c:pt idx="7">
                  <c:v>54.4</c:v>
                </c:pt>
                <c:pt idx="8">
                  <c:v>53.1</c:v>
                </c:pt>
                <c:pt idx="9">
                  <c:v>54.2</c:v>
                </c:pt>
                <c:pt idx="10">
                  <c:v>53.9</c:v>
                </c:pt>
                <c:pt idx="11">
                  <c:v>54.2</c:v>
                </c:pt>
                <c:pt idx="12">
                  <c:v>52.1</c:v>
                </c:pt>
              </c:numCache>
            </c:numRef>
          </c:val>
        </c:ser>
        <c:ser>
          <c:idx val="1"/>
          <c:order val="1"/>
          <c:tx>
            <c:strRef>
              <c:f>Hoja1!$C$1</c:f>
              <c:strCache>
                <c:ptCount val="1"/>
                <c:pt idx="0">
                  <c:v>Desacuerdo</c:v>
                </c:pt>
              </c:strCache>
            </c:strRef>
          </c:tx>
          <c:spPr>
            <a:ln>
              <a:solidFill>
                <a:schemeClr val="accent2">
                  <a:lumMod val="50000"/>
                </a:schemeClr>
              </a:solidFill>
            </a:ln>
          </c:spPr>
          <c:marker>
            <c:symbol val="circle"/>
            <c:size val="7"/>
            <c:spPr>
              <a:solidFill>
                <a:schemeClr val="bg1"/>
              </a:solidFill>
              <a:ln>
                <a:solidFill>
                  <a:schemeClr val="accent2">
                    <a:lumMod val="50000"/>
                  </a:schemeClr>
                </a:solidFill>
              </a:ln>
            </c:spPr>
          </c:marker>
          <c:dLbls>
            <c:txPr>
              <a:bodyPr/>
              <a:lstStyle/>
              <a:p>
                <a:pPr>
                  <a:defRPr lang="es-MX" sz="2400" b="1">
                    <a:solidFill>
                      <a:schemeClr val="accent2">
                        <a:lumMod val="50000"/>
                      </a:schemeClr>
                    </a:solidFill>
                  </a:defRPr>
                </a:pPr>
                <a:endParaRPr lang="es-ES"/>
              </a:p>
            </c:txPr>
            <c:dLblPos val="b"/>
            <c:showVal val="1"/>
          </c:dLbls>
          <c:cat>
            <c:strRef>
              <c:f>Hoja1!$A$2:$A$14</c:f>
              <c:strCache>
                <c:ptCount val="13"/>
                <c:pt idx="0">
                  <c:v>FEB/10</c:v>
                </c:pt>
                <c:pt idx="1">
                  <c:v>MAR/10</c:v>
                </c:pt>
                <c:pt idx="2">
                  <c:v>ABR/10</c:v>
                </c:pt>
                <c:pt idx="3">
                  <c:v>MAY/10</c:v>
                </c:pt>
                <c:pt idx="4">
                  <c:v>JUN/10</c:v>
                </c:pt>
                <c:pt idx="5">
                  <c:v>JUL/10</c:v>
                </c:pt>
                <c:pt idx="6">
                  <c:v>AGO/10</c:v>
                </c:pt>
                <c:pt idx="7">
                  <c:v>SEPT/10</c:v>
                </c:pt>
                <c:pt idx="8">
                  <c:v>OCT/10</c:v>
                </c:pt>
                <c:pt idx="9">
                  <c:v>NOV/10</c:v>
                </c:pt>
                <c:pt idx="10">
                  <c:v>DIC/10</c:v>
                </c:pt>
                <c:pt idx="11">
                  <c:v>ENE/11</c:v>
                </c:pt>
                <c:pt idx="12">
                  <c:v>FEB/11</c:v>
                </c:pt>
              </c:strCache>
            </c:strRef>
          </c:cat>
          <c:val>
            <c:numRef>
              <c:f>Hoja1!$C$2:$C$14</c:f>
              <c:numCache>
                <c:formatCode>0</c:formatCode>
                <c:ptCount val="13"/>
                <c:pt idx="0">
                  <c:v>44.2</c:v>
                </c:pt>
                <c:pt idx="1">
                  <c:v>41.7</c:v>
                </c:pt>
                <c:pt idx="2">
                  <c:v>42.3</c:v>
                </c:pt>
                <c:pt idx="3">
                  <c:v>44.6</c:v>
                </c:pt>
                <c:pt idx="4">
                  <c:v>43.4</c:v>
                </c:pt>
                <c:pt idx="5">
                  <c:v>43.1</c:v>
                </c:pt>
                <c:pt idx="6">
                  <c:v>42.3</c:v>
                </c:pt>
                <c:pt idx="7">
                  <c:v>42.7</c:v>
                </c:pt>
                <c:pt idx="8">
                  <c:v>44</c:v>
                </c:pt>
                <c:pt idx="9">
                  <c:v>42.9</c:v>
                </c:pt>
                <c:pt idx="10">
                  <c:v>44.1</c:v>
                </c:pt>
                <c:pt idx="11">
                  <c:v>43.5</c:v>
                </c:pt>
                <c:pt idx="12">
                  <c:v>45.6</c:v>
                </c:pt>
              </c:numCache>
            </c:numRef>
          </c:val>
        </c:ser>
        <c:dLbls>
          <c:showVal val="1"/>
        </c:dLbls>
        <c:marker val="1"/>
        <c:axId val="106129664"/>
        <c:axId val="106139648"/>
      </c:lineChart>
      <c:catAx>
        <c:axId val="106129664"/>
        <c:scaling>
          <c:orientation val="minMax"/>
        </c:scaling>
        <c:axPos val="b"/>
        <c:numFmt formatCode="@" sourceLinked="1"/>
        <c:tickLblPos val="nextTo"/>
        <c:txPr>
          <a:bodyPr rot="-5400000" vert="horz"/>
          <a:lstStyle/>
          <a:p>
            <a:pPr>
              <a:defRPr lang="es-ES" sz="1400" b="1">
                <a:solidFill>
                  <a:schemeClr val="tx1"/>
                </a:solidFill>
              </a:defRPr>
            </a:pPr>
            <a:endParaRPr lang="es-ES"/>
          </a:p>
        </c:txPr>
        <c:crossAx val="106139648"/>
        <c:crosses val="autoZero"/>
        <c:auto val="1"/>
        <c:lblAlgn val="ctr"/>
        <c:lblOffset val="100"/>
      </c:catAx>
      <c:valAx>
        <c:axId val="106139648"/>
        <c:scaling>
          <c:orientation val="minMax"/>
          <c:max val="100"/>
          <c:min val="0"/>
        </c:scaling>
        <c:delete val="1"/>
        <c:axPos val="l"/>
        <c:numFmt formatCode="0" sourceLinked="1"/>
        <c:tickLblPos val="none"/>
        <c:crossAx val="106129664"/>
        <c:crosses val="autoZero"/>
        <c:crossBetween val="between"/>
      </c:valAx>
      <c:spPr>
        <a:noFill/>
      </c:spPr>
    </c:plotArea>
    <c:legend>
      <c:legendPos val="t"/>
      <c:layout>
        <c:manualLayout>
          <c:xMode val="edge"/>
          <c:yMode val="edge"/>
          <c:x val="2.5089019748072882E-2"/>
          <c:y val="2.6886813923136056E-2"/>
          <c:w val="0.97491103043128535"/>
          <c:h val="0.10127469190303325"/>
        </c:manualLayout>
      </c:layout>
      <c:spPr>
        <a:ln>
          <a:noFill/>
        </a:ln>
      </c:spPr>
      <c:txPr>
        <a:bodyPr/>
        <a:lstStyle/>
        <a:p>
          <a:pPr>
            <a:defRPr lang="es-MX" sz="2000" b="1">
              <a:solidFill>
                <a:schemeClr val="tx1"/>
              </a:solidFill>
            </a:defRPr>
          </a:pPr>
          <a:endParaRPr lang="es-ES"/>
        </a:p>
      </c:txPr>
    </c:legend>
    <c:plotVisOnly val="1"/>
    <c:dispBlanksAs val="gap"/>
  </c:chart>
  <c:spPr>
    <a:solidFill>
      <a:schemeClr val="bg1">
        <a:lumMod val="85000"/>
      </a:schemeClr>
    </a:solidFill>
    <a:ln w="50800" cmpd="dbl">
      <a:noFill/>
    </a:ln>
    <a:scene3d>
      <a:camera prst="orthographicFront"/>
      <a:lightRig rig="threePt" dir="t"/>
    </a:scene3d>
    <a:sp3d>
      <a:bevelT/>
    </a:sp3d>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ES"/>
  <c:roundedCorners val="1"/>
  <c:style val="41"/>
  <c:chart>
    <c:autoTitleDeleted val="1"/>
    <c:plotArea>
      <c:layout>
        <c:manualLayout>
          <c:layoutTarget val="inner"/>
          <c:xMode val="edge"/>
          <c:yMode val="edge"/>
          <c:x val="2.5462962962964204E-2"/>
          <c:y val="0.18955537656087287"/>
          <c:w val="0.94907407407412381"/>
          <c:h val="0.56129847751961071"/>
        </c:manualLayout>
      </c:layout>
      <c:lineChart>
        <c:grouping val="standard"/>
        <c:ser>
          <c:idx val="0"/>
          <c:order val="0"/>
          <c:tx>
            <c:strRef>
              <c:f>Hoja1!$B$1</c:f>
              <c:strCache>
                <c:ptCount val="1"/>
                <c:pt idx="0">
                  <c:v>Económicos</c:v>
                </c:pt>
              </c:strCache>
            </c:strRef>
          </c:tx>
          <c:spPr>
            <a:ln>
              <a:solidFill>
                <a:srgbClr val="002060"/>
              </a:solidFill>
            </a:ln>
          </c:spPr>
          <c:marker>
            <c:symbol val="diamond"/>
            <c:size val="7"/>
            <c:spPr>
              <a:solidFill>
                <a:schemeClr val="bg1"/>
              </a:solidFill>
              <a:ln>
                <a:solidFill>
                  <a:srgbClr val="002060"/>
                </a:solidFill>
              </a:ln>
            </c:spPr>
          </c:marker>
          <c:dLbls>
            <c:dLbl>
              <c:idx val="12"/>
              <c:layout/>
              <c:dLblPos val="b"/>
              <c:showVal val="1"/>
            </c:dLbl>
            <c:dLbl>
              <c:idx val="23"/>
              <c:layout>
                <c:manualLayout>
                  <c:x val="-8.4671143220810246E-3"/>
                  <c:y val="-6.888200693750271E-2"/>
                </c:manualLayout>
              </c:layout>
              <c:spPr/>
              <c:txPr>
                <a:bodyPr/>
                <a:lstStyle/>
                <a:p>
                  <a:pPr>
                    <a:defRPr sz="2800" b="1">
                      <a:solidFill>
                        <a:srgbClr val="002060"/>
                      </a:solidFill>
                    </a:defRPr>
                  </a:pPr>
                  <a:endParaRPr lang="es-ES"/>
                </a:p>
              </c:txPr>
              <c:dLblPos val="r"/>
              <c:showVal val="1"/>
            </c:dLbl>
            <c:txPr>
              <a:bodyPr/>
              <a:lstStyle/>
              <a:p>
                <a:pPr>
                  <a:defRPr sz="2400" b="1">
                    <a:solidFill>
                      <a:srgbClr val="002060"/>
                    </a:solidFill>
                  </a:defRPr>
                </a:pPr>
                <a:endParaRPr lang="es-ES"/>
              </a:p>
            </c:txPr>
            <c:dLblPos val="t"/>
            <c:showVal val="1"/>
          </c:dLbls>
          <c:cat>
            <c:strRef>
              <c:f>Hoja1!$A$2:$A$14</c:f>
              <c:strCache>
                <c:ptCount val="13"/>
                <c:pt idx="0">
                  <c:v>FEB/10</c:v>
                </c:pt>
                <c:pt idx="1">
                  <c:v>MAR/10</c:v>
                </c:pt>
                <c:pt idx="2">
                  <c:v>ABR/10</c:v>
                </c:pt>
                <c:pt idx="3">
                  <c:v>MAY/10</c:v>
                </c:pt>
                <c:pt idx="4">
                  <c:v>JUN/10</c:v>
                </c:pt>
                <c:pt idx="5">
                  <c:v>JUL/10</c:v>
                </c:pt>
                <c:pt idx="6">
                  <c:v>AGO/10</c:v>
                </c:pt>
                <c:pt idx="7">
                  <c:v>SEPT/10</c:v>
                </c:pt>
                <c:pt idx="8">
                  <c:v>OCT/10</c:v>
                </c:pt>
                <c:pt idx="9">
                  <c:v>NOV/10</c:v>
                </c:pt>
                <c:pt idx="10">
                  <c:v>DIC/10</c:v>
                </c:pt>
                <c:pt idx="11">
                  <c:v>ENE/11</c:v>
                </c:pt>
                <c:pt idx="12">
                  <c:v>FEB/11</c:v>
                </c:pt>
              </c:strCache>
            </c:strRef>
          </c:cat>
          <c:val>
            <c:numRef>
              <c:f>Hoja1!$B$2:$B$14</c:f>
              <c:numCache>
                <c:formatCode>0</c:formatCode>
                <c:ptCount val="13"/>
                <c:pt idx="0">
                  <c:v>68.599999999999994</c:v>
                </c:pt>
                <c:pt idx="1">
                  <c:v>65</c:v>
                </c:pt>
                <c:pt idx="2">
                  <c:v>60.4</c:v>
                </c:pt>
                <c:pt idx="3">
                  <c:v>61.8</c:v>
                </c:pt>
                <c:pt idx="4">
                  <c:v>58.5</c:v>
                </c:pt>
                <c:pt idx="5">
                  <c:v>58.2</c:v>
                </c:pt>
                <c:pt idx="6">
                  <c:v>56.3</c:v>
                </c:pt>
                <c:pt idx="7">
                  <c:v>55.9</c:v>
                </c:pt>
                <c:pt idx="8">
                  <c:v>55.8</c:v>
                </c:pt>
                <c:pt idx="9">
                  <c:v>55.8</c:v>
                </c:pt>
                <c:pt idx="10">
                  <c:v>53</c:v>
                </c:pt>
                <c:pt idx="11">
                  <c:v>48.4</c:v>
                </c:pt>
                <c:pt idx="12">
                  <c:v>46.7</c:v>
                </c:pt>
              </c:numCache>
            </c:numRef>
          </c:val>
        </c:ser>
        <c:ser>
          <c:idx val="1"/>
          <c:order val="1"/>
          <c:tx>
            <c:strRef>
              <c:f>Hoja1!$C$1</c:f>
              <c:strCache>
                <c:ptCount val="1"/>
                <c:pt idx="0">
                  <c:v>Seguridad</c:v>
                </c:pt>
              </c:strCache>
            </c:strRef>
          </c:tx>
          <c:spPr>
            <a:ln>
              <a:solidFill>
                <a:schemeClr val="accent2">
                  <a:lumMod val="50000"/>
                </a:schemeClr>
              </a:solidFill>
            </a:ln>
          </c:spPr>
          <c:marker>
            <c:symbol val="square"/>
            <c:size val="7"/>
            <c:spPr>
              <a:solidFill>
                <a:schemeClr val="accent2">
                  <a:lumMod val="50000"/>
                </a:schemeClr>
              </a:solidFill>
              <a:ln>
                <a:solidFill>
                  <a:schemeClr val="accent2">
                    <a:lumMod val="50000"/>
                  </a:schemeClr>
                </a:solidFill>
              </a:ln>
            </c:spPr>
          </c:marker>
          <c:dLbls>
            <c:dLbl>
              <c:idx val="12"/>
              <c:layout/>
              <c:dLblPos val="t"/>
              <c:showVal val="1"/>
            </c:dLbl>
            <c:txPr>
              <a:bodyPr/>
              <a:lstStyle/>
              <a:p>
                <a:pPr>
                  <a:defRPr lang="es-MX" sz="2400" b="1">
                    <a:solidFill>
                      <a:schemeClr val="accent2">
                        <a:lumMod val="50000"/>
                      </a:schemeClr>
                    </a:solidFill>
                  </a:defRPr>
                </a:pPr>
                <a:endParaRPr lang="es-ES"/>
              </a:p>
            </c:txPr>
            <c:dLblPos val="b"/>
            <c:showVal val="1"/>
          </c:dLbls>
          <c:cat>
            <c:strRef>
              <c:f>Hoja1!$A$2:$A$14</c:f>
              <c:strCache>
                <c:ptCount val="13"/>
                <c:pt idx="0">
                  <c:v>FEB/10</c:v>
                </c:pt>
                <c:pt idx="1">
                  <c:v>MAR/10</c:v>
                </c:pt>
                <c:pt idx="2">
                  <c:v>ABR/10</c:v>
                </c:pt>
                <c:pt idx="3">
                  <c:v>MAY/10</c:v>
                </c:pt>
                <c:pt idx="4">
                  <c:v>JUN/10</c:v>
                </c:pt>
                <c:pt idx="5">
                  <c:v>JUL/10</c:v>
                </c:pt>
                <c:pt idx="6">
                  <c:v>AGO/10</c:v>
                </c:pt>
                <c:pt idx="7">
                  <c:v>SEPT/10</c:v>
                </c:pt>
                <c:pt idx="8">
                  <c:v>OCT/10</c:v>
                </c:pt>
                <c:pt idx="9">
                  <c:v>NOV/10</c:v>
                </c:pt>
                <c:pt idx="10">
                  <c:v>DIC/10</c:v>
                </c:pt>
                <c:pt idx="11">
                  <c:v>ENE/11</c:v>
                </c:pt>
                <c:pt idx="12">
                  <c:v>FEB/11</c:v>
                </c:pt>
              </c:strCache>
            </c:strRef>
          </c:cat>
          <c:val>
            <c:numRef>
              <c:f>Hoja1!$C$2:$C$14</c:f>
              <c:numCache>
                <c:formatCode>0</c:formatCode>
                <c:ptCount val="13"/>
                <c:pt idx="0">
                  <c:v>25.4</c:v>
                </c:pt>
                <c:pt idx="1">
                  <c:v>29.7</c:v>
                </c:pt>
                <c:pt idx="2">
                  <c:v>34.300000000000004</c:v>
                </c:pt>
                <c:pt idx="3">
                  <c:v>35.9</c:v>
                </c:pt>
                <c:pt idx="4">
                  <c:v>36.6</c:v>
                </c:pt>
                <c:pt idx="5">
                  <c:v>36.200000000000003</c:v>
                </c:pt>
                <c:pt idx="6">
                  <c:v>38.4</c:v>
                </c:pt>
                <c:pt idx="7">
                  <c:v>38.700000000000003</c:v>
                </c:pt>
                <c:pt idx="8">
                  <c:v>39.5</c:v>
                </c:pt>
                <c:pt idx="9">
                  <c:v>39.800000000000004</c:v>
                </c:pt>
                <c:pt idx="10">
                  <c:v>43</c:v>
                </c:pt>
                <c:pt idx="11">
                  <c:v>47.4</c:v>
                </c:pt>
                <c:pt idx="12">
                  <c:v>50.2</c:v>
                </c:pt>
              </c:numCache>
            </c:numRef>
          </c:val>
        </c:ser>
        <c:dLbls>
          <c:showVal val="1"/>
        </c:dLbls>
        <c:marker val="1"/>
        <c:axId val="106072704"/>
        <c:axId val="106090880"/>
      </c:lineChart>
      <c:catAx>
        <c:axId val="106072704"/>
        <c:scaling>
          <c:orientation val="minMax"/>
        </c:scaling>
        <c:axPos val="b"/>
        <c:numFmt formatCode="@" sourceLinked="1"/>
        <c:tickLblPos val="nextTo"/>
        <c:txPr>
          <a:bodyPr rot="-5400000" vert="horz"/>
          <a:lstStyle/>
          <a:p>
            <a:pPr>
              <a:defRPr lang="es-ES" sz="1400" b="1">
                <a:solidFill>
                  <a:schemeClr val="tx1"/>
                </a:solidFill>
              </a:defRPr>
            </a:pPr>
            <a:endParaRPr lang="es-ES"/>
          </a:p>
        </c:txPr>
        <c:crossAx val="106090880"/>
        <c:crosses val="autoZero"/>
        <c:auto val="1"/>
        <c:lblAlgn val="ctr"/>
        <c:lblOffset val="100"/>
      </c:catAx>
      <c:valAx>
        <c:axId val="106090880"/>
        <c:scaling>
          <c:orientation val="minMax"/>
          <c:max val="100"/>
          <c:min val="0"/>
        </c:scaling>
        <c:delete val="1"/>
        <c:axPos val="l"/>
        <c:numFmt formatCode="0" sourceLinked="1"/>
        <c:tickLblPos val="none"/>
        <c:crossAx val="106072704"/>
        <c:crosses val="autoZero"/>
        <c:crossBetween val="between"/>
      </c:valAx>
      <c:spPr>
        <a:noFill/>
      </c:spPr>
    </c:plotArea>
    <c:legend>
      <c:legendPos val="t"/>
      <c:layout>
        <c:manualLayout>
          <c:xMode val="edge"/>
          <c:yMode val="edge"/>
          <c:x val="2.5089019748072882E-2"/>
          <c:y val="2.6886813923136056E-2"/>
          <c:w val="0.97491103043128569"/>
          <c:h val="0.10127469190303329"/>
        </c:manualLayout>
      </c:layout>
      <c:spPr>
        <a:ln>
          <a:noFill/>
        </a:ln>
      </c:spPr>
      <c:txPr>
        <a:bodyPr/>
        <a:lstStyle/>
        <a:p>
          <a:pPr>
            <a:defRPr lang="es-MX" sz="2000" b="1">
              <a:solidFill>
                <a:schemeClr val="tx1"/>
              </a:solidFill>
            </a:defRPr>
          </a:pPr>
          <a:endParaRPr lang="es-ES"/>
        </a:p>
      </c:txPr>
    </c:legend>
    <c:plotVisOnly val="1"/>
    <c:dispBlanksAs val="gap"/>
  </c:chart>
  <c:spPr>
    <a:solidFill>
      <a:schemeClr val="bg1">
        <a:lumMod val="85000"/>
      </a:schemeClr>
    </a:solidFill>
    <a:ln w="50800" cmpd="dbl">
      <a:noFill/>
    </a:ln>
    <a:scene3d>
      <a:camera prst="orthographicFront"/>
      <a:lightRig rig="threePt" dir="t"/>
    </a:scene3d>
    <a:sp3d>
      <a:bevelT/>
    </a:sp3d>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s-ES"/>
  <c:chart>
    <c:autoTitleDeleted val="1"/>
    <c:plotArea>
      <c:layout>
        <c:manualLayout>
          <c:layoutTarget val="inner"/>
          <c:xMode val="edge"/>
          <c:yMode val="edge"/>
          <c:x val="3.3296337402885859E-2"/>
          <c:y val="9.4365284289920318E-2"/>
          <c:w val="0.95116537180910099"/>
          <c:h val="0.80321541807074914"/>
        </c:manualLayout>
      </c:layout>
      <c:scatterChart>
        <c:scatterStyle val="lineMarker"/>
        <c:ser>
          <c:idx val="0"/>
          <c:order val="0"/>
          <c:tx>
            <c:strRef>
              <c:f>Cálculo_Índice_22!$C$6</c:f>
              <c:strCache>
                <c:ptCount val="1"/>
                <c:pt idx="0">
                  <c:v>PAN</c:v>
                </c:pt>
              </c:strCache>
            </c:strRef>
          </c:tx>
          <c:spPr>
            <a:ln w="28575">
              <a:noFill/>
            </a:ln>
          </c:spPr>
          <c:marker>
            <c:symbol val="diamond"/>
            <c:size val="10"/>
            <c:spPr>
              <a:solidFill>
                <a:srgbClr val="FF0000"/>
              </a:solidFill>
              <a:ln>
                <a:solidFill>
                  <a:srgbClr val="FF0000"/>
                </a:solidFill>
                <a:prstDash val="solid"/>
              </a:ln>
            </c:spPr>
          </c:marker>
          <c:xVal>
            <c:numRef>
              <c:f>Cálculo_Índice_22!$D$6</c:f>
              <c:numCache>
                <c:formatCode>General</c:formatCode>
                <c:ptCount val="1"/>
                <c:pt idx="0">
                  <c:v>26.9</c:v>
                </c:pt>
              </c:numCache>
            </c:numRef>
          </c:xVal>
          <c:yVal>
            <c:numRef>
              <c:f>Cálculo_Índice_22!$I$6</c:f>
              <c:numCache>
                <c:formatCode>General</c:formatCode>
                <c:ptCount val="1"/>
                <c:pt idx="0">
                  <c:v>28.1</c:v>
                </c:pt>
              </c:numCache>
            </c:numRef>
          </c:yVal>
        </c:ser>
        <c:ser>
          <c:idx val="2"/>
          <c:order val="1"/>
          <c:tx>
            <c:strRef>
              <c:f>Cálculo_Índice_22!$C$7</c:f>
              <c:strCache>
                <c:ptCount val="1"/>
                <c:pt idx="0">
                  <c:v>PRI</c:v>
                </c:pt>
              </c:strCache>
            </c:strRef>
          </c:tx>
          <c:spPr>
            <a:ln w="28575">
              <a:noFill/>
            </a:ln>
          </c:spPr>
          <c:marker>
            <c:symbol val="triangle"/>
            <c:size val="10"/>
            <c:spPr>
              <a:solidFill>
                <a:srgbClr val="0000FF"/>
              </a:solidFill>
              <a:ln>
                <a:solidFill>
                  <a:srgbClr val="0000FF"/>
                </a:solidFill>
                <a:prstDash val="solid"/>
              </a:ln>
            </c:spPr>
          </c:marker>
          <c:xVal>
            <c:numRef>
              <c:f>Cálculo_Índice_22!$D$7</c:f>
              <c:numCache>
                <c:formatCode>General</c:formatCode>
                <c:ptCount val="1"/>
                <c:pt idx="0">
                  <c:v>44.6</c:v>
                </c:pt>
              </c:numCache>
            </c:numRef>
          </c:xVal>
          <c:yVal>
            <c:numRef>
              <c:f>Cálculo_Índice_22!$I$7</c:f>
              <c:numCache>
                <c:formatCode>General</c:formatCode>
                <c:ptCount val="1"/>
                <c:pt idx="0">
                  <c:v>16.5</c:v>
                </c:pt>
              </c:numCache>
            </c:numRef>
          </c:yVal>
        </c:ser>
        <c:ser>
          <c:idx val="4"/>
          <c:order val="2"/>
          <c:tx>
            <c:strRef>
              <c:f>Cálculo_Índice_22!$C$8</c:f>
              <c:strCache>
                <c:ptCount val="1"/>
                <c:pt idx="0">
                  <c:v>PRD</c:v>
                </c:pt>
              </c:strCache>
            </c:strRef>
          </c:tx>
          <c:spPr>
            <a:ln w="28575">
              <a:noFill/>
            </a:ln>
          </c:spPr>
          <c:marker>
            <c:symbol val="circle"/>
            <c:size val="10"/>
            <c:spPr>
              <a:solidFill>
                <a:srgbClr val="808000"/>
              </a:solidFill>
              <a:ln>
                <a:solidFill>
                  <a:srgbClr val="808000"/>
                </a:solidFill>
                <a:prstDash val="solid"/>
              </a:ln>
            </c:spPr>
          </c:marker>
          <c:xVal>
            <c:numRef>
              <c:f>Cálculo_Índice_22!$D$8</c:f>
              <c:numCache>
                <c:formatCode>General</c:formatCode>
                <c:ptCount val="1"/>
                <c:pt idx="0">
                  <c:v>17.600000000000001</c:v>
                </c:pt>
              </c:numCache>
            </c:numRef>
          </c:xVal>
          <c:yVal>
            <c:numRef>
              <c:f>Cálculo_Índice_22!$I$8</c:f>
              <c:numCache>
                <c:formatCode>General</c:formatCode>
                <c:ptCount val="1"/>
                <c:pt idx="0">
                  <c:v>40.300000000000004</c:v>
                </c:pt>
              </c:numCache>
            </c:numRef>
          </c:yVal>
        </c:ser>
        <c:ser>
          <c:idx val="5"/>
          <c:order val="3"/>
          <c:tx>
            <c:strRef>
              <c:f>Cálculo_Índice_22!$C$9</c:f>
              <c:strCache>
                <c:ptCount val="1"/>
                <c:pt idx="0">
                  <c:v>PT</c:v>
                </c:pt>
              </c:strCache>
            </c:strRef>
          </c:tx>
          <c:spPr>
            <a:ln w="28575">
              <a:noFill/>
            </a:ln>
          </c:spPr>
          <c:marker>
            <c:symbol val="diamond"/>
            <c:size val="10"/>
            <c:spPr>
              <a:solidFill>
                <a:srgbClr val="008000"/>
              </a:solidFill>
              <a:ln>
                <a:solidFill>
                  <a:srgbClr val="008000"/>
                </a:solidFill>
                <a:prstDash val="solid"/>
              </a:ln>
            </c:spPr>
          </c:marker>
          <c:xVal>
            <c:numRef>
              <c:f>Cálculo_Índice_22!$D$9</c:f>
              <c:numCache>
                <c:formatCode>General</c:formatCode>
                <c:ptCount val="1"/>
                <c:pt idx="0">
                  <c:v>7.7</c:v>
                </c:pt>
              </c:numCache>
            </c:numRef>
          </c:xVal>
          <c:yVal>
            <c:numRef>
              <c:f>Cálculo_Índice_22!$I$9</c:f>
              <c:numCache>
                <c:formatCode>General</c:formatCode>
                <c:ptCount val="1"/>
                <c:pt idx="0">
                  <c:v>40.5</c:v>
                </c:pt>
              </c:numCache>
            </c:numRef>
          </c:yVal>
        </c:ser>
        <c:ser>
          <c:idx val="7"/>
          <c:order val="4"/>
          <c:tx>
            <c:strRef>
              <c:f>Cálculo_Índice_22!$C$10</c:f>
              <c:strCache>
                <c:ptCount val="1"/>
                <c:pt idx="0">
                  <c:v>PVEM</c:v>
                </c:pt>
              </c:strCache>
            </c:strRef>
          </c:tx>
          <c:spPr>
            <a:ln w="28575">
              <a:noFill/>
            </a:ln>
          </c:spPr>
          <c:marker>
            <c:symbol val="circle"/>
            <c:size val="10"/>
            <c:spPr>
              <a:solidFill>
                <a:srgbClr val="666699"/>
              </a:solidFill>
              <a:ln>
                <a:solidFill>
                  <a:srgbClr val="666699"/>
                </a:solidFill>
                <a:prstDash val="solid"/>
              </a:ln>
            </c:spPr>
          </c:marker>
          <c:xVal>
            <c:numRef>
              <c:f>Cálculo_Índice_22!$D$10</c:f>
              <c:numCache>
                <c:formatCode>General</c:formatCode>
                <c:ptCount val="1"/>
                <c:pt idx="0">
                  <c:v>12</c:v>
                </c:pt>
              </c:numCache>
            </c:numRef>
          </c:xVal>
          <c:yVal>
            <c:numRef>
              <c:f>Cálculo_Índice_22!$I$10</c:f>
              <c:numCache>
                <c:formatCode>General</c:formatCode>
                <c:ptCount val="1"/>
                <c:pt idx="0">
                  <c:v>28.2</c:v>
                </c:pt>
              </c:numCache>
            </c:numRef>
          </c:yVal>
        </c:ser>
        <c:ser>
          <c:idx val="8"/>
          <c:order val="5"/>
          <c:tx>
            <c:strRef>
              <c:f>Cálculo_Índice_22!$C$11</c:f>
              <c:strCache>
                <c:ptCount val="1"/>
                <c:pt idx="0">
                  <c:v>CONV</c:v>
                </c:pt>
              </c:strCache>
            </c:strRef>
          </c:tx>
          <c:spPr>
            <a:ln w="28575">
              <a:noFill/>
            </a:ln>
          </c:spPr>
          <c:marker>
            <c:symbol val="diamond"/>
            <c:size val="10"/>
            <c:spPr>
              <a:solidFill>
                <a:srgbClr val="FF66FF"/>
              </a:solidFill>
              <a:ln>
                <a:solidFill>
                  <a:schemeClr val="accent2">
                    <a:lumMod val="75000"/>
                  </a:schemeClr>
                </a:solidFill>
                <a:prstDash val="solid"/>
              </a:ln>
            </c:spPr>
          </c:marker>
          <c:xVal>
            <c:numRef>
              <c:f>Cálculo_Índice_22!$D$11</c:f>
              <c:numCache>
                <c:formatCode>General</c:formatCode>
                <c:ptCount val="1"/>
                <c:pt idx="0">
                  <c:v>7.4</c:v>
                </c:pt>
              </c:numCache>
            </c:numRef>
          </c:xVal>
          <c:yVal>
            <c:numRef>
              <c:f>Cálculo_Índice_22!$I$11</c:f>
              <c:numCache>
                <c:formatCode>General</c:formatCode>
                <c:ptCount val="1"/>
                <c:pt idx="0">
                  <c:v>34.700000000000003</c:v>
                </c:pt>
              </c:numCache>
            </c:numRef>
          </c:yVal>
        </c:ser>
        <c:ser>
          <c:idx val="10"/>
          <c:order val="6"/>
          <c:tx>
            <c:strRef>
              <c:f>Cálculo_Índice_22!$C$12</c:f>
              <c:strCache>
                <c:ptCount val="1"/>
                <c:pt idx="0">
                  <c:v>PANAL</c:v>
                </c:pt>
              </c:strCache>
            </c:strRef>
          </c:tx>
          <c:spPr>
            <a:ln w="28575">
              <a:noFill/>
            </a:ln>
          </c:spPr>
          <c:marker>
            <c:symbol val="circle"/>
            <c:size val="10"/>
            <c:spPr>
              <a:solidFill>
                <a:srgbClr val="FF9900"/>
              </a:solidFill>
              <a:ln>
                <a:solidFill>
                  <a:srgbClr val="FF9900"/>
                </a:solidFill>
                <a:prstDash val="solid"/>
              </a:ln>
            </c:spPr>
          </c:marker>
          <c:xVal>
            <c:numRef>
              <c:f>Cálculo_Índice_22!$D$12</c:f>
              <c:numCache>
                <c:formatCode>General</c:formatCode>
                <c:ptCount val="1"/>
                <c:pt idx="0">
                  <c:v>7.8</c:v>
                </c:pt>
              </c:numCache>
            </c:numRef>
          </c:xVal>
          <c:yVal>
            <c:numRef>
              <c:f>Cálculo_Índice_22!$I$12</c:f>
              <c:numCache>
                <c:formatCode>General</c:formatCode>
                <c:ptCount val="1"/>
                <c:pt idx="0">
                  <c:v>32.300000000000004</c:v>
                </c:pt>
              </c:numCache>
            </c:numRef>
          </c:yVal>
        </c:ser>
        <c:axId val="71391488"/>
        <c:axId val="87818624"/>
      </c:scatterChart>
      <c:valAx>
        <c:axId val="71391488"/>
        <c:scaling>
          <c:orientation val="minMax"/>
        </c:scaling>
        <c:axPos val="t"/>
        <c:majorGridlines>
          <c:spPr>
            <a:ln>
              <a:solidFill>
                <a:srgbClr val="C0504D">
                  <a:lumMod val="40000"/>
                  <a:lumOff val="60000"/>
                </a:srgbClr>
              </a:solidFill>
              <a:prstDash val="dash"/>
            </a:ln>
          </c:spPr>
        </c:majorGridlines>
        <c:numFmt formatCode="General" sourceLinked="1"/>
        <c:tickLblPos val="nextTo"/>
        <c:spPr>
          <a:ln w="15875">
            <a:solidFill>
              <a:srgbClr val="C00000"/>
            </a:solidFill>
            <a:prstDash val="dash"/>
          </a:ln>
        </c:spPr>
        <c:txPr>
          <a:bodyPr rot="0" vert="horz"/>
          <a:lstStyle/>
          <a:p>
            <a:pPr>
              <a:defRPr/>
            </a:pPr>
            <a:endParaRPr lang="es-ES"/>
          </a:p>
        </c:txPr>
        <c:crossAx val="87818624"/>
        <c:crosses val="autoZero"/>
        <c:crossBetween val="midCat"/>
        <c:minorUnit val="1"/>
      </c:valAx>
      <c:valAx>
        <c:axId val="87818624"/>
        <c:scaling>
          <c:orientation val="maxMin"/>
          <c:max val="50"/>
        </c:scaling>
        <c:axPos val="l"/>
        <c:majorGridlines>
          <c:spPr>
            <a:ln>
              <a:solidFill>
                <a:schemeClr val="accent2">
                  <a:lumMod val="60000"/>
                  <a:lumOff val="40000"/>
                </a:schemeClr>
              </a:solidFill>
              <a:prstDash val="dash"/>
            </a:ln>
          </c:spPr>
        </c:majorGridlines>
        <c:numFmt formatCode="General" sourceLinked="1"/>
        <c:tickLblPos val="nextTo"/>
        <c:spPr>
          <a:ln w="3175">
            <a:solidFill>
              <a:srgbClr val="000000"/>
            </a:solidFill>
            <a:prstDash val="solid"/>
          </a:ln>
        </c:spPr>
        <c:txPr>
          <a:bodyPr rot="0" vert="horz"/>
          <a:lstStyle/>
          <a:p>
            <a:pPr>
              <a:defRPr/>
            </a:pPr>
            <a:endParaRPr lang="es-ES"/>
          </a:p>
        </c:txPr>
        <c:crossAx val="71391488"/>
        <c:crosses val="autoZero"/>
        <c:crossBetween val="midCat"/>
      </c:valAx>
      <c:spPr>
        <a:gradFill rotWithShape="0">
          <a:gsLst>
            <a:gs pos="0">
              <a:srgbClr val="C0504D">
                <a:lumMod val="40000"/>
                <a:lumOff val="60000"/>
              </a:srgbClr>
            </a:gs>
            <a:gs pos="50000">
              <a:schemeClr val="accent2">
                <a:lumMod val="20000"/>
                <a:lumOff val="80000"/>
              </a:schemeClr>
            </a:gs>
            <a:gs pos="100000">
              <a:srgbClr val="C0504D">
                <a:lumMod val="40000"/>
                <a:lumOff val="60000"/>
              </a:srgbClr>
            </a:gs>
          </a:gsLst>
          <a:lin ang="2700000" scaled="1"/>
        </a:gradFill>
        <a:ln w="38100">
          <a:solidFill>
            <a:srgbClr val="CC0000"/>
          </a:solidFill>
          <a:prstDash val="solid"/>
        </a:ln>
      </c:spPr>
    </c:plotArea>
    <c:plotVisOnly val="1"/>
    <c:dispBlanksAs val="gap"/>
  </c:chart>
  <c:spPr>
    <a:noFill/>
    <a:ln w="9525">
      <a:noFill/>
    </a:ln>
  </c:spPr>
  <c:txPr>
    <a:bodyPr/>
    <a:lstStyle/>
    <a:p>
      <a:pPr>
        <a:defRPr sz="900" b="0" i="0" u="none" strike="noStrike" baseline="0">
          <a:solidFill>
            <a:schemeClr val="bg1"/>
          </a:solidFill>
          <a:latin typeface="Arial" pitchFamily="34" charset="0"/>
          <a:ea typeface="Arial"/>
          <a:cs typeface="Arial" pitchFamily="34" charset="0"/>
        </a:defRPr>
      </a:pPr>
      <a:endParaRPr lang="es-E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s-ES"/>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3296337402885685E-2"/>
          <c:y val="0.12071778140293662"/>
          <c:w val="0.95116537180910099"/>
          <c:h val="0.68874187972054368"/>
        </c:manualLayout>
      </c:layout>
      <c:scatterChart>
        <c:scatterStyle val="lineMarker"/>
        <c:ser>
          <c:idx val="0"/>
          <c:order val="0"/>
          <c:tx>
            <c:strRef>
              <c:f>Cálculo_Índice_22!$C$6</c:f>
              <c:strCache>
                <c:ptCount val="1"/>
                <c:pt idx="0">
                  <c:v>Santiago Creel</c:v>
                </c:pt>
              </c:strCache>
            </c:strRef>
          </c:tx>
          <c:spPr>
            <a:ln w="28575">
              <a:noFill/>
            </a:ln>
          </c:spPr>
          <c:marker>
            <c:symbol val="circle"/>
            <c:size val="10"/>
            <c:spPr>
              <a:solidFill>
                <a:srgbClr val="00B0F0"/>
              </a:solidFill>
              <a:ln>
                <a:solidFill>
                  <a:srgbClr val="00B0F0"/>
                </a:solidFill>
                <a:prstDash val="solid"/>
              </a:ln>
            </c:spPr>
          </c:marker>
          <c:xVal>
            <c:numRef>
              <c:f>Cálculo_Índice_22!$D$6</c:f>
              <c:numCache>
                <c:formatCode>General</c:formatCode>
                <c:ptCount val="1"/>
                <c:pt idx="0">
                  <c:v>79</c:v>
                </c:pt>
              </c:numCache>
            </c:numRef>
          </c:xVal>
          <c:yVal>
            <c:numRef>
              <c:f>Cálculo_Índice_22!$I$6</c:f>
              <c:numCache>
                <c:formatCode>0.0</c:formatCode>
                <c:ptCount val="1"/>
                <c:pt idx="0">
                  <c:v>29</c:v>
                </c:pt>
              </c:numCache>
            </c:numRef>
          </c:yVal>
        </c:ser>
        <c:ser>
          <c:idx val="1"/>
          <c:order val="1"/>
          <c:tx>
            <c:strRef>
              <c:f>Cálculo_Índice_22!$C$7</c:f>
              <c:strCache>
                <c:ptCount val="1"/>
                <c:pt idx="0">
                  <c:v>Josefina Vázquez M. </c:v>
                </c:pt>
              </c:strCache>
            </c:strRef>
          </c:tx>
          <c:spPr>
            <a:ln w="28575">
              <a:noFill/>
            </a:ln>
          </c:spPr>
          <c:marker>
            <c:symbol val="circle"/>
            <c:size val="7"/>
            <c:spPr>
              <a:solidFill>
                <a:schemeClr val="accent6">
                  <a:lumMod val="75000"/>
                </a:schemeClr>
              </a:solidFill>
              <a:ln>
                <a:solidFill>
                  <a:schemeClr val="accent6">
                    <a:lumMod val="75000"/>
                  </a:schemeClr>
                </a:solidFill>
              </a:ln>
            </c:spPr>
          </c:marker>
          <c:xVal>
            <c:numRef>
              <c:f>Cálculo_Índice_22!$D$7</c:f>
              <c:numCache>
                <c:formatCode>General</c:formatCode>
                <c:ptCount val="1"/>
                <c:pt idx="0">
                  <c:v>55.7</c:v>
                </c:pt>
              </c:numCache>
            </c:numRef>
          </c:xVal>
          <c:yVal>
            <c:numRef>
              <c:f>Cálculo_Índice_22!$I$7</c:f>
              <c:numCache>
                <c:formatCode>0.0</c:formatCode>
                <c:ptCount val="1"/>
                <c:pt idx="0">
                  <c:v>22.7</c:v>
                </c:pt>
              </c:numCache>
            </c:numRef>
          </c:yVal>
        </c:ser>
        <c:ser>
          <c:idx val="3"/>
          <c:order val="2"/>
          <c:tx>
            <c:strRef>
              <c:f>Cálculo_Índice_22!#¡REF!</c:f>
              <c:strCache>
                <c:ptCount val="1"/>
                <c:pt idx="0">
                  <c:v>#¡REF!</c:v>
                </c:pt>
              </c:strCache>
            </c:strRef>
          </c:tx>
          <c:spPr>
            <a:ln w="28575">
              <a:noFill/>
            </a:ln>
          </c:spPr>
          <c:xVal>
            <c:numRef>
              <c:f>Cálculo_Índice_22!#¡REF!</c:f>
              <c:numCache>
                <c:formatCode>General</c:formatCode>
                <c:ptCount val="1"/>
                <c:pt idx="0">
                  <c:v>1</c:v>
                </c:pt>
              </c:numCache>
            </c:numRef>
          </c:xVal>
          <c:yVal>
            <c:numRef>
              <c:f>Cálculo_Índice_22!#¡REF!</c:f>
              <c:numCache>
                <c:formatCode>General</c:formatCode>
                <c:ptCount val="1"/>
                <c:pt idx="0">
                  <c:v>1</c:v>
                </c:pt>
              </c:numCache>
            </c:numRef>
          </c:yVal>
        </c:ser>
        <c:ser>
          <c:idx val="4"/>
          <c:order val="3"/>
          <c:tx>
            <c:strRef>
              <c:f>Cálculo_Índice_22!$C$8</c:f>
              <c:strCache>
                <c:ptCount val="1"/>
                <c:pt idx="0">
                  <c:v>Alonso Lujambio</c:v>
                </c:pt>
              </c:strCache>
            </c:strRef>
          </c:tx>
          <c:spPr>
            <a:ln w="28575">
              <a:noFill/>
            </a:ln>
          </c:spPr>
          <c:marker>
            <c:symbol val="circle"/>
            <c:size val="7"/>
            <c:spPr>
              <a:solidFill>
                <a:srgbClr val="92D050"/>
              </a:solidFill>
              <a:ln>
                <a:solidFill>
                  <a:srgbClr val="92D050"/>
                </a:solidFill>
              </a:ln>
            </c:spPr>
          </c:marker>
          <c:xVal>
            <c:numRef>
              <c:f>Cálculo_Índice_22!$D$8</c:f>
              <c:numCache>
                <c:formatCode>General</c:formatCode>
                <c:ptCount val="1"/>
                <c:pt idx="0">
                  <c:v>34.4</c:v>
                </c:pt>
              </c:numCache>
            </c:numRef>
          </c:xVal>
          <c:yVal>
            <c:numRef>
              <c:f>Cálculo_Índice_22!$I$8</c:f>
              <c:numCache>
                <c:formatCode>0.0</c:formatCode>
                <c:ptCount val="1"/>
                <c:pt idx="0">
                  <c:v>13.1</c:v>
                </c:pt>
              </c:numCache>
            </c:numRef>
          </c:yVal>
        </c:ser>
        <c:ser>
          <c:idx val="5"/>
          <c:order val="4"/>
          <c:tx>
            <c:strRef>
              <c:f>Cálculo_Índice_22!$C$9</c:f>
              <c:strCache>
                <c:ptCount val="1"/>
                <c:pt idx="0">
                  <c:v>Emilio González </c:v>
                </c:pt>
              </c:strCache>
            </c:strRef>
          </c:tx>
          <c:spPr>
            <a:ln w="28575">
              <a:noFill/>
            </a:ln>
          </c:spPr>
          <c:marker>
            <c:symbol val="circle"/>
            <c:size val="7"/>
            <c:spPr>
              <a:solidFill>
                <a:srgbClr val="FFFF00"/>
              </a:solidFill>
              <a:ln>
                <a:solidFill>
                  <a:srgbClr val="FFFF00"/>
                </a:solidFill>
              </a:ln>
            </c:spPr>
          </c:marker>
          <c:xVal>
            <c:numRef>
              <c:f>Cálculo_Índice_22!$D$9</c:f>
              <c:numCache>
                <c:formatCode>General</c:formatCode>
                <c:ptCount val="1"/>
                <c:pt idx="0">
                  <c:v>29.5</c:v>
                </c:pt>
              </c:numCache>
            </c:numRef>
          </c:xVal>
          <c:yVal>
            <c:numRef>
              <c:f>Cálculo_Índice_22!$I$9</c:f>
              <c:numCache>
                <c:formatCode>0.0</c:formatCode>
                <c:ptCount val="1"/>
                <c:pt idx="0">
                  <c:v>6.2</c:v>
                </c:pt>
              </c:numCache>
            </c:numRef>
          </c:yVal>
        </c:ser>
        <c:ser>
          <c:idx val="7"/>
          <c:order val="5"/>
          <c:tx>
            <c:strRef>
              <c:f>Cálculo_Índice_22!$C$11</c:f>
              <c:strCache>
                <c:ptCount val="1"/>
                <c:pt idx="0">
                  <c:v>Heriberto Félix  </c:v>
                </c:pt>
              </c:strCache>
            </c:strRef>
          </c:tx>
          <c:spPr>
            <a:ln w="28575">
              <a:noFill/>
            </a:ln>
          </c:spPr>
          <c:marker>
            <c:symbol val="circle"/>
            <c:size val="7"/>
            <c:spPr>
              <a:solidFill>
                <a:srgbClr val="4995E9"/>
              </a:solidFill>
              <a:ln>
                <a:solidFill>
                  <a:srgbClr val="4995E9"/>
                </a:solidFill>
              </a:ln>
            </c:spPr>
          </c:marker>
          <c:xVal>
            <c:numRef>
              <c:f>Cálculo_Índice_22!$D$11</c:f>
              <c:numCache>
                <c:formatCode>0.0</c:formatCode>
                <c:ptCount val="1"/>
                <c:pt idx="0">
                  <c:v>21.2</c:v>
                </c:pt>
              </c:numCache>
            </c:numRef>
          </c:xVal>
          <c:yVal>
            <c:numRef>
              <c:f>Cálculo_Índice_22!$I$11</c:f>
              <c:numCache>
                <c:formatCode>0.0</c:formatCode>
                <c:ptCount val="1"/>
                <c:pt idx="0">
                  <c:v>5.4</c:v>
                </c:pt>
              </c:numCache>
            </c:numRef>
          </c:yVal>
        </c:ser>
        <c:ser>
          <c:idx val="6"/>
          <c:order val="6"/>
          <c:tx>
            <c:strRef>
              <c:f>Cálculo_Índice_22!$C$12</c:f>
              <c:strCache>
                <c:ptCount val="1"/>
                <c:pt idx="0">
                  <c:v>Ernesto Cordero </c:v>
                </c:pt>
              </c:strCache>
            </c:strRef>
          </c:tx>
          <c:spPr>
            <a:ln w="28575">
              <a:noFill/>
            </a:ln>
          </c:spPr>
          <c:marker>
            <c:symbol val="circle"/>
            <c:size val="7"/>
            <c:spPr>
              <a:solidFill>
                <a:schemeClr val="accent2">
                  <a:lumMod val="75000"/>
                </a:schemeClr>
              </a:solidFill>
              <a:ln>
                <a:solidFill>
                  <a:schemeClr val="accent2">
                    <a:lumMod val="75000"/>
                  </a:schemeClr>
                </a:solidFill>
              </a:ln>
            </c:spPr>
          </c:marker>
          <c:xVal>
            <c:numRef>
              <c:f>Cálculo_Índice_22!$D$12</c:f>
              <c:numCache>
                <c:formatCode>0.0</c:formatCode>
                <c:ptCount val="1"/>
                <c:pt idx="0">
                  <c:v>30.3</c:v>
                </c:pt>
              </c:numCache>
            </c:numRef>
          </c:xVal>
          <c:yVal>
            <c:numRef>
              <c:f>Cálculo_Índice_22!$I$12</c:f>
              <c:numCache>
                <c:formatCode>0.0</c:formatCode>
                <c:ptCount val="1"/>
                <c:pt idx="0">
                  <c:v>11.1</c:v>
                </c:pt>
              </c:numCache>
            </c:numRef>
          </c:yVal>
        </c:ser>
        <c:ser>
          <c:idx val="8"/>
          <c:order val="7"/>
          <c:tx>
            <c:strRef>
              <c:f>Cálculo_Índice_22!$C$10</c:f>
              <c:strCache>
                <c:ptCount val="1"/>
                <c:pt idx="0">
                  <c:v>Javier Lozano Alarcón </c:v>
                </c:pt>
              </c:strCache>
            </c:strRef>
          </c:tx>
          <c:spPr>
            <a:ln w="28575">
              <a:noFill/>
            </a:ln>
          </c:spPr>
          <c:marker>
            <c:symbol val="circle"/>
            <c:size val="7"/>
            <c:spPr>
              <a:solidFill>
                <a:schemeClr val="accent4">
                  <a:lumMod val="75000"/>
                </a:schemeClr>
              </a:solidFill>
              <a:ln>
                <a:solidFill>
                  <a:schemeClr val="accent4">
                    <a:lumMod val="75000"/>
                  </a:schemeClr>
                </a:solidFill>
              </a:ln>
            </c:spPr>
          </c:marker>
          <c:xVal>
            <c:numRef>
              <c:f>Cálculo_Índice_22!$D$10</c:f>
              <c:numCache>
                <c:formatCode>General</c:formatCode>
                <c:ptCount val="1"/>
                <c:pt idx="0">
                  <c:v>27.6</c:v>
                </c:pt>
              </c:numCache>
            </c:numRef>
          </c:xVal>
          <c:yVal>
            <c:numRef>
              <c:f>Cálculo_Índice_22!$I$10</c:f>
              <c:numCache>
                <c:formatCode>0.0</c:formatCode>
                <c:ptCount val="1"/>
                <c:pt idx="0">
                  <c:v>4.3</c:v>
                </c:pt>
              </c:numCache>
            </c:numRef>
          </c:yVal>
        </c:ser>
        <c:axId val="88212224"/>
        <c:axId val="88214144"/>
      </c:scatterChart>
      <c:valAx>
        <c:axId val="88212224"/>
        <c:scaling>
          <c:orientation val="minMax"/>
          <c:max val="80"/>
          <c:min val="10"/>
        </c:scaling>
        <c:axPos val="b"/>
        <c:majorGridlines>
          <c:spPr>
            <a:ln>
              <a:solidFill>
                <a:srgbClr val="1F497D">
                  <a:lumMod val="40000"/>
                  <a:lumOff val="60000"/>
                </a:srgbClr>
              </a:solidFill>
              <a:prstDash val="dash"/>
            </a:ln>
          </c:spPr>
        </c:majorGridlines>
        <c:numFmt formatCode="General" sourceLinked="1"/>
        <c:tickLblPos val="nextTo"/>
        <c:spPr>
          <a:ln w="3175">
            <a:solidFill>
              <a:srgbClr val="000000"/>
            </a:solidFill>
            <a:prstDash val="solid"/>
          </a:ln>
        </c:spPr>
        <c:txPr>
          <a:bodyPr rot="0" vert="horz"/>
          <a:lstStyle/>
          <a:p>
            <a:pPr>
              <a:defRPr sz="925" b="1" i="0" u="none" strike="noStrike" baseline="0">
                <a:solidFill>
                  <a:schemeClr val="bg1"/>
                </a:solidFill>
                <a:latin typeface="Arial"/>
                <a:ea typeface="Arial"/>
                <a:cs typeface="Arial"/>
              </a:defRPr>
            </a:pPr>
            <a:endParaRPr lang="es-ES"/>
          </a:p>
        </c:txPr>
        <c:crossAx val="88214144"/>
        <c:crosses val="autoZero"/>
        <c:crossBetween val="midCat"/>
      </c:valAx>
      <c:valAx>
        <c:axId val="88214144"/>
        <c:scaling>
          <c:orientation val="minMax"/>
        </c:scaling>
        <c:axPos val="l"/>
        <c:majorGridlines>
          <c:spPr>
            <a:ln>
              <a:solidFill>
                <a:schemeClr val="tx2">
                  <a:lumMod val="40000"/>
                  <a:lumOff val="60000"/>
                </a:schemeClr>
              </a:solidFill>
              <a:prstDash val="dash"/>
            </a:ln>
          </c:spPr>
        </c:majorGridlines>
        <c:numFmt formatCode="0.0" sourceLinked="1"/>
        <c:tickLblPos val="nextTo"/>
        <c:spPr>
          <a:ln w="3175">
            <a:solidFill>
              <a:srgbClr val="000000"/>
            </a:solidFill>
            <a:prstDash val="solid"/>
          </a:ln>
        </c:spPr>
        <c:txPr>
          <a:bodyPr rot="0" vert="horz"/>
          <a:lstStyle/>
          <a:p>
            <a:pPr>
              <a:defRPr sz="925" b="1" i="0" u="none" strike="noStrike" baseline="0">
                <a:solidFill>
                  <a:schemeClr val="bg1"/>
                </a:solidFill>
                <a:latin typeface="Arial"/>
                <a:ea typeface="Arial"/>
                <a:cs typeface="Arial"/>
              </a:defRPr>
            </a:pPr>
            <a:endParaRPr lang="es-ES"/>
          </a:p>
        </c:txPr>
        <c:crossAx val="88212224"/>
        <c:crosses val="autoZero"/>
        <c:crossBetween val="midCat"/>
      </c:valAx>
      <c:spPr>
        <a:gradFill rotWithShape="0">
          <a:gsLst>
            <a:gs pos="0">
              <a:srgbClr val="1F497D">
                <a:lumMod val="20000"/>
                <a:lumOff val="80000"/>
              </a:srgbClr>
            </a:gs>
            <a:gs pos="50000">
              <a:srgbClr val="FFFFFF"/>
            </a:gs>
            <a:gs pos="100000">
              <a:schemeClr val="tx2">
                <a:lumMod val="20000"/>
                <a:lumOff val="80000"/>
              </a:schemeClr>
            </a:gs>
          </a:gsLst>
          <a:lin ang="2700000" scaled="1"/>
        </a:gradFill>
        <a:ln w="38100">
          <a:solidFill>
            <a:srgbClr val="002060"/>
          </a:solidFill>
          <a:prstDash val="solid"/>
        </a:ln>
      </c:spPr>
    </c:plotArea>
    <c:legend>
      <c:legendPos val="b"/>
      <c:legendEntry>
        <c:idx val="2"/>
        <c:delete val="1"/>
      </c:legendEntry>
      <c:layout>
        <c:manualLayout>
          <c:xMode val="edge"/>
          <c:yMode val="edge"/>
          <c:x val="1.9444444444444445E-2"/>
          <c:y val="0.86030321345399363"/>
          <c:w val="0.95000000000000062"/>
          <c:h val="7.241146412284151E-2"/>
        </c:manualLayout>
      </c:layout>
      <c:spPr>
        <a:noFill/>
      </c:spPr>
      <c:txPr>
        <a:bodyPr/>
        <a:lstStyle/>
        <a:p>
          <a:pPr>
            <a:defRPr sz="1050">
              <a:solidFill>
                <a:schemeClr val="bg1"/>
              </a:solidFill>
            </a:defRPr>
          </a:pPr>
          <a:endParaRPr lang="es-ES"/>
        </a:p>
      </c:txPr>
    </c:legend>
    <c:plotVisOnly val="1"/>
    <c:dispBlanksAs val="gap"/>
  </c:chart>
  <c:spPr>
    <a:noFill/>
    <a:ln w="9525">
      <a:noFill/>
    </a:ln>
  </c:spPr>
  <c:txPr>
    <a:bodyPr/>
    <a:lstStyle/>
    <a:p>
      <a:pPr>
        <a:defRPr sz="800" b="0" i="0" u="none" strike="noStrike" baseline="0">
          <a:solidFill>
            <a:srgbClr val="333333"/>
          </a:solidFill>
          <a:latin typeface="Arial"/>
          <a:ea typeface="Arial"/>
          <a:cs typeface="Arial"/>
        </a:defRPr>
      </a:pPr>
      <a:endParaRPr lang="es-ES"/>
    </a:p>
  </c:txPr>
  <c:externalData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s-ES"/>
  <c:chart>
    <c:autoTitleDeleted val="1"/>
    <c:plotArea>
      <c:layout>
        <c:manualLayout>
          <c:layoutTarget val="inner"/>
          <c:xMode val="edge"/>
          <c:yMode val="edge"/>
          <c:x val="3.3296337402885685E-2"/>
          <c:y val="0.12071778140293658"/>
          <c:w val="0.95116537180910099"/>
          <c:h val="0.75768514459354608"/>
        </c:manualLayout>
      </c:layout>
      <c:scatterChart>
        <c:scatterStyle val="lineMarker"/>
        <c:ser>
          <c:idx val="0"/>
          <c:order val="0"/>
          <c:tx>
            <c:strRef>
              <c:f>Cálculo_Índice_22!$C$6</c:f>
              <c:strCache>
                <c:ptCount val="1"/>
                <c:pt idx="0">
                  <c:v>Enrique Peña Nieto</c:v>
                </c:pt>
              </c:strCache>
            </c:strRef>
          </c:tx>
          <c:spPr>
            <a:ln w="28575">
              <a:noFill/>
            </a:ln>
          </c:spPr>
          <c:marker>
            <c:symbol val="circle"/>
            <c:size val="10"/>
            <c:spPr>
              <a:solidFill>
                <a:srgbClr val="FF0000"/>
              </a:solidFill>
              <a:ln>
                <a:solidFill>
                  <a:srgbClr val="FF0000"/>
                </a:solidFill>
                <a:prstDash val="solid"/>
              </a:ln>
            </c:spPr>
          </c:marker>
          <c:xVal>
            <c:numRef>
              <c:f>Cálculo_Índice_22!$D$6</c:f>
              <c:numCache>
                <c:formatCode>0.0</c:formatCode>
                <c:ptCount val="1"/>
                <c:pt idx="0">
                  <c:v>95.6</c:v>
                </c:pt>
              </c:numCache>
            </c:numRef>
          </c:xVal>
          <c:yVal>
            <c:numRef>
              <c:f>Cálculo_Índice_22!$I$6</c:f>
              <c:numCache>
                <c:formatCode>0.0</c:formatCode>
                <c:ptCount val="1"/>
                <c:pt idx="0">
                  <c:v>65.900000000000006</c:v>
                </c:pt>
              </c:numCache>
            </c:numRef>
          </c:yVal>
        </c:ser>
        <c:ser>
          <c:idx val="3"/>
          <c:order val="1"/>
          <c:tx>
            <c:strRef>
              <c:f>Cálculo_Índice_22!$C$7</c:f>
              <c:strCache>
                <c:ptCount val="1"/>
                <c:pt idx="0">
                  <c:v>Manlio Fabio Beltrones</c:v>
                </c:pt>
              </c:strCache>
            </c:strRef>
          </c:tx>
          <c:spPr>
            <a:ln w="28575">
              <a:noFill/>
            </a:ln>
          </c:spPr>
          <c:marker>
            <c:symbol val="circle"/>
            <c:size val="7"/>
          </c:marker>
          <c:xVal>
            <c:numRef>
              <c:f>Cálculo_Índice_22!$D$7</c:f>
              <c:numCache>
                <c:formatCode>0.0</c:formatCode>
                <c:ptCount val="1"/>
                <c:pt idx="0">
                  <c:v>48.6</c:v>
                </c:pt>
              </c:numCache>
            </c:numRef>
          </c:xVal>
          <c:yVal>
            <c:numRef>
              <c:f>Cálculo_Índice_22!$I$7</c:f>
              <c:numCache>
                <c:formatCode>0.0</c:formatCode>
                <c:ptCount val="1"/>
                <c:pt idx="0">
                  <c:v>11.3</c:v>
                </c:pt>
              </c:numCache>
            </c:numRef>
          </c:yVal>
        </c:ser>
        <c:axId val="108507520"/>
        <c:axId val="108518016"/>
      </c:scatterChart>
      <c:valAx>
        <c:axId val="108507520"/>
        <c:scaling>
          <c:orientation val="minMax"/>
          <c:max val="100"/>
          <c:min val="30"/>
        </c:scaling>
        <c:axPos val="b"/>
        <c:majorGridlines>
          <c:spPr>
            <a:ln>
              <a:solidFill>
                <a:srgbClr val="9BBB59">
                  <a:lumMod val="75000"/>
                </a:srgbClr>
              </a:solidFill>
              <a:prstDash val="dash"/>
            </a:ln>
          </c:spPr>
        </c:majorGridlines>
        <c:numFmt formatCode="0.0" sourceLinked="1"/>
        <c:tickLblPos val="nextTo"/>
        <c:spPr>
          <a:ln w="3175">
            <a:solidFill>
              <a:srgbClr val="000000"/>
            </a:solidFill>
            <a:prstDash val="solid"/>
          </a:ln>
        </c:spPr>
        <c:txPr>
          <a:bodyPr rot="0" vert="horz"/>
          <a:lstStyle/>
          <a:p>
            <a:pPr>
              <a:defRPr/>
            </a:pPr>
            <a:endParaRPr lang="es-ES"/>
          </a:p>
        </c:txPr>
        <c:crossAx val="108518016"/>
        <c:crosses val="autoZero"/>
        <c:crossBetween val="midCat"/>
      </c:valAx>
      <c:valAx>
        <c:axId val="108518016"/>
        <c:scaling>
          <c:orientation val="minMax"/>
        </c:scaling>
        <c:axPos val="l"/>
        <c:majorGridlines>
          <c:spPr>
            <a:ln>
              <a:solidFill>
                <a:schemeClr val="accent3">
                  <a:lumMod val="75000"/>
                </a:schemeClr>
              </a:solidFill>
              <a:prstDash val="dash"/>
            </a:ln>
          </c:spPr>
        </c:majorGridlines>
        <c:numFmt formatCode="0.0" sourceLinked="1"/>
        <c:tickLblPos val="nextTo"/>
        <c:spPr>
          <a:ln w="3175">
            <a:solidFill>
              <a:srgbClr val="000000"/>
            </a:solidFill>
            <a:prstDash val="solid"/>
          </a:ln>
        </c:spPr>
        <c:txPr>
          <a:bodyPr rot="0" vert="horz"/>
          <a:lstStyle/>
          <a:p>
            <a:pPr>
              <a:defRPr/>
            </a:pPr>
            <a:endParaRPr lang="es-ES"/>
          </a:p>
        </c:txPr>
        <c:crossAx val="108507520"/>
        <c:crosses val="autoZero"/>
        <c:crossBetween val="midCat"/>
      </c:valAx>
      <c:spPr>
        <a:gradFill rotWithShape="0">
          <a:gsLst>
            <a:gs pos="0">
              <a:schemeClr val="accent3">
                <a:lumMod val="60000"/>
                <a:lumOff val="40000"/>
              </a:schemeClr>
            </a:gs>
            <a:gs pos="50000">
              <a:srgbClr val="FFFFFF"/>
            </a:gs>
            <a:gs pos="100000">
              <a:srgbClr val="9BBB59">
                <a:lumMod val="60000"/>
                <a:lumOff val="40000"/>
              </a:srgbClr>
            </a:gs>
          </a:gsLst>
          <a:lin ang="2700000" scaled="1"/>
        </a:gradFill>
        <a:ln w="38100">
          <a:solidFill>
            <a:srgbClr val="003300"/>
          </a:solidFill>
          <a:prstDash val="solid"/>
        </a:ln>
      </c:spPr>
    </c:plotArea>
    <c:legend>
      <c:legendPos val="r"/>
      <c:layout>
        <c:manualLayout>
          <c:xMode val="edge"/>
          <c:yMode val="edge"/>
          <c:x val="3.4036256011838698E-2"/>
          <c:y val="0.9374660141381187"/>
          <c:w val="0.94353081003609285"/>
          <c:h val="5.3833605220228571E-2"/>
        </c:manualLayout>
      </c:layout>
      <c:spPr>
        <a:noFill/>
        <a:ln w="3175">
          <a:noFill/>
          <a:prstDash val="solid"/>
        </a:ln>
      </c:spPr>
    </c:legend>
    <c:plotVisOnly val="1"/>
    <c:dispBlanksAs val="gap"/>
  </c:chart>
  <c:spPr>
    <a:noFill/>
    <a:ln w="9525">
      <a:noFill/>
    </a:ln>
  </c:spPr>
  <c:txPr>
    <a:bodyPr/>
    <a:lstStyle/>
    <a:p>
      <a:pPr>
        <a:defRPr sz="800" b="0" i="0" u="none" strike="noStrike" baseline="0">
          <a:solidFill>
            <a:schemeClr val="bg1"/>
          </a:solidFill>
          <a:latin typeface="Arial"/>
          <a:ea typeface="Arial"/>
          <a:cs typeface="Arial"/>
        </a:defRPr>
      </a:pPr>
      <a:endParaRPr lang="es-E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s-ES"/>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6384186351706093E-2"/>
          <c:y val="0.11106508541809162"/>
          <c:w val="0.90920614610673656"/>
          <c:h val="0.77922784121805622"/>
        </c:manualLayout>
      </c:layout>
      <c:scatterChart>
        <c:scatterStyle val="lineMarker"/>
        <c:ser>
          <c:idx val="0"/>
          <c:order val="0"/>
          <c:tx>
            <c:strRef>
              <c:f>Cálculo_Índice_22!$C$6</c:f>
              <c:strCache>
                <c:ptCount val="1"/>
                <c:pt idx="0">
                  <c:v>Andrés Manuel López Obrador</c:v>
                </c:pt>
              </c:strCache>
            </c:strRef>
          </c:tx>
          <c:spPr>
            <a:ln w="28575">
              <a:noFill/>
            </a:ln>
          </c:spPr>
          <c:marker>
            <c:symbol val="circle"/>
            <c:size val="10"/>
            <c:spPr>
              <a:solidFill>
                <a:schemeClr val="accent6">
                  <a:lumMod val="50000"/>
                </a:schemeClr>
              </a:solidFill>
              <a:ln>
                <a:solidFill>
                  <a:srgbClr val="FF0000"/>
                </a:solidFill>
                <a:prstDash val="solid"/>
              </a:ln>
            </c:spPr>
          </c:marker>
          <c:xVal>
            <c:numRef>
              <c:f>Cálculo_Índice_22!$D$6</c:f>
              <c:numCache>
                <c:formatCode>0.0</c:formatCode>
                <c:ptCount val="1"/>
                <c:pt idx="0">
                  <c:v>98.4</c:v>
                </c:pt>
              </c:numCache>
            </c:numRef>
          </c:xVal>
          <c:yVal>
            <c:numRef>
              <c:f>Cálculo_Índice_22!$I$6</c:f>
              <c:numCache>
                <c:formatCode>0.0</c:formatCode>
                <c:ptCount val="1"/>
                <c:pt idx="0">
                  <c:v>50.2</c:v>
                </c:pt>
              </c:numCache>
            </c:numRef>
          </c:yVal>
        </c:ser>
        <c:ser>
          <c:idx val="2"/>
          <c:order val="1"/>
          <c:tx>
            <c:strRef>
              <c:f>Cálculo_Índice_22!$C$7</c:f>
              <c:strCache>
                <c:ptCount val="1"/>
                <c:pt idx="0">
                  <c:v>Marcelo Ebrard</c:v>
                </c:pt>
              </c:strCache>
            </c:strRef>
          </c:tx>
          <c:spPr>
            <a:ln w="28575">
              <a:noFill/>
            </a:ln>
          </c:spPr>
          <c:marker>
            <c:symbol val="circle"/>
            <c:size val="10"/>
            <c:spPr>
              <a:solidFill>
                <a:schemeClr val="accent6">
                  <a:lumMod val="75000"/>
                </a:schemeClr>
              </a:solidFill>
              <a:ln>
                <a:solidFill>
                  <a:srgbClr val="0000FF"/>
                </a:solidFill>
                <a:prstDash val="solid"/>
              </a:ln>
            </c:spPr>
          </c:marker>
          <c:xVal>
            <c:numRef>
              <c:f>Cálculo_Índice_22!$D$7</c:f>
              <c:numCache>
                <c:formatCode>0.0</c:formatCode>
                <c:ptCount val="1"/>
                <c:pt idx="0">
                  <c:v>83.4</c:v>
                </c:pt>
              </c:numCache>
            </c:numRef>
          </c:xVal>
          <c:yVal>
            <c:numRef>
              <c:f>Cálculo_Índice_22!$I$7</c:f>
              <c:numCache>
                <c:formatCode>0.0</c:formatCode>
                <c:ptCount val="1"/>
                <c:pt idx="0">
                  <c:v>31.8</c:v>
                </c:pt>
              </c:numCache>
            </c:numRef>
          </c:yVal>
        </c:ser>
        <c:axId val="88267392"/>
        <c:axId val="88457984"/>
      </c:scatterChart>
      <c:valAx>
        <c:axId val="88267392"/>
        <c:scaling>
          <c:orientation val="minMax"/>
          <c:max val="100"/>
          <c:min val="80"/>
        </c:scaling>
        <c:axPos val="b"/>
        <c:majorGridlines>
          <c:spPr>
            <a:ln>
              <a:solidFill>
                <a:srgbClr val="FFC000"/>
              </a:solidFill>
              <a:prstDash val="dash"/>
            </a:ln>
          </c:spPr>
        </c:majorGridlines>
        <c:numFmt formatCode="0.0" sourceLinked="1"/>
        <c:tickLblPos val="nextTo"/>
        <c:spPr>
          <a:ln w="3175">
            <a:solidFill>
              <a:srgbClr val="000000"/>
            </a:solidFill>
            <a:prstDash val="solid"/>
          </a:ln>
        </c:spPr>
        <c:txPr>
          <a:bodyPr rot="0" vert="horz"/>
          <a:lstStyle/>
          <a:p>
            <a:pPr>
              <a:defRPr/>
            </a:pPr>
            <a:endParaRPr lang="es-ES"/>
          </a:p>
        </c:txPr>
        <c:crossAx val="88457984"/>
        <c:crosses val="autoZero"/>
        <c:crossBetween val="midCat"/>
        <c:majorUnit val="2"/>
      </c:valAx>
      <c:valAx>
        <c:axId val="88457984"/>
        <c:scaling>
          <c:orientation val="minMax"/>
          <c:max val="60"/>
          <c:min val="20"/>
        </c:scaling>
        <c:axPos val="l"/>
        <c:majorGridlines>
          <c:spPr>
            <a:ln>
              <a:solidFill>
                <a:srgbClr val="FFC000"/>
              </a:solidFill>
              <a:prstDash val="dash"/>
            </a:ln>
          </c:spPr>
        </c:majorGridlines>
        <c:numFmt formatCode="0.0" sourceLinked="1"/>
        <c:tickLblPos val="nextTo"/>
        <c:spPr>
          <a:ln w="3175">
            <a:solidFill>
              <a:srgbClr val="000000"/>
            </a:solidFill>
            <a:prstDash val="solid"/>
          </a:ln>
        </c:spPr>
        <c:txPr>
          <a:bodyPr rot="0" vert="horz"/>
          <a:lstStyle/>
          <a:p>
            <a:pPr>
              <a:defRPr/>
            </a:pPr>
            <a:endParaRPr lang="es-ES"/>
          </a:p>
        </c:txPr>
        <c:crossAx val="88267392"/>
        <c:crosses val="autoZero"/>
        <c:crossBetween val="midCat"/>
        <c:majorUnit val="5"/>
      </c:valAx>
      <c:spPr>
        <a:gradFill rotWithShape="0">
          <a:gsLst>
            <a:gs pos="0">
              <a:srgbClr val="FFC000"/>
            </a:gs>
            <a:gs pos="50000">
              <a:srgbClr val="FFFFFF"/>
            </a:gs>
            <a:gs pos="100000">
              <a:srgbClr val="FFC000"/>
            </a:gs>
          </a:gsLst>
          <a:lin ang="2700000" scaled="1"/>
        </a:gradFill>
        <a:ln w="38100">
          <a:solidFill>
            <a:schemeClr val="accent6">
              <a:lumMod val="50000"/>
            </a:schemeClr>
          </a:solidFill>
          <a:prstDash val="solid"/>
        </a:ln>
      </c:spPr>
    </c:plotArea>
    <c:legend>
      <c:legendPos val="r"/>
      <c:layout>
        <c:manualLayout>
          <c:xMode val="edge"/>
          <c:yMode val="edge"/>
          <c:x val="3.1076581576026652E-2"/>
          <c:y val="0.94834148994018563"/>
          <c:w val="0.96892341842398022"/>
          <c:h val="5.1658510059815116E-2"/>
        </c:manualLayout>
      </c:layout>
      <c:spPr>
        <a:noFill/>
        <a:ln w="3175">
          <a:noFill/>
          <a:prstDash val="solid"/>
        </a:ln>
      </c:spPr>
    </c:legend>
    <c:plotVisOnly val="1"/>
    <c:dispBlanksAs val="gap"/>
  </c:chart>
  <c:spPr>
    <a:noFill/>
    <a:ln w="9525">
      <a:noFill/>
    </a:ln>
  </c:spPr>
  <c:txPr>
    <a:bodyPr/>
    <a:lstStyle/>
    <a:p>
      <a:pPr>
        <a:defRPr sz="800" b="0" i="0" u="none" strike="noStrike" baseline="0">
          <a:solidFill>
            <a:schemeClr val="bg1"/>
          </a:solidFill>
          <a:latin typeface="Arial"/>
          <a:ea typeface="Arial"/>
          <a:cs typeface="Arial"/>
        </a:defRPr>
      </a:pPr>
      <a:endParaRPr lang="es-ES"/>
    </a:p>
  </c:txPr>
  <c:externalData r:id="rId2"/>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s-ES"/>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2826547347508316E-2"/>
          <c:y val="0.15986949429037875"/>
          <c:w val="0.95116537180910099"/>
          <c:h val="0.65089722675368034"/>
        </c:manualLayout>
      </c:layout>
      <c:scatterChart>
        <c:scatterStyle val="lineMarker"/>
        <c:ser>
          <c:idx val="0"/>
          <c:order val="0"/>
          <c:tx>
            <c:strRef>
              <c:f>Cálculo_Índice_22!$C$6</c:f>
              <c:strCache>
                <c:ptCount val="1"/>
                <c:pt idx="0">
                  <c:v>Santiago Creel</c:v>
                </c:pt>
              </c:strCache>
            </c:strRef>
          </c:tx>
          <c:spPr>
            <a:ln w="28575">
              <a:noFill/>
            </a:ln>
          </c:spPr>
          <c:marker>
            <c:symbol val="diamond"/>
            <c:size val="10"/>
            <c:spPr>
              <a:solidFill>
                <a:srgbClr val="FF0000"/>
              </a:solidFill>
              <a:ln>
                <a:solidFill>
                  <a:srgbClr val="FF0000"/>
                </a:solidFill>
                <a:prstDash val="solid"/>
              </a:ln>
            </c:spPr>
          </c:marker>
          <c:xVal>
            <c:numRef>
              <c:f>Cálculo_Índice_22!$D$6</c:f>
              <c:numCache>
                <c:formatCode>0.0</c:formatCode>
                <c:ptCount val="1"/>
                <c:pt idx="0">
                  <c:v>68.8</c:v>
                </c:pt>
              </c:numCache>
            </c:numRef>
          </c:xVal>
          <c:yVal>
            <c:numRef>
              <c:f>Cálculo_Índice_22!$I$6</c:f>
              <c:numCache>
                <c:formatCode>0.0</c:formatCode>
                <c:ptCount val="1"/>
                <c:pt idx="0">
                  <c:v>-0.70000000000000162</c:v>
                </c:pt>
              </c:numCache>
            </c:numRef>
          </c:yVal>
        </c:ser>
        <c:ser>
          <c:idx val="2"/>
          <c:order val="1"/>
          <c:tx>
            <c:strRef>
              <c:f>Cálculo_Índice_22!$C$17</c:f>
              <c:strCache>
                <c:ptCount val="1"/>
                <c:pt idx="0">
                  <c:v>Marcelo Ebrard</c:v>
                </c:pt>
              </c:strCache>
            </c:strRef>
          </c:tx>
          <c:spPr>
            <a:ln w="28575">
              <a:noFill/>
            </a:ln>
          </c:spPr>
          <c:marker>
            <c:symbol val="triangle"/>
            <c:size val="10"/>
            <c:spPr>
              <a:solidFill>
                <a:srgbClr val="0000FF"/>
              </a:solidFill>
              <a:ln>
                <a:solidFill>
                  <a:srgbClr val="0000FF"/>
                </a:solidFill>
                <a:prstDash val="solid"/>
              </a:ln>
            </c:spPr>
          </c:marker>
          <c:xVal>
            <c:numRef>
              <c:f>Cálculo_Índice_22!$D$17</c:f>
              <c:numCache>
                <c:formatCode>0.0</c:formatCode>
                <c:ptCount val="1"/>
                <c:pt idx="0">
                  <c:v>74.400000000000006</c:v>
                </c:pt>
              </c:numCache>
            </c:numRef>
          </c:xVal>
          <c:yVal>
            <c:numRef>
              <c:f>Cálculo_Índice_22!$I$17</c:f>
              <c:numCache>
                <c:formatCode>0.0</c:formatCode>
                <c:ptCount val="1"/>
                <c:pt idx="0">
                  <c:v>4</c:v>
                </c:pt>
              </c:numCache>
            </c:numRef>
          </c:yVal>
        </c:ser>
        <c:ser>
          <c:idx val="15"/>
          <c:order val="2"/>
          <c:tx>
            <c:strRef>
              <c:f>Cálculo_Índice_22!$C$24</c:f>
              <c:strCache>
                <c:ptCount val="1"/>
                <c:pt idx="0">
                  <c:v>Origen</c:v>
                </c:pt>
              </c:strCache>
            </c:strRef>
          </c:tx>
          <c:spPr>
            <a:ln w="28575">
              <a:noFill/>
            </a:ln>
          </c:spPr>
          <c:marker>
            <c:symbol val="circle"/>
            <c:size val="10"/>
            <c:spPr>
              <a:solidFill>
                <a:srgbClr val="333333"/>
              </a:solidFill>
              <a:ln>
                <a:solidFill>
                  <a:srgbClr val="333333"/>
                </a:solidFill>
                <a:prstDash val="solid"/>
              </a:ln>
            </c:spPr>
          </c:marker>
          <c:xVal>
            <c:numRef>
              <c:f>Cálculo_Índice_22!$D$21</c:f>
              <c:numCache>
                <c:formatCode>0.0</c:formatCode>
                <c:ptCount val="1"/>
                <c:pt idx="0">
                  <c:v>50</c:v>
                </c:pt>
              </c:numCache>
            </c:numRef>
          </c:xVal>
          <c:yVal>
            <c:numRef>
              <c:f>Cálculo_Índice_22!$J$21</c:f>
              <c:numCache>
                <c:formatCode>0.0</c:formatCode>
                <c:ptCount val="1"/>
                <c:pt idx="0">
                  <c:v>0</c:v>
                </c:pt>
              </c:numCache>
            </c:numRef>
          </c:yVal>
        </c:ser>
        <c:ser>
          <c:idx val="1"/>
          <c:order val="3"/>
          <c:tx>
            <c:strRef>
              <c:f>Cálculo_Índice_22!$C$7</c:f>
              <c:strCache>
                <c:ptCount val="1"/>
                <c:pt idx="0">
                  <c:v>Josefina Vázquez M. </c:v>
                </c:pt>
              </c:strCache>
            </c:strRef>
          </c:tx>
          <c:spPr>
            <a:ln w="28575">
              <a:noFill/>
            </a:ln>
          </c:spPr>
          <c:xVal>
            <c:numRef>
              <c:f>Cálculo_Índice_22!$D$7</c:f>
              <c:numCache>
                <c:formatCode>0.0</c:formatCode>
                <c:ptCount val="1"/>
                <c:pt idx="0">
                  <c:v>44.2</c:v>
                </c:pt>
              </c:numCache>
            </c:numRef>
          </c:xVal>
          <c:yVal>
            <c:numRef>
              <c:f>Cálculo_Índice_22!$I$7</c:f>
              <c:numCache>
                <c:formatCode>0.0</c:formatCode>
                <c:ptCount val="1"/>
                <c:pt idx="0">
                  <c:v>0.30000000000000082</c:v>
                </c:pt>
              </c:numCache>
            </c:numRef>
          </c:yVal>
        </c:ser>
        <c:ser>
          <c:idx val="3"/>
          <c:order val="4"/>
          <c:tx>
            <c:strRef>
              <c:f>Cálculo_Índice_22!$C$8</c:f>
              <c:strCache>
                <c:ptCount val="1"/>
                <c:pt idx="0">
                  <c:v>Ernesto Cordero </c:v>
                </c:pt>
              </c:strCache>
            </c:strRef>
          </c:tx>
          <c:spPr>
            <a:ln w="28575">
              <a:noFill/>
            </a:ln>
          </c:spPr>
          <c:xVal>
            <c:numRef>
              <c:f>Cálculo_Índice_22!$D$8</c:f>
              <c:numCache>
                <c:formatCode>0.0</c:formatCode>
                <c:ptCount val="1"/>
                <c:pt idx="0">
                  <c:v>18.7</c:v>
                </c:pt>
              </c:numCache>
            </c:numRef>
          </c:xVal>
          <c:yVal>
            <c:numRef>
              <c:f>Cálculo_Índice_22!$I$8</c:f>
              <c:numCache>
                <c:formatCode>0.0</c:formatCode>
                <c:ptCount val="1"/>
                <c:pt idx="0">
                  <c:v>2.2999999999999998</c:v>
                </c:pt>
              </c:numCache>
            </c:numRef>
          </c:yVal>
        </c:ser>
        <c:ser>
          <c:idx val="4"/>
          <c:order val="5"/>
          <c:tx>
            <c:strRef>
              <c:f>Cálculo_Índice_22!$C$9</c:f>
              <c:strCache>
                <c:ptCount val="1"/>
                <c:pt idx="0">
                  <c:v>Alonso Lujambio</c:v>
                </c:pt>
              </c:strCache>
            </c:strRef>
          </c:tx>
          <c:spPr>
            <a:ln w="28575">
              <a:noFill/>
            </a:ln>
          </c:spPr>
          <c:xVal>
            <c:numRef>
              <c:f>Cálculo_Índice_22!$D$9</c:f>
              <c:numCache>
                <c:formatCode>0.0</c:formatCode>
                <c:ptCount val="1"/>
                <c:pt idx="0">
                  <c:v>26.2</c:v>
                </c:pt>
              </c:numCache>
            </c:numRef>
          </c:xVal>
          <c:yVal>
            <c:numRef>
              <c:f>Cálculo_Índice_22!$I$9</c:f>
              <c:numCache>
                <c:formatCode>0.0</c:formatCode>
                <c:ptCount val="1"/>
                <c:pt idx="0">
                  <c:v>2.8999999999999977</c:v>
                </c:pt>
              </c:numCache>
            </c:numRef>
          </c:yVal>
        </c:ser>
        <c:ser>
          <c:idx val="6"/>
          <c:order val="6"/>
          <c:tx>
            <c:strRef>
              <c:f>Cálculo_Índice_22!$C$10</c:f>
              <c:strCache>
                <c:ptCount val="1"/>
                <c:pt idx="0">
                  <c:v>Javier Lozano Alarcón </c:v>
                </c:pt>
              </c:strCache>
            </c:strRef>
          </c:tx>
          <c:spPr>
            <a:ln w="28575">
              <a:noFill/>
            </a:ln>
          </c:spPr>
          <c:xVal>
            <c:numRef>
              <c:f>Cálculo_Índice_22!$D$10</c:f>
              <c:numCache>
                <c:formatCode>0.0</c:formatCode>
                <c:ptCount val="1"/>
                <c:pt idx="0">
                  <c:v>21.8</c:v>
                </c:pt>
              </c:numCache>
            </c:numRef>
          </c:xVal>
          <c:yVal>
            <c:numRef>
              <c:f>Cálculo_Índice_22!$I$10</c:f>
              <c:numCache>
                <c:formatCode>0.0</c:formatCode>
                <c:ptCount val="1"/>
                <c:pt idx="0">
                  <c:v>-0.30000000000000032</c:v>
                </c:pt>
              </c:numCache>
            </c:numRef>
          </c:yVal>
        </c:ser>
        <c:ser>
          <c:idx val="7"/>
          <c:order val="7"/>
          <c:tx>
            <c:strRef>
              <c:f>Cálculo_Índice_22!$C$11</c:f>
              <c:strCache>
                <c:ptCount val="1"/>
                <c:pt idx="0">
                  <c:v>Heriberto Félix  </c:v>
                </c:pt>
              </c:strCache>
            </c:strRef>
          </c:tx>
          <c:spPr>
            <a:ln w="28575">
              <a:noFill/>
            </a:ln>
          </c:spPr>
          <c:xVal>
            <c:numRef>
              <c:f>Cálculo_Índice_22!$D$11</c:f>
              <c:numCache>
                <c:formatCode>0.0</c:formatCode>
                <c:ptCount val="1"/>
                <c:pt idx="0">
                  <c:v>14.7</c:v>
                </c:pt>
              </c:numCache>
            </c:numRef>
          </c:xVal>
          <c:yVal>
            <c:numRef>
              <c:f>Cálculo_Índice_22!$I$11</c:f>
              <c:numCache>
                <c:formatCode>0.0</c:formatCode>
                <c:ptCount val="1"/>
                <c:pt idx="0">
                  <c:v>0.5</c:v>
                </c:pt>
              </c:numCache>
            </c:numRef>
          </c:yVal>
        </c:ser>
        <c:ser>
          <c:idx val="8"/>
          <c:order val="8"/>
          <c:tx>
            <c:strRef>
              <c:f>Cálculo_Índice_22!$C$12</c:f>
              <c:strCache>
                <c:ptCount val="1"/>
                <c:pt idx="0">
                  <c:v>Emilio González </c:v>
                </c:pt>
              </c:strCache>
            </c:strRef>
          </c:tx>
          <c:spPr>
            <a:ln w="28575">
              <a:noFill/>
            </a:ln>
          </c:spPr>
          <c:xVal>
            <c:numRef>
              <c:f>Cálculo_Índice_22!$D$12</c:f>
              <c:numCache>
                <c:formatCode>0.0</c:formatCode>
                <c:ptCount val="1"/>
                <c:pt idx="0">
                  <c:v>22.4</c:v>
                </c:pt>
              </c:numCache>
            </c:numRef>
          </c:xVal>
          <c:yVal>
            <c:numRef>
              <c:f>Cálculo_Índice_22!$I$12</c:f>
              <c:numCache>
                <c:formatCode>0.0</c:formatCode>
                <c:ptCount val="1"/>
                <c:pt idx="0">
                  <c:v>1.1000000000000001</c:v>
                </c:pt>
              </c:numCache>
            </c:numRef>
          </c:yVal>
        </c:ser>
        <c:ser>
          <c:idx val="9"/>
          <c:order val="9"/>
          <c:tx>
            <c:strRef>
              <c:f>Cálculo_Índice_22!$C$13</c:f>
              <c:strCache>
                <c:ptCount val="1"/>
                <c:pt idx="0">
                  <c:v>Enrique peña nieto </c:v>
                </c:pt>
              </c:strCache>
            </c:strRef>
          </c:tx>
          <c:spPr>
            <a:ln w="28575">
              <a:noFill/>
            </a:ln>
          </c:spPr>
          <c:xVal>
            <c:numRef>
              <c:f>Cálculo_Índice_22!$D$13</c:f>
              <c:numCache>
                <c:formatCode>0.0</c:formatCode>
                <c:ptCount val="1"/>
                <c:pt idx="0">
                  <c:v>92.2</c:v>
                </c:pt>
              </c:numCache>
            </c:numRef>
          </c:xVal>
          <c:yVal>
            <c:numRef>
              <c:f>Cálculo_Índice_22!$I$13</c:f>
              <c:numCache>
                <c:formatCode>0.0</c:formatCode>
                <c:ptCount val="1"/>
                <c:pt idx="0">
                  <c:v>35.900000000000006</c:v>
                </c:pt>
              </c:numCache>
            </c:numRef>
          </c:yVal>
        </c:ser>
        <c:ser>
          <c:idx val="12"/>
          <c:order val="10"/>
          <c:tx>
            <c:strRef>
              <c:f>Cálculo_Índice_22!$C$15</c:f>
              <c:strCache>
                <c:ptCount val="1"/>
                <c:pt idx="0">
                  <c:v>Manlio Fabio Beltrones </c:v>
                </c:pt>
              </c:strCache>
            </c:strRef>
          </c:tx>
          <c:spPr>
            <a:ln w="28575">
              <a:noFill/>
            </a:ln>
          </c:spPr>
          <c:xVal>
            <c:numRef>
              <c:f>Cálculo_Índice_22!$D$15</c:f>
              <c:numCache>
                <c:formatCode>0.0</c:formatCode>
                <c:ptCount val="1"/>
                <c:pt idx="0">
                  <c:v>45.6</c:v>
                </c:pt>
              </c:numCache>
            </c:numRef>
          </c:xVal>
          <c:yVal>
            <c:numRef>
              <c:f>Cálculo_Índice_22!$I$15</c:f>
              <c:numCache>
                <c:formatCode>0.0</c:formatCode>
                <c:ptCount val="1"/>
                <c:pt idx="0">
                  <c:v>2.4000000000000004</c:v>
                </c:pt>
              </c:numCache>
            </c:numRef>
          </c:yVal>
        </c:ser>
        <c:ser>
          <c:idx val="13"/>
          <c:order val="11"/>
          <c:tx>
            <c:strRef>
              <c:f>Cálculo_Índice_22!$C$16</c:f>
              <c:strCache>
                <c:ptCount val="1"/>
                <c:pt idx="0">
                  <c:v>Andrés M. López Obrador</c:v>
                </c:pt>
              </c:strCache>
            </c:strRef>
          </c:tx>
          <c:spPr>
            <a:ln w="28575">
              <a:noFill/>
            </a:ln>
          </c:spPr>
          <c:xVal>
            <c:numRef>
              <c:f>Cálculo_Índice_22!$D$16</c:f>
              <c:numCache>
                <c:formatCode>0.0</c:formatCode>
                <c:ptCount val="1"/>
                <c:pt idx="0">
                  <c:v>94.9</c:v>
                </c:pt>
              </c:numCache>
            </c:numRef>
          </c:xVal>
          <c:yVal>
            <c:numRef>
              <c:f>Cálculo_Índice_22!$I$16</c:f>
              <c:numCache>
                <c:formatCode>0.0</c:formatCode>
                <c:ptCount val="1"/>
                <c:pt idx="0">
                  <c:v>-20.200000000000003</c:v>
                </c:pt>
              </c:numCache>
            </c:numRef>
          </c:yVal>
        </c:ser>
        <c:axId val="114269568"/>
        <c:axId val="114325760"/>
      </c:scatterChart>
      <c:valAx>
        <c:axId val="114269568"/>
        <c:scaling>
          <c:orientation val="minMax"/>
          <c:max val="100"/>
          <c:min val="0"/>
        </c:scaling>
        <c:axPos val="b"/>
        <c:majorGridlines>
          <c:spPr>
            <a:ln w="12700">
              <a:solidFill>
                <a:sysClr val="window" lastClr="FFFFFF">
                  <a:lumMod val="75000"/>
                </a:sysClr>
              </a:solidFill>
              <a:prstDash val="dashDot"/>
            </a:ln>
          </c:spPr>
        </c:majorGridlines>
        <c:numFmt formatCode="0.0" sourceLinked="1"/>
        <c:tickLblPos val="nextTo"/>
        <c:spPr>
          <a:ln w="3175">
            <a:solidFill>
              <a:srgbClr val="000000"/>
            </a:solidFill>
            <a:prstDash val="solid"/>
          </a:ln>
        </c:spPr>
        <c:txPr>
          <a:bodyPr rot="0" vert="horz"/>
          <a:lstStyle/>
          <a:p>
            <a:pPr>
              <a:defRPr sz="925" b="1" i="0" u="none" strike="noStrike" baseline="0">
                <a:solidFill>
                  <a:srgbClr val="333333"/>
                </a:solidFill>
                <a:latin typeface="Arial"/>
                <a:ea typeface="Arial"/>
                <a:cs typeface="Arial"/>
              </a:defRPr>
            </a:pPr>
            <a:endParaRPr lang="es-ES"/>
          </a:p>
        </c:txPr>
        <c:crossAx val="114325760"/>
        <c:crossesAt val="0"/>
        <c:crossBetween val="midCat"/>
      </c:valAx>
      <c:valAx>
        <c:axId val="114325760"/>
        <c:scaling>
          <c:orientation val="minMax"/>
          <c:max val="50"/>
          <c:min val="-50"/>
        </c:scaling>
        <c:axPos val="l"/>
        <c:majorGridlines>
          <c:spPr>
            <a:ln w="12700">
              <a:solidFill>
                <a:sysClr val="window" lastClr="FFFFFF">
                  <a:lumMod val="75000"/>
                </a:sysClr>
              </a:solidFill>
              <a:prstDash val="dash"/>
            </a:ln>
          </c:spPr>
        </c:majorGridlines>
        <c:numFmt formatCode="0.0" sourceLinked="1"/>
        <c:tickLblPos val="nextTo"/>
        <c:spPr>
          <a:ln w="3175">
            <a:solidFill>
              <a:srgbClr val="000000"/>
            </a:solidFill>
            <a:prstDash val="solid"/>
          </a:ln>
        </c:spPr>
        <c:txPr>
          <a:bodyPr rot="0" vert="horz"/>
          <a:lstStyle/>
          <a:p>
            <a:pPr>
              <a:defRPr sz="925" b="1" i="0" u="none" strike="noStrike" baseline="0">
                <a:solidFill>
                  <a:srgbClr val="000000"/>
                </a:solidFill>
                <a:latin typeface="Arial"/>
                <a:ea typeface="Arial"/>
                <a:cs typeface="Arial"/>
              </a:defRPr>
            </a:pPr>
            <a:endParaRPr lang="es-ES"/>
          </a:p>
        </c:txPr>
        <c:crossAx val="114269568"/>
        <c:crossesAt val="50"/>
        <c:crossBetween val="midCat"/>
        <c:minorUnit val="2"/>
      </c:valAx>
      <c:spPr>
        <a:gradFill rotWithShape="0">
          <a:gsLst>
            <a:gs pos="0">
              <a:srgbClr val="767676"/>
            </a:gs>
            <a:gs pos="50000">
              <a:srgbClr val="FFFFFF"/>
            </a:gs>
            <a:gs pos="100000">
              <a:srgbClr val="767676"/>
            </a:gs>
          </a:gsLst>
          <a:lin ang="2700000" scaled="1"/>
        </a:gradFill>
        <a:ln w="38100">
          <a:solidFill>
            <a:srgbClr val="CC0000"/>
          </a:solidFill>
          <a:prstDash val="solid"/>
        </a:ln>
      </c:spPr>
    </c:plotArea>
    <c:legend>
      <c:legendPos val="r"/>
      <c:legendEntry>
        <c:idx val="2"/>
        <c:delete val="1"/>
      </c:legendEntry>
      <c:layout>
        <c:manualLayout>
          <c:xMode val="edge"/>
          <c:yMode val="edge"/>
          <c:x val="3.1258526765252981E-2"/>
          <c:y val="0.82436106579662205"/>
          <c:w val="0.94410794655108332"/>
          <c:h val="0.11256117455138805"/>
        </c:manualLayout>
      </c:layout>
      <c:spPr>
        <a:noFill/>
        <a:ln w="3175">
          <a:noFill/>
          <a:prstDash val="solid"/>
        </a:ln>
      </c:spPr>
      <c:txPr>
        <a:bodyPr/>
        <a:lstStyle/>
        <a:p>
          <a:pPr>
            <a:defRPr sz="1100" b="0" i="0" u="none" strike="noStrike" baseline="0">
              <a:solidFill>
                <a:schemeClr val="bg1"/>
              </a:solidFill>
              <a:latin typeface="Trebuchet MS" pitchFamily="34" charset="0"/>
              <a:ea typeface="Arial"/>
              <a:cs typeface="Arial"/>
            </a:defRPr>
          </a:pPr>
          <a:endParaRPr lang="es-ES"/>
        </a:p>
      </c:txPr>
    </c:legend>
    <c:plotVisOnly val="1"/>
    <c:dispBlanksAs val="gap"/>
  </c:chart>
  <c:spPr>
    <a:noFill/>
    <a:ln w="9525">
      <a:noFill/>
    </a:ln>
  </c:spPr>
  <c:txPr>
    <a:bodyPr/>
    <a:lstStyle/>
    <a:p>
      <a:pPr>
        <a:defRPr sz="800" b="0" i="0" u="none" strike="noStrike" baseline="0">
          <a:solidFill>
            <a:srgbClr val="000000"/>
          </a:solidFill>
          <a:latin typeface="Arial"/>
          <a:ea typeface="Arial"/>
          <a:cs typeface="Arial"/>
        </a:defRPr>
      </a:pPr>
      <a:endParaRPr lang="es-ES"/>
    </a:p>
  </c:txPr>
  <c:externalData r:id="rId2"/>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s-ES"/>
  <c:style val="26"/>
  <c:chart>
    <c:autoTitleDeleted val="1"/>
    <c:view3D>
      <c:rotX val="0"/>
      <c:rotY val="0"/>
      <c:perspective val="0"/>
    </c:view3D>
    <c:floor>
      <c:spPr>
        <a:noFill/>
        <a:ln w="9525">
          <a:noFill/>
        </a:ln>
      </c:spPr>
    </c:floor>
    <c:plotArea>
      <c:layout>
        <c:manualLayout>
          <c:layoutTarget val="inner"/>
          <c:xMode val="edge"/>
          <c:yMode val="edge"/>
          <c:x val="0"/>
          <c:y val="0"/>
          <c:w val="1"/>
          <c:h val="1"/>
        </c:manualLayout>
      </c:layout>
      <c:bar3DChart>
        <c:barDir val="col"/>
        <c:grouping val="clustered"/>
        <c:ser>
          <c:idx val="0"/>
          <c:order val="0"/>
          <c:tx>
            <c:strRef>
              <c:f>Sheet1!$B$1</c:f>
              <c:strCache>
                <c:ptCount val="1"/>
              </c:strCache>
            </c:strRef>
          </c:tx>
          <c:spPr>
            <a:effectLst/>
            <a:scene3d>
              <a:camera prst="orthographicFront"/>
              <a:lightRig rig="threePt" dir="t">
                <a:rot lat="0" lon="0" rev="1200000"/>
              </a:lightRig>
            </a:scene3d>
            <a:sp3d>
              <a:bevelT/>
              <a:bevelB/>
            </a:sp3d>
          </c:spPr>
          <c:dPt>
            <c:idx val="0"/>
            <c:spPr>
              <a:gradFill>
                <a:gsLst>
                  <a:gs pos="0">
                    <a:srgbClr val="003399"/>
                  </a:gs>
                  <a:gs pos="50000">
                    <a:srgbClr val="0066FF"/>
                  </a:gs>
                  <a:gs pos="100000">
                    <a:srgbClr val="003399"/>
                  </a:gs>
                </a:gsLst>
                <a:lin ang="0" scaled="0"/>
              </a:gradFill>
              <a:effectLst/>
              <a:scene3d>
                <a:camera prst="orthographicFront"/>
                <a:lightRig rig="threePt" dir="t">
                  <a:rot lat="0" lon="0" rev="1200000"/>
                </a:lightRig>
              </a:scene3d>
              <a:sp3d>
                <a:bevelT/>
                <a:bevelB/>
              </a:sp3d>
            </c:spPr>
          </c:dPt>
          <c:dPt>
            <c:idx val="1"/>
            <c:spPr>
              <a:gradFill>
                <a:gsLst>
                  <a:gs pos="0">
                    <a:srgbClr val="006600"/>
                  </a:gs>
                  <a:gs pos="50000">
                    <a:srgbClr val="009900"/>
                  </a:gs>
                  <a:gs pos="100000">
                    <a:srgbClr val="006600"/>
                  </a:gs>
                </a:gsLst>
                <a:lin ang="0" scaled="0"/>
              </a:gradFill>
              <a:effectLst/>
              <a:scene3d>
                <a:camera prst="orthographicFront"/>
                <a:lightRig rig="threePt" dir="t">
                  <a:rot lat="0" lon="0" rev="1200000"/>
                </a:lightRig>
              </a:scene3d>
              <a:sp3d>
                <a:bevelT/>
                <a:bevelB/>
              </a:sp3d>
            </c:spPr>
          </c:dPt>
          <c:dPt>
            <c:idx val="2"/>
            <c:spPr>
              <a:solidFill>
                <a:srgbClr val="FFC000"/>
              </a:solidFill>
              <a:effectLst/>
              <a:scene3d>
                <a:camera prst="orthographicFront"/>
                <a:lightRig rig="threePt" dir="t">
                  <a:rot lat="0" lon="0" rev="1200000"/>
                </a:lightRig>
              </a:scene3d>
              <a:sp3d>
                <a:bevelT/>
                <a:bevelB/>
              </a:sp3d>
            </c:spPr>
          </c:dPt>
          <c:dPt>
            <c:idx val="3"/>
            <c:spPr>
              <a:solidFill>
                <a:srgbClr val="7030A0"/>
              </a:solidFill>
              <a:effectLst/>
              <a:scene3d>
                <a:camera prst="orthographicFront"/>
                <a:lightRig rig="threePt" dir="t">
                  <a:rot lat="0" lon="0" rev="1200000"/>
                </a:lightRig>
              </a:scene3d>
              <a:sp3d>
                <a:bevelT/>
                <a:bevelB/>
              </a:sp3d>
            </c:spPr>
          </c:dPt>
          <c:dPt>
            <c:idx val="4"/>
            <c:spPr>
              <a:solidFill>
                <a:schemeClr val="bg1">
                  <a:lumMod val="50000"/>
                </a:schemeClr>
              </a:solidFill>
              <a:effectLst/>
              <a:scene3d>
                <a:camera prst="orthographicFront"/>
                <a:lightRig rig="threePt" dir="t">
                  <a:rot lat="0" lon="0" rev="1200000"/>
                </a:lightRig>
              </a:scene3d>
              <a:sp3d>
                <a:bevelT/>
                <a:bevelB/>
              </a:sp3d>
            </c:spPr>
          </c:dPt>
          <c:dLbls>
            <c:txPr>
              <a:bodyPr/>
              <a:lstStyle/>
              <a:p>
                <a:pPr>
                  <a:defRPr sz="2400" b="1">
                    <a:latin typeface="Trebuchet MS" pitchFamily="34" charset="0"/>
                  </a:defRPr>
                </a:pPr>
                <a:endParaRPr lang="es-ES"/>
              </a:p>
            </c:txPr>
            <c:showVal val="1"/>
          </c:dLbls>
          <c:cat>
            <c:strRef>
              <c:f>Sheet1!$A$2:$A$6</c:f>
              <c:strCache>
                <c:ptCount val="5"/>
                <c:pt idx="0">
                  <c:v>pan</c:v>
                </c:pt>
                <c:pt idx="1">
                  <c:v>pri</c:v>
                </c:pt>
                <c:pt idx="2">
                  <c:v>prd</c:v>
                </c:pt>
                <c:pt idx="3">
                  <c:v>Otro</c:v>
                </c:pt>
                <c:pt idx="4">
                  <c:v>no declara</c:v>
                </c:pt>
              </c:strCache>
            </c:strRef>
          </c:cat>
          <c:val>
            <c:numRef>
              <c:f>Sheet1!$B$2:$B$6</c:f>
              <c:numCache>
                <c:formatCode>0.0%</c:formatCode>
                <c:ptCount val="5"/>
                <c:pt idx="0">
                  <c:v>0.2150000000000003</c:v>
                </c:pt>
                <c:pt idx="1">
                  <c:v>0.40200000000000002</c:v>
                </c:pt>
                <c:pt idx="2">
                  <c:v>0.128</c:v>
                </c:pt>
                <c:pt idx="3">
                  <c:v>4.8000000000000001E-2</c:v>
                </c:pt>
                <c:pt idx="4">
                  <c:v>0.20700000000000021</c:v>
                </c:pt>
              </c:numCache>
            </c:numRef>
          </c:val>
        </c:ser>
        <c:dLbls>
          <c:showVal val="1"/>
        </c:dLbls>
        <c:gapWidth val="33"/>
        <c:shape val="cylinder"/>
        <c:axId val="124747776"/>
        <c:axId val="124749312"/>
        <c:axId val="0"/>
      </c:bar3DChart>
      <c:catAx>
        <c:axId val="124747776"/>
        <c:scaling>
          <c:orientation val="minMax"/>
        </c:scaling>
        <c:delete val="1"/>
        <c:axPos val="b"/>
        <c:numFmt formatCode="General" sourceLinked="1"/>
        <c:tickLblPos val="none"/>
        <c:crossAx val="124749312"/>
        <c:crosses val="autoZero"/>
        <c:auto val="1"/>
        <c:lblAlgn val="ctr"/>
        <c:lblOffset val="100"/>
      </c:catAx>
      <c:valAx>
        <c:axId val="124749312"/>
        <c:scaling>
          <c:orientation val="minMax"/>
          <c:max val="0.75000000000001465"/>
          <c:min val="0"/>
        </c:scaling>
        <c:delete val="1"/>
        <c:axPos val="l"/>
        <c:numFmt formatCode="0.0%" sourceLinked="1"/>
        <c:tickLblPos val="none"/>
        <c:crossAx val="124747776"/>
        <c:crosses val="autoZero"/>
        <c:crossBetween val="between"/>
      </c:valAx>
    </c:plotArea>
    <c:plotVisOnly val="1"/>
    <c:dispBlanksAs val="gap"/>
  </c:chart>
  <c:spPr>
    <a:ln>
      <a:noFill/>
    </a:ln>
    <a:effectLst/>
  </c:spPr>
  <c:externalData r:id="rId1"/>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s-ES"/>
  <c:style val="26"/>
  <c:chart>
    <c:autoTitleDeleted val="1"/>
    <c:view3D>
      <c:rotX val="0"/>
      <c:rotY val="0"/>
      <c:perspective val="0"/>
    </c:view3D>
    <c:floor>
      <c:spPr>
        <a:noFill/>
        <a:ln w="9525">
          <a:noFill/>
        </a:ln>
      </c:spPr>
    </c:floor>
    <c:plotArea>
      <c:layout>
        <c:manualLayout>
          <c:layoutTarget val="inner"/>
          <c:xMode val="edge"/>
          <c:yMode val="edge"/>
          <c:x val="0"/>
          <c:y val="0"/>
          <c:w val="1"/>
          <c:h val="1"/>
        </c:manualLayout>
      </c:layout>
      <c:bar3DChart>
        <c:barDir val="col"/>
        <c:grouping val="clustered"/>
        <c:ser>
          <c:idx val="0"/>
          <c:order val="0"/>
          <c:tx>
            <c:strRef>
              <c:f>Sheet1!$B$1</c:f>
              <c:strCache>
                <c:ptCount val="1"/>
              </c:strCache>
            </c:strRef>
          </c:tx>
          <c:spPr>
            <a:effectLst/>
            <a:scene3d>
              <a:camera prst="orthographicFront"/>
              <a:lightRig rig="threePt" dir="t">
                <a:rot lat="0" lon="0" rev="1200000"/>
              </a:lightRig>
            </a:scene3d>
            <a:sp3d>
              <a:bevelT/>
              <a:bevelB/>
            </a:sp3d>
          </c:spPr>
          <c:dPt>
            <c:idx val="0"/>
            <c:spPr>
              <a:gradFill>
                <a:gsLst>
                  <a:gs pos="0">
                    <a:srgbClr val="003399"/>
                  </a:gs>
                  <a:gs pos="50000">
                    <a:srgbClr val="0066FF"/>
                  </a:gs>
                  <a:gs pos="100000">
                    <a:srgbClr val="003399"/>
                  </a:gs>
                </a:gsLst>
                <a:lin ang="0" scaled="0"/>
              </a:gradFill>
              <a:effectLst/>
              <a:scene3d>
                <a:camera prst="orthographicFront"/>
                <a:lightRig rig="threePt" dir="t">
                  <a:rot lat="0" lon="0" rev="1200000"/>
                </a:lightRig>
              </a:scene3d>
              <a:sp3d>
                <a:bevelT/>
                <a:bevelB/>
              </a:sp3d>
            </c:spPr>
          </c:dPt>
          <c:dPt>
            <c:idx val="1"/>
            <c:spPr>
              <a:gradFill>
                <a:gsLst>
                  <a:gs pos="0">
                    <a:srgbClr val="006600"/>
                  </a:gs>
                  <a:gs pos="50000">
                    <a:srgbClr val="009900"/>
                  </a:gs>
                  <a:gs pos="100000">
                    <a:srgbClr val="006600"/>
                  </a:gs>
                </a:gsLst>
                <a:lin ang="0" scaled="0"/>
              </a:gradFill>
              <a:effectLst/>
              <a:scene3d>
                <a:camera prst="orthographicFront"/>
                <a:lightRig rig="threePt" dir="t">
                  <a:rot lat="0" lon="0" rev="1200000"/>
                </a:lightRig>
              </a:scene3d>
              <a:sp3d>
                <a:bevelT/>
                <a:bevelB/>
              </a:sp3d>
            </c:spPr>
          </c:dPt>
          <c:dPt>
            <c:idx val="2"/>
            <c:spPr>
              <a:solidFill>
                <a:srgbClr val="FFC000"/>
              </a:solidFill>
              <a:effectLst/>
              <a:scene3d>
                <a:camera prst="orthographicFront"/>
                <a:lightRig rig="threePt" dir="t">
                  <a:rot lat="0" lon="0" rev="1200000"/>
                </a:lightRig>
              </a:scene3d>
              <a:sp3d>
                <a:bevelT/>
                <a:bevelB/>
              </a:sp3d>
            </c:spPr>
          </c:dPt>
          <c:dLbls>
            <c:txPr>
              <a:bodyPr/>
              <a:lstStyle/>
              <a:p>
                <a:pPr>
                  <a:defRPr sz="3200" b="1">
                    <a:latin typeface="Trebuchet MS" pitchFamily="34" charset="0"/>
                  </a:defRPr>
                </a:pPr>
                <a:endParaRPr lang="es-ES"/>
              </a:p>
            </c:txPr>
            <c:showVal val="1"/>
          </c:dLbls>
          <c:cat>
            <c:strRef>
              <c:f>Sheet1!$A$2:$A$4</c:f>
              <c:strCache>
                <c:ptCount val="3"/>
                <c:pt idx="0">
                  <c:v>pan</c:v>
                </c:pt>
                <c:pt idx="1">
                  <c:v>pri</c:v>
                </c:pt>
                <c:pt idx="2">
                  <c:v>prd</c:v>
                </c:pt>
              </c:strCache>
            </c:strRef>
          </c:cat>
          <c:val>
            <c:numRef>
              <c:f>Sheet1!$B$2:$B$4</c:f>
              <c:numCache>
                <c:formatCode>0.0%</c:formatCode>
                <c:ptCount val="3"/>
                <c:pt idx="0">
                  <c:v>0.17700000000000021</c:v>
                </c:pt>
                <c:pt idx="1">
                  <c:v>0.48800000000000032</c:v>
                </c:pt>
                <c:pt idx="2">
                  <c:v>0.16500000000000001</c:v>
                </c:pt>
              </c:numCache>
            </c:numRef>
          </c:val>
        </c:ser>
        <c:dLbls>
          <c:showVal val="1"/>
        </c:dLbls>
        <c:gapWidth val="33"/>
        <c:shape val="cylinder"/>
        <c:axId val="125056896"/>
        <c:axId val="125058432"/>
        <c:axId val="0"/>
      </c:bar3DChart>
      <c:catAx>
        <c:axId val="125056896"/>
        <c:scaling>
          <c:orientation val="minMax"/>
        </c:scaling>
        <c:delete val="1"/>
        <c:axPos val="b"/>
        <c:numFmt formatCode="General" sourceLinked="1"/>
        <c:tickLblPos val="none"/>
        <c:crossAx val="125058432"/>
        <c:crosses val="autoZero"/>
        <c:auto val="1"/>
        <c:lblAlgn val="ctr"/>
        <c:lblOffset val="100"/>
      </c:catAx>
      <c:valAx>
        <c:axId val="125058432"/>
        <c:scaling>
          <c:orientation val="minMax"/>
          <c:max val="0.75000000000001465"/>
          <c:min val="0"/>
        </c:scaling>
        <c:delete val="1"/>
        <c:axPos val="l"/>
        <c:numFmt formatCode="0.0%" sourceLinked="1"/>
        <c:tickLblPos val="none"/>
        <c:crossAx val="125056896"/>
        <c:crosses val="autoZero"/>
        <c:crossBetween val="between"/>
      </c:valAx>
    </c:plotArea>
    <c:plotVisOnly val="1"/>
    <c:dispBlanksAs val="gap"/>
  </c:chart>
  <c:spPr>
    <a:ln>
      <a:noFill/>
    </a:ln>
    <a:effectLst/>
  </c:spPr>
  <c:externalData r:id="rId1"/>
  <c:userShapes r:id="rId2"/>
</c:chartSpace>
</file>

<file path=ppt/drawings/drawing1.xml><?xml version="1.0" encoding="utf-8"?>
<c:userShapes xmlns:c="http://schemas.openxmlformats.org/drawingml/2006/chart">
  <cdr:relSizeAnchor xmlns:cdr="http://schemas.openxmlformats.org/drawingml/2006/chartDrawing">
    <cdr:from>
      <cdr:x>0</cdr:x>
      <cdr:y>0</cdr:y>
    </cdr:from>
    <cdr:to>
      <cdr:x>0</cdr:x>
      <cdr:y>0.06075</cdr:y>
    </cdr:to>
    <cdr:sp macro="" textlink="">
      <cdr:nvSpPr>
        <cdr:cNvPr id="1027" name="Rectangle 3"/>
        <cdr:cNvSpPr>
          <a:spLocks xmlns:a="http://schemas.openxmlformats.org/drawingml/2006/main" noChangeArrowheads="1"/>
        </cdr:cNvSpPr>
      </cdr:nvSpPr>
      <cdr:spPr bwMode="auto">
        <a:xfrm xmlns:a="http://schemas.openxmlformats.org/drawingml/2006/main">
          <a:off x="0" y="0"/>
          <a:ext cx="0" cy="13308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0" tIns="0" rIns="0" bIns="0" anchor="t" upright="1">
          <a:spAutoFit/>
        </a:bodyPr>
        <a:lstStyle xmlns:a="http://schemas.openxmlformats.org/drawingml/2006/main"/>
        <a:p xmlns:a="http://schemas.openxmlformats.org/drawingml/2006/main">
          <a:pPr algn="l" rtl="0">
            <a:defRPr sz="1000"/>
          </a:pPr>
          <a:r>
            <a:rPr lang="es-ES" sz="1100" b="0" i="0" strike="noStrike">
              <a:solidFill>
                <a:srgbClr val="000000"/>
              </a:solidFill>
              <a:latin typeface="Arial"/>
              <a:cs typeface="Arial"/>
            </a:rPr>
            <a:t> </a:t>
          </a: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0</cdr:x>
      <cdr:y>0.06075</cdr:y>
    </cdr:to>
    <cdr:sp macro="" textlink="">
      <cdr:nvSpPr>
        <cdr:cNvPr id="1027" name="Rectangle 3"/>
        <cdr:cNvSpPr>
          <a:spLocks xmlns:a="http://schemas.openxmlformats.org/drawingml/2006/main" noChangeArrowheads="1"/>
        </cdr:cNvSpPr>
      </cdr:nvSpPr>
      <cdr:spPr bwMode="auto">
        <a:xfrm xmlns:a="http://schemas.openxmlformats.org/drawingml/2006/main">
          <a:off x="0" y="0"/>
          <a:ext cx="0" cy="13308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0" tIns="0" rIns="0" bIns="0" anchor="t" upright="1">
          <a:spAutoFit/>
        </a:bodyPr>
        <a:lstStyle xmlns:a="http://schemas.openxmlformats.org/drawingml/2006/main"/>
        <a:p xmlns:a="http://schemas.openxmlformats.org/drawingml/2006/main">
          <a:pPr algn="l" rtl="0">
            <a:defRPr sz="1000"/>
          </a:pPr>
          <a:r>
            <a:rPr lang="es-ES" sz="1100" b="0" i="0" strike="noStrike">
              <a:solidFill>
                <a:srgbClr val="000000"/>
              </a:solidFill>
              <a:latin typeface="Arial"/>
              <a:cs typeface="Arial"/>
            </a:rPr>
            <a:t>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sz="quarter" idx="1"/>
          </p:nvPr>
        </p:nvSpPr>
        <p:spPr>
          <a:xfrm>
            <a:off x="3850443" y="0"/>
            <a:ext cx="2945659" cy="493713"/>
          </a:xfrm>
          <a:prstGeom prst="rect">
            <a:avLst/>
          </a:prstGeom>
        </p:spPr>
        <p:txBody>
          <a:bodyPr vert="horz" lIns="91440" tIns="45720" rIns="91440" bIns="45720" rtlCol="0"/>
          <a:lstStyle>
            <a:lvl1pPr algn="r">
              <a:defRPr sz="1200"/>
            </a:lvl1pPr>
          </a:lstStyle>
          <a:p>
            <a:fld id="{3C098FE6-855C-4FF6-BC2B-48BC4A13402B}" type="datetimeFigureOut">
              <a:rPr lang="es-MX" smtClean="0"/>
              <a:pPr/>
              <a:t>01/03/2011</a:t>
            </a:fld>
            <a:endParaRPr lang="es-MX"/>
          </a:p>
        </p:txBody>
      </p:sp>
      <p:sp>
        <p:nvSpPr>
          <p:cNvPr id="4" name="3 Marcador de pie de página"/>
          <p:cNvSpPr>
            <a:spLocks noGrp="1"/>
          </p:cNvSpPr>
          <p:nvPr>
            <p:ph type="ftr" sz="quarter" idx="2"/>
          </p:nvPr>
        </p:nvSpPr>
        <p:spPr>
          <a:xfrm>
            <a:off x="0" y="9378824"/>
            <a:ext cx="2945659" cy="493713"/>
          </a:xfrm>
          <a:prstGeom prst="rect">
            <a:avLst/>
          </a:prstGeom>
        </p:spPr>
        <p:txBody>
          <a:bodyPr vert="horz" lIns="91440" tIns="45720" rIns="91440" bIns="45720" rtlCol="0" anchor="b"/>
          <a:lstStyle>
            <a:lvl1pPr algn="l">
              <a:defRPr sz="1200"/>
            </a:lvl1pPr>
          </a:lstStyle>
          <a:p>
            <a:endParaRPr lang="es-MX"/>
          </a:p>
        </p:txBody>
      </p:sp>
      <p:sp>
        <p:nvSpPr>
          <p:cNvPr id="5" name="4 Marcador de número de diapositiva"/>
          <p:cNvSpPr>
            <a:spLocks noGrp="1"/>
          </p:cNvSpPr>
          <p:nvPr>
            <p:ph type="sldNum" sz="quarter" idx="3"/>
          </p:nvPr>
        </p:nvSpPr>
        <p:spPr>
          <a:xfrm>
            <a:off x="3850443" y="9378824"/>
            <a:ext cx="2945659" cy="493713"/>
          </a:xfrm>
          <a:prstGeom prst="rect">
            <a:avLst/>
          </a:prstGeom>
        </p:spPr>
        <p:txBody>
          <a:bodyPr vert="horz" lIns="91440" tIns="45720" rIns="91440" bIns="45720" rtlCol="0" anchor="b"/>
          <a:lstStyle>
            <a:lvl1pPr algn="r">
              <a:defRPr sz="1200"/>
            </a:lvl1pPr>
          </a:lstStyle>
          <a:p>
            <a:fld id="{8C87BBB6-C74A-4527-9D18-2121D868EED6}" type="slidenum">
              <a:rPr lang="es-MX" smtClean="0"/>
              <a:pPr/>
              <a:t>‹Nº›</a:t>
            </a:fld>
            <a:endParaRPr lang="es-MX"/>
          </a:p>
        </p:txBody>
      </p:sp>
    </p:spTree>
    <p:extLst>
      <p:ext uri="{BB962C8B-B14F-4D97-AF65-F5344CB8AC3E}">
        <p14:creationId xmlns:p14="http://schemas.microsoft.com/office/powerpoint/2010/main" xmlns="" val="34469615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50443" y="0"/>
            <a:ext cx="2945659" cy="493713"/>
          </a:xfrm>
          <a:prstGeom prst="rect">
            <a:avLst/>
          </a:prstGeom>
        </p:spPr>
        <p:txBody>
          <a:bodyPr vert="horz" lIns="91440" tIns="45720" rIns="91440" bIns="45720" rtlCol="0"/>
          <a:lstStyle>
            <a:lvl1pPr algn="r">
              <a:defRPr sz="1200"/>
            </a:lvl1pPr>
          </a:lstStyle>
          <a:p>
            <a:fld id="{21270ECA-CE41-4723-B7E5-773671480BBD}" type="datetimeFigureOut">
              <a:rPr lang="es-MX" smtClean="0"/>
              <a:pPr/>
              <a:t>01/03/2011</a:t>
            </a:fld>
            <a:endParaRPr lang="es-MX"/>
          </a:p>
        </p:txBody>
      </p:sp>
      <p:sp>
        <p:nvSpPr>
          <p:cNvPr id="4" name="3 Marcador de imagen de diapositiva"/>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79768" y="4690269"/>
            <a:ext cx="5438140" cy="444341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9378824"/>
            <a:ext cx="2945659" cy="493713"/>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50443" y="9378824"/>
            <a:ext cx="2945659" cy="493713"/>
          </a:xfrm>
          <a:prstGeom prst="rect">
            <a:avLst/>
          </a:prstGeom>
        </p:spPr>
        <p:txBody>
          <a:bodyPr vert="horz" lIns="91440" tIns="45720" rIns="91440" bIns="45720" rtlCol="0" anchor="b"/>
          <a:lstStyle>
            <a:lvl1pPr algn="r">
              <a:defRPr sz="1200"/>
            </a:lvl1pPr>
          </a:lstStyle>
          <a:p>
            <a:fld id="{1F03781D-2F42-4072-A40D-A8D67F9F5E00}" type="slidenum">
              <a:rPr lang="es-MX" smtClean="0"/>
              <a:pPr/>
              <a:t>‹Nº›</a:t>
            </a:fld>
            <a:endParaRPr lang="es-MX"/>
          </a:p>
        </p:txBody>
      </p:sp>
    </p:spTree>
    <p:extLst>
      <p:ext uri="{BB962C8B-B14F-4D97-AF65-F5344CB8AC3E}">
        <p14:creationId xmlns:p14="http://schemas.microsoft.com/office/powerpoint/2010/main" xmlns="" val="224463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1F03781D-2F42-4072-A40D-A8D67F9F5E00}" type="slidenum">
              <a:rPr lang="es-MX" smtClean="0"/>
              <a:pPr/>
              <a:t>1</a:t>
            </a:fld>
            <a:endParaRPr lang="es-MX"/>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s-ES" dirty="0"/>
          </a:p>
        </p:txBody>
      </p:sp>
      <p:sp>
        <p:nvSpPr>
          <p:cNvPr id="4" name="Rectangle 4"/>
          <p:cNvSpPr>
            <a:spLocks noGrp="1"/>
          </p:cNvSpPr>
          <p:nvPr>
            <p:ph type="sldNum" sz="quarter" idx="10"/>
          </p:nvPr>
        </p:nvSpPr>
        <p:spPr/>
        <p:txBody>
          <a:bodyPr/>
          <a:lstStyle>
            <a:extLst/>
          </a:lstStyle>
          <a:p>
            <a:fld id="{BE2A7042-DEED-4AA1-9E89-4A16B2572577}" type="slidenum">
              <a:rPr smtClean="0">
                <a:solidFill>
                  <a:prstClr val="black"/>
                </a:solidFill>
              </a:rPr>
              <a:pPr/>
              <a:t>3</a:t>
            </a:fld>
            <a:endParaRPr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s-ES" dirty="0"/>
          </a:p>
        </p:txBody>
      </p:sp>
      <p:sp>
        <p:nvSpPr>
          <p:cNvPr id="4" name="Rectangle 4"/>
          <p:cNvSpPr>
            <a:spLocks noGrp="1"/>
          </p:cNvSpPr>
          <p:nvPr>
            <p:ph type="sldNum" sz="quarter" idx="10"/>
          </p:nvPr>
        </p:nvSpPr>
        <p:spPr/>
        <p:txBody>
          <a:bodyPr/>
          <a:lstStyle>
            <a:extLst/>
          </a:lstStyle>
          <a:p>
            <a:fld id="{BE2A7042-DEED-4AA1-9E89-4A16B2572577}" type="slidenum">
              <a:rPr smtClean="0">
                <a:solidFill>
                  <a:prstClr val="black"/>
                </a:solidFill>
              </a:rPr>
              <a:pPr/>
              <a:t>4</a:t>
            </a:fld>
            <a:endParaRPr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s-ES" dirty="0"/>
          </a:p>
        </p:txBody>
      </p:sp>
      <p:sp>
        <p:nvSpPr>
          <p:cNvPr id="4" name="Rectangle 4"/>
          <p:cNvSpPr>
            <a:spLocks noGrp="1"/>
          </p:cNvSpPr>
          <p:nvPr>
            <p:ph type="sldNum" sz="quarter" idx="10"/>
          </p:nvPr>
        </p:nvSpPr>
        <p:spPr/>
        <p:txBody>
          <a:bodyPr/>
          <a:lstStyle>
            <a:extLst/>
          </a:lstStyle>
          <a:p>
            <a:fld id="{BE2A7042-DEED-4AA1-9E89-4A16B2572577}" type="slidenum">
              <a:rPr smtClean="0">
                <a:solidFill>
                  <a:prstClr val="black"/>
                </a:solidFill>
              </a:rPr>
              <a:pPr/>
              <a:t>5</a:t>
            </a:fld>
            <a:endParaRPr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s-ES" dirty="0"/>
          </a:p>
        </p:txBody>
      </p:sp>
      <p:sp>
        <p:nvSpPr>
          <p:cNvPr id="4" name="Rectangle 4"/>
          <p:cNvSpPr>
            <a:spLocks noGrp="1"/>
          </p:cNvSpPr>
          <p:nvPr>
            <p:ph type="sldNum" sz="quarter" idx="10"/>
          </p:nvPr>
        </p:nvSpPr>
        <p:spPr/>
        <p:txBody>
          <a:bodyPr/>
          <a:lstStyle>
            <a:extLst/>
          </a:lstStyle>
          <a:p>
            <a:fld id="{BE2A7042-DEED-4AA1-9E89-4A16B2572577}" type="slidenum">
              <a:rPr smtClean="0">
                <a:solidFill>
                  <a:prstClr val="black"/>
                </a:solidFill>
              </a:rPr>
              <a:pPr/>
              <a:t>6</a:t>
            </a:fld>
            <a:endParaRPr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s-ES" dirty="0"/>
          </a:p>
        </p:txBody>
      </p:sp>
      <p:sp>
        <p:nvSpPr>
          <p:cNvPr id="4" name="Rectangle 4"/>
          <p:cNvSpPr>
            <a:spLocks noGrp="1"/>
          </p:cNvSpPr>
          <p:nvPr>
            <p:ph type="sldNum" sz="quarter" idx="10"/>
          </p:nvPr>
        </p:nvSpPr>
        <p:spPr/>
        <p:txBody>
          <a:bodyPr/>
          <a:lstStyle>
            <a:extLst/>
          </a:lstStyle>
          <a:p>
            <a:fld id="{BE2A7042-DEED-4AA1-9E89-4A16B2572577}" type="slidenum">
              <a:rPr smtClean="0">
                <a:solidFill>
                  <a:prstClr val="black"/>
                </a:solidFill>
              </a:rPr>
              <a:pPr/>
              <a:t>7</a:t>
            </a:fld>
            <a:endParaRPr>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s-ES" dirty="0"/>
          </a:p>
        </p:txBody>
      </p:sp>
      <p:sp>
        <p:nvSpPr>
          <p:cNvPr id="4" name="Rectangle 4"/>
          <p:cNvSpPr>
            <a:spLocks noGrp="1"/>
          </p:cNvSpPr>
          <p:nvPr>
            <p:ph type="sldNum" sz="quarter" idx="10"/>
          </p:nvPr>
        </p:nvSpPr>
        <p:spPr/>
        <p:txBody>
          <a:bodyPr/>
          <a:lstStyle>
            <a:extLst/>
          </a:lstStyle>
          <a:p>
            <a:fld id="{BE2A7042-DEED-4AA1-9E89-4A16B2572577}" type="slidenum">
              <a:rPr smtClean="0">
                <a:solidFill>
                  <a:prstClr val="black"/>
                </a:solidFill>
              </a:rPr>
              <a:pPr/>
              <a:t>8</a:t>
            </a:fld>
            <a:endParaRPr>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s-ES" dirty="0"/>
          </a:p>
        </p:txBody>
      </p:sp>
      <p:sp>
        <p:nvSpPr>
          <p:cNvPr id="4" name="Rectangle 4"/>
          <p:cNvSpPr>
            <a:spLocks noGrp="1"/>
          </p:cNvSpPr>
          <p:nvPr>
            <p:ph type="sldNum" sz="quarter" idx="10"/>
          </p:nvPr>
        </p:nvSpPr>
        <p:spPr/>
        <p:txBody>
          <a:bodyPr/>
          <a:lstStyle>
            <a:extLst/>
          </a:lstStyle>
          <a:p>
            <a:fld id="{BE2A7042-DEED-4AA1-9E89-4A16B2572577}" type="slidenum">
              <a:rPr smtClean="0">
                <a:solidFill>
                  <a:prstClr val="black"/>
                </a:solidFill>
              </a:rPr>
              <a:pPr/>
              <a:t>9</a:t>
            </a:fld>
            <a:endParaRPr>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s-ES" dirty="0"/>
          </a:p>
        </p:txBody>
      </p:sp>
      <p:sp>
        <p:nvSpPr>
          <p:cNvPr id="4" name="Rectangle 4"/>
          <p:cNvSpPr>
            <a:spLocks noGrp="1"/>
          </p:cNvSpPr>
          <p:nvPr>
            <p:ph type="sldNum" sz="quarter" idx="10"/>
          </p:nvPr>
        </p:nvSpPr>
        <p:spPr/>
        <p:txBody>
          <a:bodyPr/>
          <a:lstStyle>
            <a:extLst/>
          </a:lstStyle>
          <a:p>
            <a:fld id="{BE2A7042-DEED-4AA1-9E89-4A16B2572577}" type="slidenum">
              <a:rPr smtClean="0">
                <a:solidFill>
                  <a:prstClr val="black"/>
                </a:solidFill>
              </a:rPr>
              <a:pPr/>
              <a:t>10</a:t>
            </a:fld>
            <a:endParaRPr>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s-ES" dirty="0"/>
          </a:p>
        </p:txBody>
      </p:sp>
      <p:sp>
        <p:nvSpPr>
          <p:cNvPr id="4" name="Rectangle 4"/>
          <p:cNvSpPr>
            <a:spLocks noGrp="1"/>
          </p:cNvSpPr>
          <p:nvPr>
            <p:ph type="sldNum" sz="quarter" idx="10"/>
          </p:nvPr>
        </p:nvSpPr>
        <p:spPr/>
        <p:txBody>
          <a:bodyPr/>
          <a:lstStyle>
            <a:extLst/>
          </a:lstStyle>
          <a:p>
            <a:fld id="{BE2A7042-DEED-4AA1-9E89-4A16B2572577}" type="slidenum">
              <a:rPr smtClean="0">
                <a:solidFill>
                  <a:prstClr val="black"/>
                </a:solidFill>
              </a:rPr>
              <a:pPr/>
              <a:t>11</a:t>
            </a:fld>
            <a:endParaRPr>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s-ES" dirty="0"/>
          </a:p>
        </p:txBody>
      </p:sp>
      <p:sp>
        <p:nvSpPr>
          <p:cNvPr id="4" name="Rectangle 4"/>
          <p:cNvSpPr>
            <a:spLocks noGrp="1"/>
          </p:cNvSpPr>
          <p:nvPr>
            <p:ph type="sldNum" sz="quarter" idx="10"/>
          </p:nvPr>
        </p:nvSpPr>
        <p:spPr/>
        <p:txBody>
          <a:bodyPr/>
          <a:lstStyle>
            <a:extLst/>
          </a:lstStyle>
          <a:p>
            <a:fld id="{BE2A7042-DEED-4AA1-9E89-4A16B2572577}" type="slidenum">
              <a:rPr smtClean="0">
                <a:solidFill>
                  <a:prstClr val="black"/>
                </a:solidFill>
              </a:rPr>
              <a:pPr/>
              <a:t>12</a:t>
            </a:fld>
            <a:endParaRPr>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s-ES" dirty="0"/>
          </a:p>
        </p:txBody>
      </p:sp>
      <p:sp>
        <p:nvSpPr>
          <p:cNvPr id="4" name="Rectangle 4"/>
          <p:cNvSpPr>
            <a:spLocks noGrp="1"/>
          </p:cNvSpPr>
          <p:nvPr>
            <p:ph type="sldNum" sz="quarter" idx="10"/>
          </p:nvPr>
        </p:nvSpPr>
        <p:spPr/>
        <p:txBody>
          <a:bodyPr/>
          <a:lstStyle>
            <a:extLst/>
          </a:lstStyle>
          <a:p>
            <a:fld id="{BE2A7042-DEED-4AA1-9E89-4A16B2572577}" type="slidenum">
              <a:rPr smtClean="0">
                <a:solidFill>
                  <a:prstClr val="black"/>
                </a:solidFill>
              </a:rPr>
              <a:pPr/>
              <a:t>13</a:t>
            </a:fld>
            <a:endParaRPr>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s-ES" dirty="0"/>
          </a:p>
        </p:txBody>
      </p:sp>
      <p:sp>
        <p:nvSpPr>
          <p:cNvPr id="4" name="Rectangle 4"/>
          <p:cNvSpPr>
            <a:spLocks noGrp="1"/>
          </p:cNvSpPr>
          <p:nvPr>
            <p:ph type="sldNum" sz="quarter" idx="10"/>
          </p:nvPr>
        </p:nvSpPr>
        <p:spPr/>
        <p:txBody>
          <a:bodyPr/>
          <a:lstStyle>
            <a:extLst/>
          </a:lstStyle>
          <a:p>
            <a:fld id="{BE2A7042-DEED-4AA1-9E89-4A16B2572577}" type="slidenum">
              <a:rPr smtClean="0">
                <a:solidFill>
                  <a:prstClr val="black"/>
                </a:solidFill>
              </a:rPr>
              <a:pPr/>
              <a:t>14</a:t>
            </a:fld>
            <a:endParaRPr>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s-ES" dirty="0"/>
          </a:p>
        </p:txBody>
      </p:sp>
      <p:sp>
        <p:nvSpPr>
          <p:cNvPr id="4" name="Rectangle 4"/>
          <p:cNvSpPr>
            <a:spLocks noGrp="1"/>
          </p:cNvSpPr>
          <p:nvPr>
            <p:ph type="sldNum" sz="quarter" idx="10"/>
          </p:nvPr>
        </p:nvSpPr>
        <p:spPr/>
        <p:txBody>
          <a:bodyPr/>
          <a:lstStyle>
            <a:extLst/>
          </a:lstStyle>
          <a:p>
            <a:fld id="{BE2A7042-DEED-4AA1-9E89-4A16B2572577}" type="slidenum">
              <a:rPr smtClean="0">
                <a:solidFill>
                  <a:prstClr val="black"/>
                </a:solidFill>
              </a:rPr>
              <a:pPr/>
              <a:t>15</a:t>
            </a:fld>
            <a:endParaRPr>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s-ES" dirty="0"/>
          </a:p>
        </p:txBody>
      </p:sp>
      <p:sp>
        <p:nvSpPr>
          <p:cNvPr id="4" name="Rectangle 4"/>
          <p:cNvSpPr>
            <a:spLocks noGrp="1"/>
          </p:cNvSpPr>
          <p:nvPr>
            <p:ph type="sldNum" sz="quarter" idx="10"/>
          </p:nvPr>
        </p:nvSpPr>
        <p:spPr/>
        <p:txBody>
          <a:bodyPr/>
          <a:lstStyle>
            <a:extLst/>
          </a:lstStyle>
          <a:p>
            <a:fld id="{BE2A7042-DEED-4AA1-9E89-4A16B2572577}" type="slidenum">
              <a:rPr smtClean="0">
                <a:solidFill>
                  <a:prstClr val="black"/>
                </a:solidFill>
              </a:rPr>
              <a:pPr/>
              <a:t>16</a:t>
            </a:fld>
            <a:endParaRPr>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s-ES" dirty="0"/>
          </a:p>
        </p:txBody>
      </p:sp>
      <p:sp>
        <p:nvSpPr>
          <p:cNvPr id="4" name="Rectangle 4"/>
          <p:cNvSpPr>
            <a:spLocks noGrp="1"/>
          </p:cNvSpPr>
          <p:nvPr>
            <p:ph type="sldNum" sz="quarter" idx="10"/>
          </p:nvPr>
        </p:nvSpPr>
        <p:spPr/>
        <p:txBody>
          <a:bodyPr/>
          <a:lstStyle>
            <a:extLst/>
          </a:lstStyle>
          <a:p>
            <a:fld id="{BE2A7042-DEED-4AA1-9E89-4A16B2572577}" type="slidenum">
              <a:rPr smtClean="0">
                <a:solidFill>
                  <a:prstClr val="black"/>
                </a:solidFill>
              </a:rPr>
              <a:pPr/>
              <a:t>17</a:t>
            </a:fld>
            <a:endParaRPr>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s-ES" dirty="0"/>
          </a:p>
        </p:txBody>
      </p:sp>
      <p:sp>
        <p:nvSpPr>
          <p:cNvPr id="4" name="Rectangle 4"/>
          <p:cNvSpPr>
            <a:spLocks noGrp="1"/>
          </p:cNvSpPr>
          <p:nvPr>
            <p:ph type="sldNum" sz="quarter" idx="10"/>
          </p:nvPr>
        </p:nvSpPr>
        <p:spPr/>
        <p:txBody>
          <a:bodyPr/>
          <a:lstStyle>
            <a:extLst/>
          </a:lstStyle>
          <a:p>
            <a:fld id="{BE2A7042-DEED-4AA1-9E89-4A16B2572577}" type="slidenum">
              <a:rPr smtClean="0">
                <a:solidFill>
                  <a:prstClr val="black"/>
                </a:solidFill>
              </a:rPr>
              <a:pPr/>
              <a:t>18</a:t>
            </a:fld>
            <a:endParaRPr>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s-ES" dirty="0"/>
          </a:p>
        </p:txBody>
      </p:sp>
      <p:sp>
        <p:nvSpPr>
          <p:cNvPr id="4" name="Rectangle 4"/>
          <p:cNvSpPr>
            <a:spLocks noGrp="1"/>
          </p:cNvSpPr>
          <p:nvPr>
            <p:ph type="sldNum" sz="quarter" idx="10"/>
          </p:nvPr>
        </p:nvSpPr>
        <p:spPr/>
        <p:txBody>
          <a:bodyPr/>
          <a:lstStyle>
            <a:extLst/>
          </a:lstStyle>
          <a:p>
            <a:fld id="{BE2A7042-DEED-4AA1-9E89-4A16B2572577}" type="slidenum">
              <a:rPr smtClean="0">
                <a:solidFill>
                  <a:prstClr val="black"/>
                </a:solidFill>
              </a:rPr>
              <a:pPr/>
              <a:t>19</a:t>
            </a:fld>
            <a:endParaRPr>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457200" y="6356350"/>
            <a:ext cx="2133600" cy="365125"/>
          </a:xfrm>
          <a:prstGeom prst="rect">
            <a:avLst/>
          </a:prstGeom>
        </p:spPr>
        <p:txBody>
          <a:bodyPr/>
          <a:lstStyle/>
          <a:p>
            <a:fld id="{848E4358-A649-4548-8E58-9C311651CAC3}" type="datetimeFigureOut">
              <a:rPr lang="es-MX" smtClean="0"/>
              <a:pPr/>
              <a:t>01/03/2011</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F1194CBA-3167-42CD-AFE8-0978B1B83DB9}" type="slidenum">
              <a:rPr lang="es-MX" smtClean="0"/>
              <a:pPr/>
              <a:t>‹Nº›</a:t>
            </a:fld>
            <a:endParaRPr lang="es-MX"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ertical con título">
    <p:spTree>
      <p:nvGrpSpPr>
        <p:cNvPr id="1" name=""/>
        <p:cNvGrpSpPr/>
        <p:nvPr/>
      </p:nvGrpSpPr>
      <p:grpSpPr>
        <a:xfrm>
          <a:off x="0" y="0"/>
          <a:ext cx="0" cy="0"/>
          <a:chOff x="0" y="0"/>
          <a:chExt cx="0" cy="0"/>
        </a:xfrm>
      </p:grpSpPr>
    </p:spTree>
  </p:cSld>
  <p:clrMapOvr>
    <a:masterClrMapping/>
  </p:clrMapOvr>
  <p:transition>
    <p:fade/>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1" name="3 Marcador de fecha"/>
          <p:cNvSpPr txBox="1">
            <a:spLocks/>
          </p:cNvSpPr>
          <p:nvPr/>
        </p:nvSpPr>
        <p:spPr>
          <a:xfrm>
            <a:off x="6713616" y="6309320"/>
            <a:ext cx="2242592" cy="477859"/>
          </a:xfrm>
          <a:prstGeom prst="rect">
            <a:avLst/>
          </a:prstGeom>
        </p:spPr>
        <p:txBody>
          <a:bodyPr vert="horz" lIns="91440" tIns="45720" rIns="91440" bIns="45720" rtlCol="0" anchor="ctr"/>
          <a:lstStyle>
            <a:lvl1pPr algn="l">
              <a:defRPr sz="1200" b="1">
                <a:solidFill>
                  <a:schemeClr val="tx1"/>
                </a:solidFill>
                <a:latin typeface="Arial Black"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MX" b="0" dirty="0" smtClean="0">
                <a:solidFill>
                  <a:schemeClr val="accent2">
                    <a:lumMod val="40000"/>
                    <a:lumOff val="60000"/>
                  </a:schemeClr>
                </a:solidFill>
                <a:latin typeface="Impact" pitchFamily="34" charset="0"/>
              </a:rPr>
              <a:t>2012: La Elección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smtClean="0">
                <a:ln>
                  <a:noFill/>
                </a:ln>
                <a:solidFill>
                  <a:schemeClr val="bg1"/>
                </a:solidFill>
                <a:effectLst/>
                <a:uLnTx/>
                <a:uFillTx/>
                <a:latin typeface="Impact" pitchFamily="34" charset="0"/>
                <a:ea typeface="+mn-ea"/>
                <a:cs typeface="+mn-cs"/>
              </a:rPr>
              <a:t>FEBRERO 2011</a:t>
            </a:r>
          </a:p>
        </p:txBody>
      </p:sp>
      <p:pic>
        <p:nvPicPr>
          <p:cNvPr id="1026" name="Picture 2" descr="F:\Pictures\Logos\fondo.gif"/>
          <p:cNvPicPr>
            <a:picLocks noChangeAspect="1" noChangeArrowheads="1"/>
          </p:cNvPicPr>
          <p:nvPr userDrawn="1"/>
        </p:nvPicPr>
        <p:blipFill>
          <a:blip r:embed="rId3" cstate="print">
            <a:extLst>
              <a:ext uri="{28A0092B-C50C-407E-A947-70E740481C1C}">
                <a14:useLocalDpi xmlns:a14="http://schemas.microsoft.com/office/drawing/2010/main" xmlns="" val="0"/>
              </a:ext>
            </a:extLst>
          </a:blip>
          <a:srcRect/>
          <a:stretch>
            <a:fillRect/>
          </a:stretch>
        </p:blipFill>
        <p:spPr bwMode="auto">
          <a:xfrm>
            <a:off x="405" y="6389592"/>
            <a:ext cx="755171" cy="39758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3 Marcador de fecha"/>
          <p:cNvSpPr txBox="1">
            <a:spLocks/>
          </p:cNvSpPr>
          <p:nvPr userDrawn="1"/>
        </p:nvSpPr>
        <p:spPr>
          <a:xfrm>
            <a:off x="1547664" y="6377384"/>
            <a:ext cx="5832648" cy="477859"/>
          </a:xfrm>
          <a:prstGeom prst="rect">
            <a:avLst/>
          </a:prstGeom>
        </p:spPr>
        <p:txBody>
          <a:bodyPr vert="horz" lIns="91440" tIns="45720" rIns="91440" bIns="45720" rtlCol="0" anchor="ctr"/>
          <a:lstStyle>
            <a:lvl1pPr algn="l">
              <a:defRPr sz="1200" b="1">
                <a:solidFill>
                  <a:schemeClr val="tx1"/>
                </a:solidFill>
                <a:latin typeface="Arial Black"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b="0" spc="600" dirty="0" smtClean="0">
                <a:solidFill>
                  <a:schemeClr val="bg1"/>
                </a:solidFill>
                <a:latin typeface="Impact" pitchFamily="34" charset="0"/>
              </a:rPr>
              <a:t>www.consulta.mx</a:t>
            </a:r>
            <a:endParaRPr kumimoji="0" lang="es-MX" sz="1200" b="0" i="0" u="none" strike="noStrike" kern="1200" cap="none" spc="600" normalizeH="0" baseline="0" noProof="0" dirty="0" smtClean="0">
              <a:ln>
                <a:noFill/>
              </a:ln>
              <a:solidFill>
                <a:schemeClr val="bg1"/>
              </a:solidFill>
              <a:effectLst/>
              <a:uLnTx/>
              <a:uFillTx/>
              <a:latin typeface="Impact"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iming>
    <p:tnLst>
      <p:par>
        <p:cTn id="1" dur="indefinite" restart="never" nodeType="tmRoot"/>
      </p:par>
    </p:tnLst>
  </p:timing>
  <p:txStyles>
    <p:titleStyle>
      <a:lvl1pPr algn="ctr" rtl="0" eaLnBrk="1" latinLnBrk="0" hangingPunct="1">
        <a:spcBef>
          <a:spcPct val="0"/>
        </a:spcBef>
        <a:buNone/>
        <a:defRPr kumimoji="0" lang="es-ES" sz="4400" kern="1200">
          <a:solidFill>
            <a:schemeClr val="tx2"/>
          </a:solidFill>
          <a:latin typeface="+mj-lt"/>
          <a:ea typeface="+mj-ea"/>
          <a:cs typeface="+mj-cs"/>
        </a:defRPr>
      </a:lvl1pPr>
      <a:extLst/>
    </p:titleStyle>
    <p:bodyStyle>
      <a:lvl1pPr marL="342900" indent="-342900" algn="l" rtl="0" eaLnBrk="1" latinLnBrk="0" hangingPunct="1">
        <a:spcBef>
          <a:spcPct val="20000"/>
        </a:spcBef>
        <a:buFont typeface="Arial"/>
        <a:buChar char="•"/>
        <a:defRPr kumimoji="0" lang="es-ES" sz="3200" kern="1200">
          <a:solidFill>
            <a:schemeClr val="tx2"/>
          </a:solidFill>
          <a:latin typeface="+mn-lt"/>
          <a:ea typeface="+mn-ea"/>
          <a:cs typeface="+mn-cs"/>
        </a:defRPr>
      </a:lvl1pPr>
      <a:lvl2pPr marL="742950" indent="-285750" algn="l" rtl="0" eaLnBrk="1" latinLnBrk="0" hangingPunct="1">
        <a:spcBef>
          <a:spcPct val="20000"/>
        </a:spcBef>
        <a:buFont typeface="Arial"/>
        <a:buChar char="–"/>
        <a:defRPr kumimoji="0" lang="es-ES" sz="2800" kern="1200">
          <a:solidFill>
            <a:schemeClr val="tx2"/>
          </a:solidFill>
          <a:latin typeface="+mn-lt"/>
          <a:ea typeface="+mn-ea"/>
          <a:cs typeface="+mn-cs"/>
        </a:defRPr>
      </a:lvl2pPr>
      <a:lvl3pPr marL="1143000" indent="-228600" algn="l" rtl="0" eaLnBrk="1" latinLnBrk="0" hangingPunct="1">
        <a:spcBef>
          <a:spcPct val="20000"/>
        </a:spcBef>
        <a:buFont typeface="Arial"/>
        <a:buChar char="•"/>
        <a:defRPr kumimoji="0" lang="es-ES" sz="2400" kern="1200">
          <a:solidFill>
            <a:schemeClr val="tx2"/>
          </a:solidFill>
          <a:latin typeface="+mn-lt"/>
          <a:ea typeface="+mn-ea"/>
          <a:cs typeface="+mn-cs"/>
        </a:defRPr>
      </a:lvl3pPr>
      <a:lvl4pPr marL="1600200" indent="-228600" algn="l" rtl="0" eaLnBrk="1" latinLnBrk="0" hangingPunct="1">
        <a:spcBef>
          <a:spcPct val="20000"/>
        </a:spcBef>
        <a:buFont typeface="Arial"/>
        <a:buChar char="–"/>
        <a:defRPr kumimoji="0" lang="es-ES" sz="2000" kern="1200">
          <a:solidFill>
            <a:schemeClr val="tx2"/>
          </a:solidFill>
          <a:latin typeface="+mn-lt"/>
          <a:ea typeface="+mn-ea"/>
          <a:cs typeface="+mn-cs"/>
        </a:defRPr>
      </a:lvl4pPr>
      <a:lvl5pPr marL="2057400" indent="-228600" algn="l" rtl="0" eaLnBrk="1" latinLnBrk="0" hangingPunct="1">
        <a:spcBef>
          <a:spcPct val="20000"/>
        </a:spcBef>
        <a:buFont typeface="Arial"/>
        <a:buChar char="»"/>
        <a:defRPr kumimoji="0" lang="es-ES" sz="2000" kern="1200">
          <a:solidFill>
            <a:schemeClr val="tx2"/>
          </a:solidFill>
          <a:latin typeface="+mn-lt"/>
          <a:ea typeface="+mn-ea"/>
          <a:cs typeface="+mn-cs"/>
        </a:defRPr>
      </a:lvl5pPr>
      <a:lvl6pPr marL="2514600" indent="-228600" algn="l" rtl="0" eaLnBrk="1" latinLnBrk="0" hangingPunct="1">
        <a:spcBef>
          <a:spcPct val="20000"/>
        </a:spcBef>
        <a:buFont typeface="Arial"/>
        <a:buChar char="•"/>
        <a:defRPr kumimoji="0" lang="es-ES"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lang="es-ES"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lang="es-ES"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lang="es-ES" sz="2000" kern="1200">
          <a:solidFill>
            <a:schemeClr val="tx1"/>
          </a:solidFill>
          <a:latin typeface="+mn-lt"/>
          <a:ea typeface="+mn-ea"/>
          <a:cs typeface="+mn-cs"/>
        </a:defRPr>
      </a:lvl9pPr>
      <a:extLst/>
    </p:bodyStyle>
    <p:otherStyle>
      <a:lvl1pPr marL="0" algn="l" rtl="0" eaLnBrk="1" latinLnBrk="0" hangingPunct="1">
        <a:defRPr kumimoji="0" lang="es-ES" kern="1200">
          <a:solidFill>
            <a:schemeClr val="tx1"/>
          </a:solidFill>
          <a:latin typeface="+mn-lt"/>
          <a:ea typeface="+mn-ea"/>
          <a:cs typeface="+mn-cs"/>
        </a:defRPr>
      </a:lvl1pPr>
      <a:lvl2pPr marL="457200" algn="l" rtl="0" eaLnBrk="1" latinLnBrk="0" hangingPunct="1">
        <a:defRPr kumimoji="0" lang="es-ES" kern="1200">
          <a:solidFill>
            <a:schemeClr val="tx1"/>
          </a:solidFill>
          <a:latin typeface="+mn-lt"/>
          <a:ea typeface="+mn-ea"/>
          <a:cs typeface="+mn-cs"/>
        </a:defRPr>
      </a:lvl2pPr>
      <a:lvl3pPr marL="914400" algn="l" rtl="0" eaLnBrk="1" latinLnBrk="0" hangingPunct="1">
        <a:defRPr kumimoji="0" lang="es-ES" kern="1200">
          <a:solidFill>
            <a:schemeClr val="tx1"/>
          </a:solidFill>
          <a:latin typeface="+mn-lt"/>
          <a:ea typeface="+mn-ea"/>
          <a:cs typeface="+mn-cs"/>
        </a:defRPr>
      </a:lvl3pPr>
      <a:lvl4pPr marL="1371600" algn="l" rtl="0" eaLnBrk="1" latinLnBrk="0" hangingPunct="1">
        <a:defRPr kumimoji="0" lang="es-ES" kern="1200">
          <a:solidFill>
            <a:schemeClr val="tx1"/>
          </a:solidFill>
          <a:latin typeface="+mn-lt"/>
          <a:ea typeface="+mn-ea"/>
          <a:cs typeface="+mn-cs"/>
        </a:defRPr>
      </a:lvl4pPr>
      <a:lvl5pPr marL="1828800" algn="l" rtl="0" eaLnBrk="1" latinLnBrk="0" hangingPunct="1">
        <a:defRPr kumimoji="0" lang="es-ES" kern="1200">
          <a:solidFill>
            <a:schemeClr val="tx1"/>
          </a:solidFill>
          <a:latin typeface="+mn-lt"/>
          <a:ea typeface="+mn-ea"/>
          <a:cs typeface="+mn-cs"/>
        </a:defRPr>
      </a:lvl5pPr>
      <a:lvl6pPr marL="2286000" algn="l" rtl="0" eaLnBrk="1" latinLnBrk="0" hangingPunct="1">
        <a:defRPr kumimoji="0" lang="es-ES" kern="1200">
          <a:solidFill>
            <a:schemeClr val="tx1"/>
          </a:solidFill>
          <a:latin typeface="+mn-lt"/>
          <a:ea typeface="+mn-ea"/>
          <a:cs typeface="+mn-cs"/>
        </a:defRPr>
      </a:lvl6pPr>
      <a:lvl7pPr marL="2743200" algn="l" rtl="0" eaLnBrk="1" latinLnBrk="0" hangingPunct="1">
        <a:defRPr kumimoji="0" lang="es-ES" kern="1200">
          <a:solidFill>
            <a:schemeClr val="tx1"/>
          </a:solidFill>
          <a:latin typeface="+mn-lt"/>
          <a:ea typeface="+mn-ea"/>
          <a:cs typeface="+mn-cs"/>
        </a:defRPr>
      </a:lvl7pPr>
      <a:lvl8pPr marL="3200400" algn="l" rtl="0" eaLnBrk="1" latinLnBrk="0" hangingPunct="1">
        <a:defRPr kumimoji="0" lang="es-ES" kern="1200">
          <a:solidFill>
            <a:schemeClr val="tx1"/>
          </a:solidFill>
          <a:latin typeface="+mn-lt"/>
          <a:ea typeface="+mn-ea"/>
          <a:cs typeface="+mn-cs"/>
        </a:defRPr>
      </a:lvl8pPr>
      <a:lvl9pPr marL="3657600" algn="l" rtl="0" eaLnBrk="1" latinLnBrk="0" hangingPunct="1">
        <a:defRPr kumimoji="0" lang="es-ES"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18" Type="http://schemas.openxmlformats.org/officeDocument/2006/relationships/image" Target="../media/image17.jpeg"/><Relationship Id="rId3" Type="http://schemas.openxmlformats.org/officeDocument/2006/relationships/image" Target="../media/image2.png"/><Relationship Id="rId21" Type="http://schemas.openxmlformats.org/officeDocument/2006/relationships/image" Target="../media/image20.jpeg"/><Relationship Id="rId7" Type="http://schemas.openxmlformats.org/officeDocument/2006/relationships/image" Target="../media/image6.jpeg"/><Relationship Id="rId12" Type="http://schemas.openxmlformats.org/officeDocument/2006/relationships/image" Target="../media/image11.png"/><Relationship Id="rId17" Type="http://schemas.openxmlformats.org/officeDocument/2006/relationships/image" Target="../media/image16.jpeg"/><Relationship Id="rId2" Type="http://schemas.openxmlformats.org/officeDocument/2006/relationships/notesSlide" Target="../notesSlides/notesSlide1.xml"/><Relationship Id="rId16" Type="http://schemas.openxmlformats.org/officeDocument/2006/relationships/image" Target="../media/image15.jpeg"/><Relationship Id="rId20"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5" Type="http://schemas.openxmlformats.org/officeDocument/2006/relationships/image" Target="../media/image14.jpeg"/><Relationship Id="rId23" Type="http://schemas.openxmlformats.org/officeDocument/2006/relationships/image" Target="../media/image22.jpeg"/><Relationship Id="rId10" Type="http://schemas.openxmlformats.org/officeDocument/2006/relationships/image" Target="../media/image9.jpeg"/><Relationship Id="rId19" Type="http://schemas.openxmlformats.org/officeDocument/2006/relationships/image" Target="../media/image18.jpeg"/><Relationship Id="rId4" Type="http://schemas.openxmlformats.org/officeDocument/2006/relationships/image" Target="../media/image3.png"/><Relationship Id="rId9" Type="http://schemas.openxmlformats.org/officeDocument/2006/relationships/image" Target="../media/image8.jpeg"/><Relationship Id="rId14" Type="http://schemas.openxmlformats.org/officeDocument/2006/relationships/image" Target="../media/image13.jpeg"/><Relationship Id="rId22" Type="http://schemas.openxmlformats.org/officeDocument/2006/relationships/image" Target="../media/image2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6.jpeg"/><Relationship Id="rId7"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28.jpeg"/><Relationship Id="rId4" Type="http://schemas.openxmlformats.org/officeDocument/2006/relationships/image" Target="../media/image27.jpeg"/><Relationship Id="rId9" Type="http://schemas.openxmlformats.org/officeDocument/2006/relationships/image" Target="../media/image31.jpeg"/></Relationships>
</file>

<file path=ppt/slides/_rels/slide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chart" Target="../charts/chart3.xml"/><Relationship Id="rId7"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28.jpeg"/><Relationship Id="rId10" Type="http://schemas.openxmlformats.org/officeDocument/2006/relationships/image" Target="../media/image26.jpeg"/><Relationship Id="rId4" Type="http://schemas.openxmlformats.org/officeDocument/2006/relationships/image" Target="../media/image27.jpeg"/><Relationship Id="rId9" Type="http://schemas.openxmlformats.org/officeDocument/2006/relationships/image" Target="../media/image31.jpeg"/></Relationships>
</file>

<file path=ppt/slides/_rels/slide8.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31.jpeg"/><Relationship Id="rId4" Type="http://schemas.openxmlformats.org/officeDocument/2006/relationships/image" Target="../media/image27.jpeg"/><Relationship Id="rId9" Type="http://schemas.openxmlformats.org/officeDocument/2006/relationships/image" Target="../media/image28.jpeg"/></Relationships>
</file>

<file path=ppt/slides/_rels/slide9.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26.jpeg"/><Relationship Id="rId7"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10.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chart" Target="../charts/chart4.xml"/><Relationship Id="rId7"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jpeg"/><Relationship Id="rId11" Type="http://schemas.openxmlformats.org/officeDocument/2006/relationships/image" Target="../media/image14.jpeg"/><Relationship Id="rId5" Type="http://schemas.openxmlformats.org/officeDocument/2006/relationships/image" Target="../media/image18.jpeg"/><Relationship Id="rId10" Type="http://schemas.openxmlformats.org/officeDocument/2006/relationships/image" Target="../media/image16.jpeg"/><Relationship Id="rId4" Type="http://schemas.openxmlformats.org/officeDocument/2006/relationships/image" Target="../media/image26.jpeg"/><Relationship Id="rId9"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jpeg"/><Relationship Id="rId18" Type="http://schemas.openxmlformats.org/officeDocument/2006/relationships/image" Target="../media/image14.jpeg"/><Relationship Id="rId3" Type="http://schemas.openxmlformats.org/officeDocument/2006/relationships/chart" Target="../charts/chart7.xml"/><Relationship Id="rId21" Type="http://schemas.openxmlformats.org/officeDocument/2006/relationships/image" Target="../media/image27.jpeg"/><Relationship Id="rId7" Type="http://schemas.openxmlformats.org/officeDocument/2006/relationships/image" Target="../media/image22.jpeg"/><Relationship Id="rId12" Type="http://schemas.openxmlformats.org/officeDocument/2006/relationships/image" Target="../media/image36.jpeg"/><Relationship Id="rId17" Type="http://schemas.openxmlformats.org/officeDocument/2006/relationships/image" Target="../media/image41.jpeg"/><Relationship Id="rId2" Type="http://schemas.openxmlformats.org/officeDocument/2006/relationships/notesSlide" Target="../notesSlides/notesSlide15.xml"/><Relationship Id="rId16" Type="http://schemas.openxmlformats.org/officeDocument/2006/relationships/image" Target="../media/image40.jpeg"/><Relationship Id="rId20"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19.jpeg"/><Relationship Id="rId11" Type="http://schemas.openxmlformats.org/officeDocument/2006/relationships/image" Target="../media/image35.jpeg"/><Relationship Id="rId5" Type="http://schemas.openxmlformats.org/officeDocument/2006/relationships/image" Target="../media/image20.jpeg"/><Relationship Id="rId15" Type="http://schemas.openxmlformats.org/officeDocument/2006/relationships/image" Target="../media/image39.jpeg"/><Relationship Id="rId23" Type="http://schemas.openxmlformats.org/officeDocument/2006/relationships/image" Target="../media/image26.jpeg"/><Relationship Id="rId10" Type="http://schemas.openxmlformats.org/officeDocument/2006/relationships/image" Target="../media/image34.jpeg"/><Relationship Id="rId19" Type="http://schemas.openxmlformats.org/officeDocument/2006/relationships/image" Target="../media/image42.jpeg"/><Relationship Id="rId4" Type="http://schemas.openxmlformats.org/officeDocument/2006/relationships/image" Target="../media/image21.jpeg"/><Relationship Id="rId9" Type="http://schemas.openxmlformats.org/officeDocument/2006/relationships/image" Target="../media/image33.jpeg"/><Relationship Id="rId14" Type="http://schemas.openxmlformats.org/officeDocument/2006/relationships/image" Target="../media/image38.jpeg"/><Relationship Id="rId22"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27.jpeg"/><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chart" Target="../charts/chart9.xml"/><Relationship Id="rId7"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19.jpeg"/><Relationship Id="rId4" Type="http://schemas.openxmlformats.org/officeDocument/2006/relationships/image" Target="../media/image15.jpeg"/><Relationship Id="rId9"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31130" y="224827"/>
            <a:ext cx="8733358" cy="6444533"/>
          </a:xfrm>
          <a:prstGeom prst="round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1 Título"/>
          <p:cNvSpPr txBox="1">
            <a:spLocks/>
          </p:cNvSpPr>
          <p:nvPr/>
        </p:nvSpPr>
        <p:spPr>
          <a:xfrm>
            <a:off x="-540568" y="224827"/>
            <a:ext cx="5492998" cy="2268069"/>
          </a:xfrm>
          <a:prstGeom prst="rect">
            <a:avLst/>
          </a:prstGeom>
        </p:spPr>
        <p:txBody>
          <a:bodyPr>
            <a:noAutofit/>
          </a:bodyPr>
          <a:lstStyle>
            <a:lvl1pPr>
              <a:defRPr sz="6000">
                <a:latin typeface="Copperplate Gothic Bold"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6600" b="0" i="0" u="none" strike="noStrike" kern="1200" cap="none" spc="0" normalizeH="0" baseline="0" noProof="0" dirty="0" smtClean="0">
                <a:ln>
                  <a:noFill/>
                </a:ln>
                <a:solidFill>
                  <a:schemeClr val="tx1"/>
                </a:solidFill>
                <a:effectLst/>
                <a:uLnTx/>
                <a:uFillTx/>
                <a:latin typeface="Impact" pitchFamily="34" charset="0"/>
                <a:ea typeface="+mj-ea"/>
                <a:cs typeface="+mj-cs"/>
              </a:rPr>
              <a:t>2012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6000" b="0" i="0" u="none" strike="noStrike" kern="1200" cap="none" spc="0" normalizeH="0" baseline="0" noProof="0" dirty="0" smtClean="0">
                <a:ln>
                  <a:noFill/>
                </a:ln>
                <a:solidFill>
                  <a:schemeClr val="tx1"/>
                </a:solidFill>
                <a:effectLst/>
                <a:uLnTx/>
                <a:uFillTx/>
                <a:latin typeface="Impact" pitchFamily="34" charset="0"/>
                <a:ea typeface="+mj-ea"/>
                <a:cs typeface="+mj-cs"/>
              </a:rPr>
              <a:t>LA ELECCIÓN</a:t>
            </a:r>
            <a:endParaRPr kumimoji="0" lang="es-MX" sz="6000" b="0" i="0" u="none" strike="noStrike" kern="1200" cap="none" spc="0" normalizeH="0" baseline="0" noProof="0" dirty="0" smtClean="0">
              <a:ln>
                <a:noFill/>
              </a:ln>
              <a:solidFill>
                <a:schemeClr val="tx1"/>
              </a:solidFill>
              <a:effectLst/>
              <a:uLnTx/>
              <a:uFillTx/>
              <a:latin typeface="Impact" pitchFamily="34" charset="0"/>
              <a:ea typeface="+mj-ea"/>
              <a:cs typeface="+mj-cs"/>
            </a:endParaRPr>
          </a:p>
        </p:txBody>
      </p:sp>
      <p:sp>
        <p:nvSpPr>
          <p:cNvPr id="13" name="12 Rectángulo"/>
          <p:cNvSpPr/>
          <p:nvPr/>
        </p:nvSpPr>
        <p:spPr>
          <a:xfrm>
            <a:off x="2935123" y="6641937"/>
            <a:ext cx="6121763" cy="276999"/>
          </a:xfrm>
          <a:prstGeom prst="rect">
            <a:avLst/>
          </a:prstGeom>
        </p:spPr>
        <p:txBody>
          <a:bodyPr wrap="square">
            <a:spAutoFit/>
          </a:bodyPr>
          <a:lstStyle/>
          <a:p>
            <a:pPr algn="r"/>
            <a:r>
              <a:rPr lang="es-ES_tradnl" sz="1200" dirty="0" smtClean="0">
                <a:solidFill>
                  <a:schemeClr val="bg1"/>
                </a:solidFill>
              </a:rPr>
              <a:t>Documento propiedad de </a:t>
            </a:r>
            <a:r>
              <a:rPr lang="es-ES_tradnl" sz="1200" u="sng" dirty="0" smtClean="0">
                <a:solidFill>
                  <a:schemeClr val="bg1"/>
                </a:solidFill>
                <a:latin typeface="Impact" pitchFamily="34" charset="0"/>
              </a:rPr>
              <a:t>CONSULTA MITOFSKY</a:t>
            </a:r>
            <a:r>
              <a:rPr lang="es-ES_tradnl" sz="1200" u="sng" dirty="0" smtClean="0">
                <a:solidFill>
                  <a:schemeClr val="bg1"/>
                </a:solidFill>
              </a:rPr>
              <a:t> </a:t>
            </a:r>
            <a:r>
              <a:rPr lang="es-ES_tradnl" sz="1200" dirty="0" smtClean="0">
                <a:solidFill>
                  <a:schemeClr val="bg1"/>
                </a:solidFill>
              </a:rPr>
              <a:t>©, Todos los derechos reservados.</a:t>
            </a:r>
            <a:endParaRPr lang="es-MX" sz="1200" dirty="0">
              <a:solidFill>
                <a:schemeClr val="bg1"/>
              </a:solidFill>
            </a:endParaRPr>
          </a:p>
        </p:txBody>
      </p:sp>
      <p:grpSp>
        <p:nvGrpSpPr>
          <p:cNvPr id="3" name="Group 2"/>
          <p:cNvGrpSpPr/>
          <p:nvPr/>
        </p:nvGrpSpPr>
        <p:grpSpPr>
          <a:xfrm>
            <a:off x="1107312" y="5767164"/>
            <a:ext cx="7281112" cy="936104"/>
            <a:chOff x="1323336" y="5741602"/>
            <a:chExt cx="7281112" cy="936104"/>
          </a:xfrm>
        </p:grpSpPr>
        <p:sp>
          <p:nvSpPr>
            <p:cNvPr id="7" name="6 Rectángulo"/>
            <p:cNvSpPr/>
            <p:nvPr/>
          </p:nvSpPr>
          <p:spPr>
            <a:xfrm>
              <a:off x="1323336" y="5903184"/>
              <a:ext cx="5256584" cy="577081"/>
            </a:xfrm>
            <a:prstGeom prst="rect">
              <a:avLst/>
            </a:prstGeom>
          </p:spPr>
          <p:style>
            <a:lnRef idx="0">
              <a:schemeClr val="dk1"/>
            </a:lnRef>
            <a:fillRef idx="3">
              <a:schemeClr val="dk1"/>
            </a:fillRef>
            <a:effectRef idx="3">
              <a:schemeClr val="dk1"/>
            </a:effectRef>
            <a:fontRef idx="minor">
              <a:schemeClr val="lt1"/>
            </a:fontRef>
          </p:style>
          <p:txBody>
            <a:bodyPr wrap="square" anchor="ctr">
              <a:spAutoFit/>
            </a:bodyPr>
            <a:lstStyle/>
            <a:p>
              <a:r>
                <a:rPr lang="es-MX" sz="1050" u="sng" dirty="0" smtClean="0">
                  <a:solidFill>
                    <a:schemeClr val="bg1"/>
                  </a:solidFill>
                  <a:latin typeface="Trebuchet MS" pitchFamily="34" charset="0"/>
                </a:rPr>
                <a:t>TRACKING POLL ROY CAMPOS</a:t>
              </a:r>
              <a:r>
                <a:rPr lang="es-MX" sz="1050" b="1" dirty="0" smtClean="0">
                  <a:solidFill>
                    <a:schemeClr val="bg1"/>
                  </a:solidFill>
                  <a:latin typeface="Trebuchet MS" pitchFamily="34" charset="0"/>
                </a:rPr>
                <a:t> </a:t>
              </a:r>
              <a:r>
                <a:rPr lang="es-MX" sz="1050" dirty="0" smtClean="0">
                  <a:solidFill>
                    <a:schemeClr val="bg1"/>
                  </a:solidFill>
                  <a:latin typeface="Trebuchet MS" pitchFamily="34" charset="0"/>
                </a:rPr>
                <a:t>Es la herramienta más económica para generar sus propios indicadores de coyuntura y seguirlos a través del tiempo, más información sobre uso y metodología en </a:t>
              </a:r>
              <a:r>
                <a:rPr lang="es-MX" sz="1050" dirty="0" smtClean="0">
                  <a:solidFill>
                    <a:srgbClr val="FF0000"/>
                  </a:solidFill>
                  <a:latin typeface="Trebuchet MS" pitchFamily="34" charset="0"/>
                </a:rPr>
                <a:t>www.consulta.mx </a:t>
              </a:r>
            </a:p>
          </p:txBody>
        </p:sp>
        <p:pic>
          <p:nvPicPr>
            <p:cNvPr id="14" name="13 Imagen" descr="trackingpoll"/>
            <p:cNvPicPr/>
            <p:nvPr/>
          </p:nvPicPr>
          <p:blipFill>
            <a:blip r:embed="rId3" cstate="print">
              <a:clrChange>
                <a:clrFrom>
                  <a:srgbClr val="FFFFFF"/>
                </a:clrFrom>
                <a:clrTo>
                  <a:srgbClr val="FFFFFF">
                    <a:alpha val="0"/>
                  </a:srgbClr>
                </a:clrTo>
              </a:clrChange>
            </a:blip>
            <a:srcRect/>
            <a:stretch>
              <a:fillRect/>
            </a:stretch>
          </p:blipFill>
          <p:spPr bwMode="auto">
            <a:xfrm>
              <a:off x="6660232" y="5741602"/>
              <a:ext cx="1944216" cy="936104"/>
            </a:xfrm>
            <a:prstGeom prst="rect">
              <a:avLst/>
            </a:prstGeom>
            <a:noFill/>
            <a:ln w="9525">
              <a:noFill/>
              <a:miter lim="800000"/>
              <a:headEnd/>
              <a:tailEnd/>
            </a:ln>
          </p:spPr>
        </p:pic>
      </p:grpSp>
      <p:grpSp>
        <p:nvGrpSpPr>
          <p:cNvPr id="4" name="Group 14"/>
          <p:cNvGrpSpPr/>
          <p:nvPr/>
        </p:nvGrpSpPr>
        <p:grpSpPr>
          <a:xfrm>
            <a:off x="179512" y="2204864"/>
            <a:ext cx="3744416" cy="3749458"/>
            <a:chOff x="2797856" y="2415846"/>
            <a:chExt cx="2724150" cy="3245402"/>
          </a:xfrm>
        </p:grpSpPr>
        <p:pic>
          <p:nvPicPr>
            <p:cNvPr id="1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797856" y="3356198"/>
              <a:ext cx="2724150" cy="2305050"/>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8" name="24 Grupo"/>
            <p:cNvGrpSpPr/>
            <p:nvPr/>
          </p:nvGrpSpPr>
          <p:grpSpPr>
            <a:xfrm>
              <a:off x="3455361" y="2415846"/>
              <a:ext cx="1450070" cy="1622992"/>
              <a:chOff x="3720092" y="1501157"/>
              <a:chExt cx="1450070" cy="1622992"/>
            </a:xfrm>
            <a:scene3d>
              <a:camera prst="orthographicFront">
                <a:rot lat="0" lon="0" rev="0"/>
              </a:camera>
              <a:lightRig rig="balanced" dir="t">
                <a:rot lat="0" lon="0" rev="8700000"/>
              </a:lightRig>
            </a:scene3d>
          </p:grpSpPr>
          <p:pic>
            <p:nvPicPr>
              <p:cNvPr id="18" name="Picture 20" descr="http://t0.gstatic.com/images?q=tbn:bSjYj0fjsIJDxM:http://www.enlineadirecta.info/fotos/Z-logo_convergencia.jpg&amp;t=1"/>
              <p:cNvPicPr>
                <a:picLocks noChangeAspect="1" noChangeArrowheads="1"/>
              </p:cNvPicPr>
              <p:nvPr/>
            </p:nvPicPr>
            <p:blipFill>
              <a:blip r:embed="rId5" cstate="print">
                <a:lum bright="30000"/>
              </a:blip>
              <a:srcRect/>
              <a:stretch>
                <a:fillRect/>
              </a:stretch>
            </p:blipFill>
            <p:spPr bwMode="auto">
              <a:xfrm rot="2550911">
                <a:off x="4393371" y="1604265"/>
                <a:ext cx="776791" cy="540000"/>
              </a:xfrm>
              <a:prstGeom prst="rect">
                <a:avLst/>
              </a:prstGeom>
              <a:noFill/>
              <a:ln>
                <a:noFill/>
              </a:ln>
              <a:effectLst>
                <a:outerShdw blurRad="44450" dist="27940" dir="5400000" algn="ctr">
                  <a:srgbClr val="000000">
                    <a:alpha val="32000"/>
                  </a:srgbClr>
                </a:outerShdw>
              </a:effectLst>
              <a:sp3d>
                <a:bevelT w="190500" h="38100"/>
              </a:sp3d>
            </p:spPr>
          </p:pic>
          <p:pic>
            <p:nvPicPr>
              <p:cNvPr id="19" name="Picture 18" descr="http://www.elelectoral.org/wp-content/uploads/2010/05/logoNuevaAlianza.jpg"/>
              <p:cNvPicPr>
                <a:picLocks noChangeAspect="1" noChangeArrowheads="1"/>
              </p:cNvPicPr>
              <p:nvPr/>
            </p:nvPicPr>
            <p:blipFill>
              <a:blip r:embed="rId6" cstate="print">
                <a:lum bright="30000"/>
              </a:blip>
              <a:srcRect/>
              <a:stretch>
                <a:fillRect/>
              </a:stretch>
            </p:blipFill>
            <p:spPr bwMode="auto">
              <a:xfrm rot="20693381">
                <a:off x="3754319" y="1501157"/>
                <a:ext cx="720000" cy="540000"/>
              </a:xfrm>
              <a:prstGeom prst="rect">
                <a:avLst/>
              </a:prstGeom>
              <a:noFill/>
              <a:ln>
                <a:noFill/>
              </a:ln>
              <a:effectLst>
                <a:outerShdw blurRad="44450" dist="27940" dir="5400000" algn="ctr">
                  <a:srgbClr val="000000">
                    <a:alpha val="32000"/>
                  </a:srgbClr>
                </a:outerShdw>
              </a:effectLst>
              <a:sp3d>
                <a:bevelT w="190500" h="38100"/>
              </a:sp3d>
            </p:spPr>
          </p:pic>
          <p:pic>
            <p:nvPicPr>
              <p:cNvPr id="20" name="Picture 12" descr="http://www.vipvallarta.com/fabricaweb/wp-content/uploads/logo-pt-180x180.jpg"/>
              <p:cNvPicPr>
                <a:picLocks noChangeAspect="1" noChangeArrowheads="1"/>
              </p:cNvPicPr>
              <p:nvPr/>
            </p:nvPicPr>
            <p:blipFill>
              <a:blip r:embed="rId7" cstate="print">
                <a:lum bright="30000"/>
              </a:blip>
              <a:srcRect/>
              <a:stretch>
                <a:fillRect/>
              </a:stretch>
            </p:blipFill>
            <p:spPr bwMode="auto">
              <a:xfrm rot="827003">
                <a:off x="4216484" y="1755968"/>
                <a:ext cx="540000" cy="540000"/>
              </a:xfrm>
              <a:prstGeom prst="rect">
                <a:avLst/>
              </a:prstGeom>
              <a:noFill/>
              <a:ln>
                <a:noFill/>
              </a:ln>
              <a:effectLst>
                <a:outerShdw blurRad="44450" dist="27940" dir="5400000" algn="ctr">
                  <a:srgbClr val="000000">
                    <a:alpha val="32000"/>
                  </a:srgbClr>
                </a:outerShdw>
              </a:effectLst>
              <a:sp3d>
                <a:bevelT w="190500" h="38100"/>
              </a:sp3d>
            </p:spPr>
          </p:pic>
          <p:pic>
            <p:nvPicPr>
              <p:cNvPr id="21" name="Picture 4" descr="http://t1.gstatic.com/images?q=tbn:ANd9GcTKwuHVZGkAeYmx5IM4TuUhb82zvDZYue606F_3MLiowTWYSfw&amp;t=1&amp;usg=__QOcfMgqMnHiQPnHCTfufujYHxbg="/>
              <p:cNvPicPr>
                <a:picLocks noChangeAspect="1" noChangeArrowheads="1"/>
              </p:cNvPicPr>
              <p:nvPr/>
            </p:nvPicPr>
            <p:blipFill>
              <a:blip r:embed="rId8" cstate="print">
                <a:lum bright="30000"/>
              </a:blip>
              <a:srcRect/>
              <a:stretch>
                <a:fillRect/>
              </a:stretch>
            </p:blipFill>
            <p:spPr bwMode="auto">
              <a:xfrm>
                <a:off x="4139952" y="2132856"/>
                <a:ext cx="582500" cy="540000"/>
              </a:xfrm>
              <a:prstGeom prst="rect">
                <a:avLst/>
              </a:prstGeom>
              <a:noFill/>
              <a:ln>
                <a:noFill/>
              </a:ln>
              <a:effectLst>
                <a:outerShdw blurRad="44450" dist="27940" dir="5400000" algn="ctr">
                  <a:srgbClr val="000000">
                    <a:alpha val="32000"/>
                  </a:srgbClr>
                </a:outerShdw>
              </a:effectLst>
              <a:sp3d>
                <a:bevelT w="190500" h="38100"/>
              </a:sp3d>
            </p:spPr>
          </p:pic>
          <p:pic>
            <p:nvPicPr>
              <p:cNvPr id="22" name="Picture 6" descr="http://t2.gstatic.com/images?q=tbn:ANd9GcRuoww0HDU_Jed6xVpZS1xbcxaI5-z-2p3a9QGdXTg4tiGED_M&amp;t=1&amp;usg=__eBOXOB2kADaSaeSWmP5caLz7V6A="/>
              <p:cNvPicPr>
                <a:picLocks noChangeAspect="1" noChangeArrowheads="1"/>
              </p:cNvPicPr>
              <p:nvPr/>
            </p:nvPicPr>
            <p:blipFill>
              <a:blip r:embed="rId9" cstate="print">
                <a:lum bright="30000"/>
              </a:blip>
              <a:srcRect/>
              <a:stretch>
                <a:fillRect/>
              </a:stretch>
            </p:blipFill>
            <p:spPr bwMode="auto">
              <a:xfrm rot="827003">
                <a:off x="4104956" y="2584149"/>
                <a:ext cx="540000" cy="540000"/>
              </a:xfrm>
              <a:prstGeom prst="rect">
                <a:avLst/>
              </a:prstGeom>
              <a:noFill/>
              <a:ln>
                <a:noFill/>
              </a:ln>
              <a:effectLst>
                <a:outerShdw blurRad="44450" dist="27940" dir="5400000" algn="ctr">
                  <a:srgbClr val="000000">
                    <a:alpha val="32000"/>
                  </a:srgbClr>
                </a:outerShdw>
              </a:effectLst>
              <a:sp3d>
                <a:bevelT w="190500" h="38100"/>
              </a:sp3d>
            </p:spPr>
          </p:pic>
          <p:pic>
            <p:nvPicPr>
              <p:cNvPr id="23" name="Picture 8" descr="http://t0.gstatic.com/images?q=tbn:ANd9GcQjBGhh6Q_sMcYGdgZJj_iAugSdx9FreFoNZKfYDPt0TwsvQyw&amp;t=1&amp;usg=__cHbjmUDlON-hOAVaHiWu-LzkBzg="/>
              <p:cNvPicPr>
                <a:picLocks noChangeAspect="1" noChangeArrowheads="1"/>
              </p:cNvPicPr>
              <p:nvPr/>
            </p:nvPicPr>
            <p:blipFill>
              <a:blip r:embed="rId10" cstate="print">
                <a:lum bright="30000"/>
              </a:blip>
              <a:srcRect/>
              <a:stretch>
                <a:fillRect/>
              </a:stretch>
            </p:blipFill>
            <p:spPr bwMode="auto">
              <a:xfrm rot="20109906">
                <a:off x="3720092" y="2194605"/>
                <a:ext cx="540000" cy="540000"/>
              </a:xfrm>
              <a:prstGeom prst="rect">
                <a:avLst/>
              </a:prstGeom>
              <a:noFill/>
              <a:ln>
                <a:noFill/>
              </a:ln>
              <a:effectLst>
                <a:outerShdw blurRad="44450" dist="27940" dir="5400000" algn="ctr">
                  <a:srgbClr val="000000">
                    <a:alpha val="32000"/>
                  </a:srgbClr>
                </a:outerShdw>
              </a:effectLst>
              <a:sp3d>
                <a:bevelT w="190500" h="38100"/>
              </a:sp3d>
            </p:spPr>
          </p:pic>
          <p:pic>
            <p:nvPicPr>
              <p:cNvPr id="24" name="Picture 4" descr="http://t0.gstatic.com/images?q=tbn:ANd9GcTslTJ1Owio-iVzaMDZpBmYcZTrQD_sKQdyATv-2GGVujkLGKI&amp;t=1&amp;usg=__7xVlZTKpK6P_sGQlut1AnuqIWXY="/>
              <p:cNvPicPr>
                <a:picLocks noChangeAspect="1" noChangeArrowheads="1"/>
              </p:cNvPicPr>
              <p:nvPr/>
            </p:nvPicPr>
            <p:blipFill>
              <a:blip r:embed="rId11" cstate="print">
                <a:lum bright="30000"/>
              </a:blip>
              <a:srcRect/>
              <a:stretch>
                <a:fillRect/>
              </a:stretch>
            </p:blipFill>
            <p:spPr bwMode="auto">
              <a:xfrm rot="2760323">
                <a:off x="4605109" y="2373435"/>
                <a:ext cx="542411" cy="540000"/>
              </a:xfrm>
              <a:prstGeom prst="rect">
                <a:avLst/>
              </a:prstGeom>
              <a:noFill/>
              <a:ln>
                <a:noFill/>
              </a:ln>
              <a:effectLst>
                <a:outerShdw blurRad="44450" dist="27940" dir="5400000" algn="ctr">
                  <a:srgbClr val="000000">
                    <a:alpha val="32000"/>
                  </a:srgbClr>
                </a:outerShdw>
              </a:effectLst>
              <a:sp3d>
                <a:bevelT w="190500" h="38100"/>
              </a:sp3d>
            </p:spPr>
          </p:pic>
        </p:grpSp>
      </p:grpSp>
      <p:pic>
        <p:nvPicPr>
          <p:cNvPr id="2050" name="Picture 2"/>
          <p:cNvPicPr>
            <a:picLocks noChangeAspect="1" noChangeArrowheads="1"/>
          </p:cNvPicPr>
          <p:nvPr/>
        </p:nvPicPr>
        <p:blipFill rotWithShape="1">
          <a:blip r:embed="rId12" cstate="print">
            <a:extLst>
              <a:ext uri="{28A0092B-C50C-407E-A947-70E740481C1C}">
                <a14:useLocalDpi xmlns:a14="http://schemas.microsoft.com/office/drawing/2010/main" xmlns="" val="0"/>
              </a:ext>
            </a:extLst>
          </a:blip>
          <a:srcRect l="8470" t="6417" r="2787"/>
          <a:stretch/>
        </p:blipFill>
        <p:spPr bwMode="auto">
          <a:xfrm>
            <a:off x="5340659" y="370373"/>
            <a:ext cx="3127535" cy="2152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2 Subtítulo"/>
          <p:cNvSpPr txBox="1">
            <a:spLocks/>
          </p:cNvSpPr>
          <p:nvPr/>
        </p:nvSpPr>
        <p:spPr>
          <a:xfrm>
            <a:off x="3816408" y="2900536"/>
            <a:ext cx="5364104" cy="1752600"/>
          </a:xfrm>
          <a:prstGeom prst="rect">
            <a:avLst/>
          </a:prstGeom>
        </p:spPr>
        <p:txBody>
          <a:bodyPr>
            <a:noAutofit/>
          </a:bodyPr>
          <a:lstStyle>
            <a:lvl1pPr marL="0" indent="0" algn="ctr">
              <a:buNone/>
              <a:defRPr sz="3600" b="1" baseline="0">
                <a:solidFill>
                  <a:srgbClr val="C00000"/>
                </a:solidFill>
                <a:effectLst>
                  <a:outerShdw blurRad="38100" dist="38100" dir="2700000" algn="tl">
                    <a:srgbClr val="000000">
                      <a:alpha val="43137"/>
                    </a:srgbClr>
                  </a:outerShdw>
                </a:effectLst>
                <a:latin typeface="BatangChe" pitchFamily="49" charset="-127"/>
                <a:ea typeface="BatangChe" pitchFamily="49" charset="-12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Aft>
                <a:spcPts val="0"/>
              </a:spcAft>
              <a:buClrTx/>
              <a:buSzTx/>
              <a:buFont typeface="Arial" pitchFamily="34" charset="0"/>
              <a:buNone/>
              <a:tabLst/>
              <a:defRPr/>
            </a:pPr>
            <a:r>
              <a:rPr kumimoji="0" lang="es-ES" sz="3500" b="1" i="0" u="none" strike="noStrike" kern="1200" cap="none" spc="0" normalizeH="0" baseline="0" noProof="0" dirty="0" smtClean="0">
                <a:ln>
                  <a:noFill/>
                </a:ln>
                <a:solidFill>
                  <a:schemeClr val="tx1"/>
                </a:solidFill>
                <a:uLnTx/>
                <a:uFillTx/>
                <a:latin typeface="Arial" pitchFamily="34" charset="0"/>
                <a:cs typeface="Arial" pitchFamily="34" charset="0"/>
              </a:rPr>
              <a:t>VARIABLES FUNDAMENTALES PARA SEGUIR EL PROCESO ELECTORAL</a:t>
            </a:r>
            <a:endParaRPr kumimoji="0" lang="es-MX" sz="3500" b="1" i="0" u="none" strike="noStrike" kern="1200" cap="none" spc="0" normalizeH="0" baseline="0" noProof="0" dirty="0" smtClean="0">
              <a:ln>
                <a:noFill/>
              </a:ln>
              <a:solidFill>
                <a:schemeClr val="tx1"/>
              </a:solidFill>
              <a:uLnTx/>
              <a:uFillTx/>
              <a:latin typeface="Arial" pitchFamily="34" charset="0"/>
              <a:cs typeface="Arial" pitchFamily="34" charset="0"/>
            </a:endParaRPr>
          </a:p>
        </p:txBody>
      </p:sp>
      <p:sp>
        <p:nvSpPr>
          <p:cNvPr id="26" name="25 Rectángulo"/>
          <p:cNvSpPr/>
          <p:nvPr/>
        </p:nvSpPr>
        <p:spPr>
          <a:xfrm>
            <a:off x="4027742" y="5373216"/>
            <a:ext cx="1744966" cy="461665"/>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pPr algn="ctr"/>
            <a:r>
              <a:rPr lang="es-MX" sz="2400" b="1" dirty="0" smtClean="0">
                <a:solidFill>
                  <a:srgbClr val="C00000"/>
                </a:solidFill>
                <a:latin typeface="Arial Narrow" pitchFamily="34" charset="0"/>
                <a:cs typeface="Arial" pitchFamily="34" charset="0"/>
              </a:rPr>
              <a:t>Febrero 2011</a:t>
            </a:r>
          </a:p>
        </p:txBody>
      </p:sp>
      <p:pic>
        <p:nvPicPr>
          <p:cNvPr id="25" name="Picture 6" descr="http://t1.gstatic.com/images?q=tbn:ANd9GcQYq3JJpO9nwqnFZAWIndW3RYIGRxmeQxBMLlSo7b5EX3WAdIpgOw"/>
          <p:cNvPicPr>
            <a:picLocks noChangeAspect="1" noChangeArrowheads="1"/>
          </p:cNvPicPr>
          <p:nvPr/>
        </p:nvPicPr>
        <p:blipFill>
          <a:blip r:embed="rId13" cstate="print"/>
          <a:srcRect l="29327" r="15277" b="37001"/>
          <a:stretch>
            <a:fillRect/>
          </a:stretch>
        </p:blipFill>
        <p:spPr bwMode="auto">
          <a:xfrm>
            <a:off x="611560" y="2492896"/>
            <a:ext cx="604052" cy="684000"/>
          </a:xfrm>
          <a:prstGeom prst="ellipse">
            <a:avLst/>
          </a:prstGeom>
          <a:ln>
            <a:noFill/>
          </a:ln>
          <a:effectLst>
            <a:softEdge rad="112500"/>
          </a:effectLst>
        </p:spPr>
      </p:pic>
      <p:pic>
        <p:nvPicPr>
          <p:cNvPr id="27" name="Picture 14" descr="http://www.eluniversal.com.mx/img/2009/10/Soc/alonsolujambio_int.jpg"/>
          <p:cNvPicPr>
            <a:picLocks noChangeAspect="1" noChangeArrowheads="1"/>
          </p:cNvPicPr>
          <p:nvPr/>
        </p:nvPicPr>
        <p:blipFill>
          <a:blip r:embed="rId14" cstate="print"/>
          <a:srcRect l="12516" r="14889"/>
          <a:stretch>
            <a:fillRect/>
          </a:stretch>
        </p:blipFill>
        <p:spPr bwMode="auto">
          <a:xfrm>
            <a:off x="539552" y="3356992"/>
            <a:ext cx="643597" cy="684000"/>
          </a:xfrm>
          <a:prstGeom prst="ellipse">
            <a:avLst/>
          </a:prstGeom>
          <a:ln>
            <a:noFill/>
          </a:ln>
          <a:effectLst>
            <a:softEdge rad="112500"/>
          </a:effectLst>
        </p:spPr>
      </p:pic>
      <p:pic>
        <p:nvPicPr>
          <p:cNvPr id="28" name="Picture 20" descr="http://www.presidencia.gob.mx/images/gabinete/mediana/javier_lozano.jpg"/>
          <p:cNvPicPr>
            <a:picLocks noChangeAspect="1" noChangeArrowheads="1"/>
          </p:cNvPicPr>
          <p:nvPr/>
        </p:nvPicPr>
        <p:blipFill>
          <a:blip r:embed="rId15" cstate="print"/>
          <a:srcRect/>
          <a:stretch>
            <a:fillRect/>
          </a:stretch>
        </p:blipFill>
        <p:spPr bwMode="auto">
          <a:xfrm>
            <a:off x="332036" y="4399136"/>
            <a:ext cx="684000" cy="684000"/>
          </a:xfrm>
          <a:prstGeom prst="ellipse">
            <a:avLst/>
          </a:prstGeom>
          <a:ln>
            <a:noFill/>
          </a:ln>
          <a:effectLst>
            <a:softEdge rad="112500"/>
          </a:effectLst>
        </p:spPr>
      </p:pic>
      <p:pic>
        <p:nvPicPr>
          <p:cNvPr id="29" name="Picture 24" descr="http://t2.gstatic.com/images?q=tbn:ANd9GcTNTaNknTLme9vUO1rX_kOlPjRTkEkg6uhmkNxVK30Cpn1CY1v-"/>
          <p:cNvPicPr>
            <a:picLocks noChangeAspect="1" noChangeArrowheads="1"/>
          </p:cNvPicPr>
          <p:nvPr/>
        </p:nvPicPr>
        <p:blipFill>
          <a:blip r:embed="rId16" cstate="print"/>
          <a:srcRect/>
          <a:stretch>
            <a:fillRect/>
          </a:stretch>
        </p:blipFill>
        <p:spPr bwMode="auto">
          <a:xfrm>
            <a:off x="251520" y="2060848"/>
            <a:ext cx="562737" cy="684000"/>
          </a:xfrm>
          <a:prstGeom prst="ellipse">
            <a:avLst/>
          </a:prstGeom>
          <a:ln>
            <a:noFill/>
          </a:ln>
          <a:effectLst>
            <a:softEdge rad="112500"/>
          </a:effectLst>
        </p:spPr>
      </p:pic>
      <p:pic>
        <p:nvPicPr>
          <p:cNvPr id="30" name="Picture 2" descr="http://t0.gstatic.com/images?q=tbn:ANd9GcRAjQ3qKNOKFIjRgbs3OW3Kty-PSfvin8U07hqXxpmKINmituxf-g"/>
          <p:cNvPicPr>
            <a:picLocks noChangeAspect="1" noChangeArrowheads="1"/>
          </p:cNvPicPr>
          <p:nvPr/>
        </p:nvPicPr>
        <p:blipFill>
          <a:blip r:embed="rId17" cstate="print"/>
          <a:srcRect/>
          <a:stretch>
            <a:fillRect/>
          </a:stretch>
        </p:blipFill>
        <p:spPr bwMode="auto">
          <a:xfrm>
            <a:off x="251520" y="3717032"/>
            <a:ext cx="526360" cy="684000"/>
          </a:xfrm>
          <a:prstGeom prst="ellipse">
            <a:avLst/>
          </a:prstGeom>
          <a:ln>
            <a:noFill/>
          </a:ln>
          <a:effectLst>
            <a:softEdge rad="112500"/>
          </a:effectLst>
        </p:spPr>
      </p:pic>
      <p:pic>
        <p:nvPicPr>
          <p:cNvPr id="31" name="Picture 12" descr="http://conservapedia.com/images/2/23/Ernesto_Cordero.jpg"/>
          <p:cNvPicPr>
            <a:picLocks noChangeAspect="1" noChangeArrowheads="1"/>
          </p:cNvPicPr>
          <p:nvPr/>
        </p:nvPicPr>
        <p:blipFill>
          <a:blip r:embed="rId18" cstate="print"/>
          <a:srcRect/>
          <a:stretch>
            <a:fillRect/>
          </a:stretch>
        </p:blipFill>
        <p:spPr bwMode="auto">
          <a:xfrm>
            <a:off x="179512" y="2996952"/>
            <a:ext cx="576064" cy="684000"/>
          </a:xfrm>
          <a:prstGeom prst="ellipse">
            <a:avLst/>
          </a:prstGeom>
          <a:ln>
            <a:noFill/>
          </a:ln>
          <a:effectLst>
            <a:softEdge rad="112500"/>
          </a:effectLst>
        </p:spPr>
      </p:pic>
      <p:pic>
        <p:nvPicPr>
          <p:cNvPr id="32" name="Picture 22" descr="http://www.veracruzanos.info/wp-content/uploads/2010/10/heriberto-felix-300x225.jpg"/>
          <p:cNvPicPr>
            <a:picLocks noChangeAspect="1" noChangeArrowheads="1"/>
          </p:cNvPicPr>
          <p:nvPr/>
        </p:nvPicPr>
        <p:blipFill>
          <a:blip r:embed="rId19" cstate="print"/>
          <a:srcRect/>
          <a:stretch>
            <a:fillRect/>
          </a:stretch>
        </p:blipFill>
        <p:spPr bwMode="auto">
          <a:xfrm>
            <a:off x="3347864" y="4293096"/>
            <a:ext cx="576064" cy="684000"/>
          </a:xfrm>
          <a:prstGeom prst="ellipse">
            <a:avLst/>
          </a:prstGeom>
          <a:ln>
            <a:noFill/>
          </a:ln>
          <a:effectLst>
            <a:softEdge rad="112500"/>
          </a:effectLst>
        </p:spPr>
      </p:pic>
      <p:pic>
        <p:nvPicPr>
          <p:cNvPr id="33" name="Picture 2" descr="http://t2.gstatic.com/images?q=tbn:ANd9GcQM4nouYQiHmTLAV9FjGdMeQNb7KarT4E_oDOzxlW7VT7WL7JHS"/>
          <p:cNvPicPr>
            <a:picLocks noChangeAspect="1" noChangeArrowheads="1"/>
          </p:cNvPicPr>
          <p:nvPr/>
        </p:nvPicPr>
        <p:blipFill>
          <a:blip r:embed="rId20" cstate="print"/>
          <a:srcRect/>
          <a:stretch>
            <a:fillRect/>
          </a:stretch>
        </p:blipFill>
        <p:spPr bwMode="auto">
          <a:xfrm>
            <a:off x="3059832" y="2060848"/>
            <a:ext cx="559887" cy="684000"/>
          </a:xfrm>
          <a:prstGeom prst="ellipse">
            <a:avLst/>
          </a:prstGeom>
          <a:ln>
            <a:noFill/>
          </a:ln>
          <a:effectLst>
            <a:softEdge rad="112500"/>
          </a:effectLst>
        </p:spPr>
      </p:pic>
      <p:pic>
        <p:nvPicPr>
          <p:cNvPr id="34" name="Picture 8" descr="http://miradas.mx/images/stories/minifp/beltrones-01.jpg"/>
          <p:cNvPicPr>
            <a:picLocks noChangeAspect="1" noChangeArrowheads="1"/>
          </p:cNvPicPr>
          <p:nvPr/>
        </p:nvPicPr>
        <p:blipFill>
          <a:blip r:embed="rId21" cstate="print"/>
          <a:srcRect l="27771" r="21315"/>
          <a:stretch>
            <a:fillRect/>
          </a:stretch>
        </p:blipFill>
        <p:spPr bwMode="auto">
          <a:xfrm>
            <a:off x="3347864" y="2564904"/>
            <a:ext cx="537560" cy="684000"/>
          </a:xfrm>
          <a:prstGeom prst="ellipse">
            <a:avLst/>
          </a:prstGeom>
          <a:solidFill>
            <a:srgbClr val="006600"/>
          </a:solidFill>
          <a:ln>
            <a:noFill/>
          </a:ln>
          <a:effectLst>
            <a:softEdge rad="112500"/>
          </a:effectLst>
        </p:spPr>
      </p:pic>
      <p:pic>
        <p:nvPicPr>
          <p:cNvPr id="35" name="Picture 2" descr="http://t0.gstatic.com/images?q=tbn:ANd9GcT5XUuSINpP4DetblyDS9lbuI41nvWOoNxbdBGozA_RhpAAtrI3nA"/>
          <p:cNvPicPr>
            <a:picLocks noChangeAspect="1" noChangeArrowheads="1"/>
          </p:cNvPicPr>
          <p:nvPr/>
        </p:nvPicPr>
        <p:blipFill>
          <a:blip r:embed="rId22" cstate="print"/>
          <a:srcRect/>
          <a:stretch>
            <a:fillRect/>
          </a:stretch>
        </p:blipFill>
        <p:spPr bwMode="auto">
          <a:xfrm>
            <a:off x="2987824" y="3068960"/>
            <a:ext cx="549378" cy="684000"/>
          </a:xfrm>
          <a:prstGeom prst="ellipse">
            <a:avLst/>
          </a:prstGeom>
          <a:ln>
            <a:noFill/>
          </a:ln>
          <a:effectLst>
            <a:softEdge rad="112500"/>
          </a:effectLst>
        </p:spPr>
      </p:pic>
      <p:pic>
        <p:nvPicPr>
          <p:cNvPr id="36" name="Picture 4" descr="http://t1.gstatic.com/images?q=tbn:ANd9GcSFiiiszSMe7Cy8PxELlVMvFb48gF9Z8el1SFP8xzGSzpDMyoPX"/>
          <p:cNvPicPr>
            <a:picLocks noChangeAspect="1" noChangeArrowheads="1"/>
          </p:cNvPicPr>
          <p:nvPr/>
        </p:nvPicPr>
        <p:blipFill>
          <a:blip r:embed="rId23" cstate="print"/>
          <a:srcRect b="4961"/>
          <a:stretch>
            <a:fillRect/>
          </a:stretch>
        </p:blipFill>
        <p:spPr bwMode="auto">
          <a:xfrm>
            <a:off x="3347864" y="3645024"/>
            <a:ext cx="563798" cy="684000"/>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5288" y="126356"/>
            <a:ext cx="8640960" cy="987504"/>
          </a:xfrm>
          <a:prstGeom prst="roundRect">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es-ES" sz="5200" dirty="0" smtClean="0">
                <a:solidFill>
                  <a:schemeClr val="bg1"/>
                </a:solidFill>
                <a:effectLst>
                  <a:outerShdw blurRad="38100" dist="38100" dir="2700000" algn="tl">
                    <a:srgbClr val="000000">
                      <a:alpha val="43137"/>
                    </a:srgbClr>
                  </a:outerShdw>
                </a:effectLst>
                <a:latin typeface="Arial Rounded MT Bold" pitchFamily="34" charset="0"/>
              </a:rPr>
              <a:t>PRESENTACIÓN</a:t>
            </a:r>
            <a:endParaRPr lang="es-ES" sz="5200" cap="small"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4" name="3 CuadroTexto"/>
          <p:cNvSpPr txBox="1"/>
          <p:nvPr/>
        </p:nvSpPr>
        <p:spPr>
          <a:xfrm>
            <a:off x="323528" y="1196752"/>
            <a:ext cx="8424936" cy="5148000"/>
          </a:xfrm>
          <a:prstGeom prst="roundRect">
            <a:avLst/>
          </a:prstGeom>
          <a:solidFill>
            <a:schemeClr val="accent2">
              <a:lumMod val="40000"/>
              <a:lumOff val="60000"/>
            </a:schemeClr>
          </a:solidFill>
          <a:scene3d>
            <a:camera prst="orthographicFront">
              <a:rot lat="0" lon="0" rev="0"/>
            </a:camera>
            <a:lightRig rig="threePt" dir="t">
              <a:rot lat="0" lon="0" rev="1200000"/>
            </a:lightRig>
          </a:scene3d>
          <a:sp3d>
            <a:bevelT w="63500" h="25400" prst="angle"/>
          </a:sp3d>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just">
              <a:lnSpc>
                <a:spcPct val="150000"/>
              </a:lnSpc>
            </a:pPr>
            <a:r>
              <a:rPr lang="es-MX" sz="1450" dirty="0" smtClean="0">
                <a:solidFill>
                  <a:schemeClr val="tx1"/>
                </a:solidFill>
                <a:cs typeface="Arial" pitchFamily="34" charset="0"/>
              </a:rPr>
              <a:t>Los resultados aquí presentados corresponden a nuestra encuesta mensual de febrero de 2011 y coincide con la publicación de "</a:t>
            </a:r>
            <a:r>
              <a:rPr lang="es-MX" sz="1450" b="1" dirty="0" smtClean="0">
                <a:solidFill>
                  <a:schemeClr val="tx1"/>
                </a:solidFill>
                <a:cs typeface="Arial" pitchFamily="34" charset="0"/>
              </a:rPr>
              <a:t>Así Van… Rumbo al 2012</a:t>
            </a:r>
            <a:r>
              <a:rPr lang="es-MX" sz="1450" dirty="0" smtClean="0">
                <a:solidFill>
                  <a:schemeClr val="tx1"/>
                </a:solidFill>
                <a:cs typeface="Arial" pitchFamily="34" charset="0"/>
              </a:rPr>
              <a:t>" que posee desgloses y explicaciones ricas para el análisis por lo que recomendamos su estudio, lo puede consultar en </a:t>
            </a:r>
            <a:r>
              <a:rPr lang="es-MX" sz="1450" b="1" dirty="0" smtClean="0">
                <a:solidFill>
                  <a:srgbClr val="C00000"/>
                </a:solidFill>
                <a:cs typeface="Arial" pitchFamily="34" charset="0"/>
              </a:rPr>
              <a:t>www.consulta.mx</a:t>
            </a:r>
          </a:p>
          <a:p>
            <a:pPr algn="just">
              <a:lnSpc>
                <a:spcPct val="150000"/>
              </a:lnSpc>
            </a:pPr>
            <a:r>
              <a:rPr lang="es-MX" sz="1450" dirty="0" smtClean="0">
                <a:solidFill>
                  <a:schemeClr val="tx1"/>
                </a:solidFill>
                <a:cs typeface="Arial" pitchFamily="34" charset="0"/>
              </a:rPr>
              <a:t> </a:t>
            </a:r>
          </a:p>
          <a:p>
            <a:pPr algn="just">
              <a:lnSpc>
                <a:spcPct val="150000"/>
              </a:lnSpc>
            </a:pPr>
            <a:r>
              <a:rPr lang="es-MX" sz="1450" dirty="0" smtClean="0">
                <a:solidFill>
                  <a:schemeClr val="tx1"/>
                </a:solidFill>
                <a:cs typeface="Arial" pitchFamily="34" charset="0"/>
              </a:rPr>
              <a:t>La primera aduana de cada partido para llegar con posibilidades al 2012 es la unidad y esa aparentemente no se está logrando en el PRD; esta encuesta no capta en su totalidad las divisiones que hoy se dan, pero servirán como referencia para ver los cambios el mes que entra.</a:t>
            </a:r>
          </a:p>
          <a:p>
            <a:pPr algn="just">
              <a:lnSpc>
                <a:spcPct val="150000"/>
              </a:lnSpc>
            </a:pPr>
            <a:r>
              <a:rPr lang="es-MX" sz="1450" dirty="0" smtClean="0">
                <a:solidFill>
                  <a:schemeClr val="tx1"/>
                </a:solidFill>
                <a:cs typeface="Arial" pitchFamily="34" charset="0"/>
              </a:rPr>
              <a:t> </a:t>
            </a:r>
          </a:p>
          <a:p>
            <a:pPr algn="just">
              <a:lnSpc>
                <a:spcPct val="150000"/>
              </a:lnSpc>
            </a:pPr>
            <a:r>
              <a:rPr lang="es-MX" sz="1450" dirty="0" smtClean="0">
                <a:solidFill>
                  <a:schemeClr val="tx1"/>
                </a:solidFill>
                <a:cs typeface="Arial" pitchFamily="34" charset="0"/>
              </a:rPr>
              <a:t>Entre los aspirantes destacan incrementos de Santiago Creel y de Ernesto Cordero, los demás presentan pocas variaciones, con ventajas para el PRI por partido y de Peña Nieto como posible candidato.</a:t>
            </a:r>
          </a:p>
          <a:p>
            <a:pPr algn="just">
              <a:lnSpc>
                <a:spcPct val="150000"/>
              </a:lnSpc>
            </a:pPr>
            <a:r>
              <a:rPr lang="es-MX" sz="1450" dirty="0" smtClean="0">
                <a:solidFill>
                  <a:schemeClr val="tx1"/>
                </a:solidFill>
                <a:cs typeface="Arial" pitchFamily="34" charset="0"/>
              </a:rPr>
              <a:t> </a:t>
            </a:r>
          </a:p>
          <a:p>
            <a:pPr algn="just">
              <a:lnSpc>
                <a:spcPct val="150000"/>
              </a:lnSpc>
            </a:pPr>
            <a:r>
              <a:rPr lang="es-MX" sz="1450" dirty="0" smtClean="0">
                <a:solidFill>
                  <a:schemeClr val="tx1"/>
                </a:solidFill>
                <a:cs typeface="Arial" pitchFamily="34" charset="0"/>
              </a:rPr>
              <a:t>En este documento mensual seguiremos construyendo las series con las </a:t>
            </a:r>
            <a:r>
              <a:rPr lang="es-MX" sz="1450" b="1" u="sng" dirty="0" smtClean="0">
                <a:solidFill>
                  <a:schemeClr val="tx1"/>
                </a:solidFill>
                <a:cs typeface="Arial" pitchFamily="34" charset="0"/>
              </a:rPr>
              <a:t>Variables Fundamentales</a:t>
            </a:r>
            <a:r>
              <a:rPr lang="es-MX" sz="1450" dirty="0" smtClean="0">
                <a:solidFill>
                  <a:schemeClr val="tx1"/>
                </a:solidFill>
                <a:cs typeface="Arial" pitchFamily="34" charset="0"/>
              </a:rPr>
              <a:t> Rumbo al 2012 y aumentaremos aquellas que consideremos se vayan generando con las campañas, alianzas, rompimientos y otros eventos importantes.</a:t>
            </a: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54 CuadroTexto"/>
          <p:cNvSpPr txBox="1"/>
          <p:nvPr/>
        </p:nvSpPr>
        <p:spPr>
          <a:xfrm>
            <a:off x="255288" y="126356"/>
            <a:ext cx="8640960" cy="987504"/>
          </a:xfrm>
          <a:prstGeom prst="roundRect">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es-ES" sz="5200" dirty="0" smtClean="0">
                <a:solidFill>
                  <a:schemeClr val="bg1"/>
                </a:solidFill>
                <a:effectLst>
                  <a:outerShdw blurRad="38100" dist="38100" dir="2700000" algn="tl">
                    <a:srgbClr val="000000">
                      <a:alpha val="43137"/>
                    </a:srgbClr>
                  </a:outerShdw>
                </a:effectLst>
                <a:latin typeface="Arial Rounded MT Bold" pitchFamily="34" charset="0"/>
              </a:rPr>
              <a:t>INDICE</a:t>
            </a:r>
            <a:endParaRPr lang="es-ES" sz="5200" cap="small"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27" name="26 Rectángulo redondeado"/>
          <p:cNvSpPr/>
          <p:nvPr/>
        </p:nvSpPr>
        <p:spPr>
          <a:xfrm>
            <a:off x="1331640" y="1704866"/>
            <a:ext cx="3528392" cy="503960"/>
          </a:xfrm>
          <a:prstGeom prst="roundRect">
            <a:avLst/>
          </a:prstGeom>
          <a:solidFill>
            <a:schemeClr val="accent1">
              <a:lumMod val="75000"/>
            </a:schemeClr>
          </a:solidFill>
          <a:ln>
            <a:noFill/>
          </a:ln>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rtlCol="0" anchor="ctr"/>
          <a:lstStyle/>
          <a:p>
            <a:pPr algn="ctr"/>
            <a:endParaRPr lang="es-MX" dirty="0">
              <a:solidFill>
                <a:schemeClr val="bg1"/>
              </a:solidFill>
              <a:latin typeface="Arial Rounded MT Bold"/>
            </a:endParaRPr>
          </a:p>
        </p:txBody>
      </p:sp>
      <p:sp>
        <p:nvSpPr>
          <p:cNvPr id="16" name="15 Rectángulo redondeado"/>
          <p:cNvSpPr/>
          <p:nvPr/>
        </p:nvSpPr>
        <p:spPr>
          <a:xfrm>
            <a:off x="1302072" y="1211266"/>
            <a:ext cx="3528392" cy="503960"/>
          </a:xfrm>
          <a:prstGeom prst="roundRect">
            <a:avLst/>
          </a:prstGeom>
          <a:solidFill>
            <a:schemeClr val="accent1">
              <a:lumMod val="75000"/>
            </a:schemeClr>
          </a:solidFill>
          <a:ln>
            <a:noFill/>
          </a:ln>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rtlCol="0" anchor="ctr"/>
          <a:lstStyle/>
          <a:p>
            <a:pPr algn="ctr"/>
            <a:endParaRPr lang="es-MX" dirty="0">
              <a:solidFill>
                <a:schemeClr val="bg1"/>
              </a:solidFill>
              <a:latin typeface="Arial Rounded MT Bold"/>
            </a:endParaRPr>
          </a:p>
        </p:txBody>
      </p:sp>
      <p:sp>
        <p:nvSpPr>
          <p:cNvPr id="19" name="18 Pentágono"/>
          <p:cNvSpPr/>
          <p:nvPr/>
        </p:nvSpPr>
        <p:spPr>
          <a:xfrm>
            <a:off x="251520" y="1157498"/>
            <a:ext cx="1800200" cy="1148400"/>
          </a:xfrm>
          <a:prstGeom prst="homePlate">
            <a:avLst/>
          </a:prstGeom>
          <a:solidFill>
            <a:srgbClr val="00206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dirty="0" smtClean="0">
                <a:latin typeface="Arial Rounded MT Bold"/>
              </a:rPr>
              <a:t>1. Entorno</a:t>
            </a:r>
            <a:endParaRPr lang="es-MX" dirty="0">
              <a:latin typeface="Arial Rounded MT Bold"/>
            </a:endParaRPr>
          </a:p>
        </p:txBody>
      </p:sp>
      <p:sp>
        <p:nvSpPr>
          <p:cNvPr id="31" name="30 Rectángulo redondeado"/>
          <p:cNvSpPr/>
          <p:nvPr/>
        </p:nvSpPr>
        <p:spPr>
          <a:xfrm>
            <a:off x="1444948" y="3500438"/>
            <a:ext cx="3528392" cy="396000"/>
          </a:xfrm>
          <a:prstGeom prst="roundRect">
            <a:avLst/>
          </a:prstGeom>
          <a:solidFill>
            <a:schemeClr val="accent4">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latin typeface="Arial Rounded MT Bold"/>
            </a:endParaRPr>
          </a:p>
        </p:txBody>
      </p:sp>
      <p:sp>
        <p:nvSpPr>
          <p:cNvPr id="32" name="31 Rectángulo redondeado"/>
          <p:cNvSpPr/>
          <p:nvPr/>
        </p:nvSpPr>
        <p:spPr>
          <a:xfrm>
            <a:off x="1461142" y="3884854"/>
            <a:ext cx="3528392" cy="396000"/>
          </a:xfrm>
          <a:prstGeom prst="roundRect">
            <a:avLst/>
          </a:prstGeom>
          <a:solidFill>
            <a:schemeClr val="accent4">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latin typeface="Arial Rounded MT Bold"/>
            </a:endParaRPr>
          </a:p>
        </p:txBody>
      </p:sp>
      <p:sp>
        <p:nvSpPr>
          <p:cNvPr id="33" name="32 Rectángulo redondeado"/>
          <p:cNvSpPr/>
          <p:nvPr/>
        </p:nvSpPr>
        <p:spPr>
          <a:xfrm>
            <a:off x="1448716" y="4266998"/>
            <a:ext cx="3528392" cy="396000"/>
          </a:xfrm>
          <a:prstGeom prst="roundRect">
            <a:avLst/>
          </a:prstGeom>
          <a:solidFill>
            <a:schemeClr val="accent4">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latin typeface="Arial Rounded MT Bold"/>
            </a:endParaRPr>
          </a:p>
        </p:txBody>
      </p:sp>
      <p:sp>
        <p:nvSpPr>
          <p:cNvPr id="34" name="33 Rectángulo redondeado"/>
          <p:cNvSpPr/>
          <p:nvPr/>
        </p:nvSpPr>
        <p:spPr>
          <a:xfrm>
            <a:off x="1447220" y="4644750"/>
            <a:ext cx="3528392" cy="396000"/>
          </a:xfrm>
          <a:prstGeom prst="roundRect">
            <a:avLst/>
          </a:prstGeom>
          <a:solidFill>
            <a:schemeClr val="accent4">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latin typeface="Arial Rounded MT Bold"/>
            </a:endParaRPr>
          </a:p>
        </p:txBody>
      </p:sp>
      <p:sp>
        <p:nvSpPr>
          <p:cNvPr id="24" name="23 Pentágono"/>
          <p:cNvSpPr/>
          <p:nvPr/>
        </p:nvSpPr>
        <p:spPr>
          <a:xfrm>
            <a:off x="251520" y="3683502"/>
            <a:ext cx="1800200" cy="1148400"/>
          </a:xfrm>
          <a:prstGeom prst="homePlate">
            <a:avLst/>
          </a:prstGeom>
          <a:solidFill>
            <a:srgbClr val="7030A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dirty="0" smtClean="0">
                <a:latin typeface="Arial Rounded MT Bold"/>
              </a:rPr>
              <a:t>3. Aspirantes</a:t>
            </a:r>
            <a:endParaRPr lang="es-MX" dirty="0">
              <a:latin typeface="Arial Rounded MT Bold"/>
            </a:endParaRPr>
          </a:p>
        </p:txBody>
      </p:sp>
      <p:sp>
        <p:nvSpPr>
          <p:cNvPr id="35" name="34 Rectángulo redondeado"/>
          <p:cNvSpPr/>
          <p:nvPr/>
        </p:nvSpPr>
        <p:spPr>
          <a:xfrm>
            <a:off x="5436096" y="5637870"/>
            <a:ext cx="3528392" cy="503960"/>
          </a:xfrm>
          <a:prstGeom prst="roundRect">
            <a:avLst/>
          </a:prstGeom>
          <a:solidFill>
            <a:schemeClr val="accent2">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latin typeface="Arial Rounded MT Bold"/>
            </a:endParaRPr>
          </a:p>
        </p:txBody>
      </p:sp>
      <p:sp>
        <p:nvSpPr>
          <p:cNvPr id="36" name="35 Rectángulo redondeado"/>
          <p:cNvSpPr/>
          <p:nvPr/>
        </p:nvSpPr>
        <p:spPr>
          <a:xfrm>
            <a:off x="5406528" y="5128726"/>
            <a:ext cx="3528392" cy="503960"/>
          </a:xfrm>
          <a:prstGeom prst="roundRect">
            <a:avLst/>
          </a:prstGeom>
          <a:solidFill>
            <a:schemeClr val="accent2">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latin typeface="Arial Rounded MT Bold"/>
            </a:endParaRPr>
          </a:p>
        </p:txBody>
      </p:sp>
      <p:sp>
        <p:nvSpPr>
          <p:cNvPr id="37" name="36 Pentágono"/>
          <p:cNvSpPr/>
          <p:nvPr/>
        </p:nvSpPr>
        <p:spPr>
          <a:xfrm>
            <a:off x="4143372" y="5072074"/>
            <a:ext cx="2012804" cy="1148400"/>
          </a:xfrm>
          <a:prstGeom prst="homePlate">
            <a:avLst/>
          </a:prstGeom>
          <a:solidFill>
            <a:srgbClr val="9A3836"/>
          </a:solidFill>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rtlCol="0" anchor="ctr"/>
          <a:lstStyle/>
          <a:p>
            <a:pPr algn="ctr"/>
            <a:r>
              <a:rPr lang="es-MX" dirty="0">
                <a:solidFill>
                  <a:schemeClr val="bg1"/>
                </a:solidFill>
                <a:latin typeface="Arial Rounded MT Bold"/>
              </a:rPr>
              <a:t>4</a:t>
            </a:r>
            <a:r>
              <a:rPr lang="es-MX" dirty="0" smtClean="0">
                <a:solidFill>
                  <a:schemeClr val="bg1"/>
                </a:solidFill>
                <a:latin typeface="Arial Rounded MT Bold"/>
              </a:rPr>
              <a:t>. Preferencias</a:t>
            </a:r>
            <a:endParaRPr lang="es-MX" dirty="0">
              <a:solidFill>
                <a:schemeClr val="bg1"/>
              </a:solidFill>
              <a:latin typeface="Arial Rounded MT Bold"/>
            </a:endParaRPr>
          </a:p>
        </p:txBody>
      </p:sp>
      <p:sp>
        <p:nvSpPr>
          <p:cNvPr id="38" name="37 CuadroTexto"/>
          <p:cNvSpPr txBox="1"/>
          <p:nvPr/>
        </p:nvSpPr>
        <p:spPr>
          <a:xfrm>
            <a:off x="1907704" y="1268760"/>
            <a:ext cx="3312368" cy="584775"/>
          </a:xfrm>
          <a:prstGeom prst="rect">
            <a:avLst/>
          </a:prstGeom>
          <a:noFill/>
        </p:spPr>
        <p:txBody>
          <a:bodyPr wrap="square" rtlCol="0" anchor="ctr">
            <a:spAutoFit/>
          </a:bodyPr>
          <a:lstStyle/>
          <a:p>
            <a:pPr lvl="0"/>
            <a:r>
              <a:rPr lang="es-MX" sz="1600" dirty="0" smtClean="0">
                <a:solidFill>
                  <a:schemeClr val="bg1"/>
                </a:solidFill>
                <a:latin typeface="Arial Rounded MT Bold"/>
              </a:rPr>
              <a:t>1.a Evaluación Presidencial</a:t>
            </a:r>
          </a:p>
          <a:p>
            <a:endParaRPr lang="es-MX" sz="1600" dirty="0">
              <a:solidFill>
                <a:schemeClr val="bg1"/>
              </a:solidFill>
              <a:latin typeface="Arial Rounded MT Bold"/>
            </a:endParaRPr>
          </a:p>
        </p:txBody>
      </p:sp>
      <p:sp>
        <p:nvSpPr>
          <p:cNvPr id="40" name="39 CuadroTexto"/>
          <p:cNvSpPr txBox="1"/>
          <p:nvPr/>
        </p:nvSpPr>
        <p:spPr>
          <a:xfrm>
            <a:off x="1918248" y="1758278"/>
            <a:ext cx="3312368" cy="584775"/>
          </a:xfrm>
          <a:prstGeom prst="rect">
            <a:avLst/>
          </a:prstGeom>
          <a:noFill/>
        </p:spPr>
        <p:txBody>
          <a:bodyPr wrap="square" rtlCol="0" anchor="ctr">
            <a:spAutoFit/>
          </a:bodyPr>
          <a:lstStyle/>
          <a:p>
            <a:pPr lvl="0"/>
            <a:r>
              <a:rPr lang="es-MX" sz="1600" dirty="0" smtClean="0">
                <a:solidFill>
                  <a:schemeClr val="bg1"/>
                </a:solidFill>
                <a:latin typeface="Arial Rounded MT Bold"/>
              </a:rPr>
              <a:t>1.b Problemática percibida</a:t>
            </a:r>
          </a:p>
          <a:p>
            <a:endParaRPr lang="es-MX" sz="1600" dirty="0">
              <a:solidFill>
                <a:schemeClr val="bg1"/>
              </a:solidFill>
              <a:latin typeface="Arial Rounded MT Bold"/>
            </a:endParaRPr>
          </a:p>
        </p:txBody>
      </p:sp>
      <p:sp>
        <p:nvSpPr>
          <p:cNvPr id="46" name="45 CuadroTexto"/>
          <p:cNvSpPr txBox="1"/>
          <p:nvPr/>
        </p:nvSpPr>
        <p:spPr>
          <a:xfrm>
            <a:off x="1907704" y="3525134"/>
            <a:ext cx="3312368" cy="338554"/>
          </a:xfrm>
          <a:prstGeom prst="rect">
            <a:avLst/>
          </a:prstGeom>
          <a:noFill/>
        </p:spPr>
        <p:txBody>
          <a:bodyPr wrap="square" rtlCol="0" anchor="ctr">
            <a:spAutoFit/>
          </a:bodyPr>
          <a:lstStyle/>
          <a:p>
            <a:pPr lvl="0"/>
            <a:r>
              <a:rPr lang="es-MX" sz="1600" dirty="0">
                <a:solidFill>
                  <a:schemeClr val="bg1"/>
                </a:solidFill>
                <a:latin typeface="Arial Rounded MT Bold"/>
              </a:rPr>
              <a:t>3.a</a:t>
            </a:r>
            <a:r>
              <a:rPr lang="es-MX" sz="1600" dirty="0" smtClean="0">
                <a:solidFill>
                  <a:schemeClr val="bg1"/>
                </a:solidFill>
                <a:latin typeface="Arial Rounded MT Bold"/>
              </a:rPr>
              <a:t>  Alrededor del PAN</a:t>
            </a:r>
            <a:endParaRPr lang="es-MX" sz="1600" dirty="0">
              <a:solidFill>
                <a:schemeClr val="bg1"/>
              </a:solidFill>
              <a:latin typeface="Arial Rounded MT Bold"/>
            </a:endParaRPr>
          </a:p>
        </p:txBody>
      </p:sp>
      <p:sp>
        <p:nvSpPr>
          <p:cNvPr id="47" name="46 CuadroTexto"/>
          <p:cNvSpPr txBox="1"/>
          <p:nvPr/>
        </p:nvSpPr>
        <p:spPr>
          <a:xfrm>
            <a:off x="1907704" y="3891542"/>
            <a:ext cx="3312368" cy="338554"/>
          </a:xfrm>
          <a:prstGeom prst="rect">
            <a:avLst/>
          </a:prstGeom>
          <a:noFill/>
        </p:spPr>
        <p:txBody>
          <a:bodyPr wrap="square" rtlCol="0" anchor="ctr">
            <a:spAutoFit/>
          </a:bodyPr>
          <a:lstStyle/>
          <a:p>
            <a:pPr lvl="0"/>
            <a:r>
              <a:rPr lang="es-MX" sz="1600" dirty="0" smtClean="0">
                <a:solidFill>
                  <a:schemeClr val="bg1"/>
                </a:solidFill>
                <a:latin typeface="Arial Rounded MT Bold"/>
              </a:rPr>
              <a:t>3.b  Alrededor del PRI</a:t>
            </a:r>
            <a:endParaRPr lang="es-MX" sz="1600" dirty="0">
              <a:solidFill>
                <a:schemeClr val="bg1"/>
              </a:solidFill>
              <a:latin typeface="Arial Rounded MT Bold"/>
            </a:endParaRPr>
          </a:p>
        </p:txBody>
      </p:sp>
      <p:sp>
        <p:nvSpPr>
          <p:cNvPr id="48" name="47 CuadroTexto"/>
          <p:cNvSpPr txBox="1"/>
          <p:nvPr/>
        </p:nvSpPr>
        <p:spPr>
          <a:xfrm>
            <a:off x="1867900" y="4278878"/>
            <a:ext cx="3312368" cy="338554"/>
          </a:xfrm>
          <a:prstGeom prst="rect">
            <a:avLst/>
          </a:prstGeom>
          <a:noFill/>
        </p:spPr>
        <p:txBody>
          <a:bodyPr wrap="square" rtlCol="0" anchor="ctr">
            <a:spAutoFit/>
          </a:bodyPr>
          <a:lstStyle/>
          <a:p>
            <a:pPr lvl="0"/>
            <a:r>
              <a:rPr lang="es-MX" sz="1600" dirty="0" smtClean="0">
                <a:solidFill>
                  <a:schemeClr val="bg1"/>
                </a:solidFill>
                <a:latin typeface="Arial Rounded MT Bold"/>
              </a:rPr>
              <a:t>3.c  Alrededor del PRD</a:t>
            </a:r>
            <a:endParaRPr lang="es-MX" sz="1600" dirty="0">
              <a:solidFill>
                <a:schemeClr val="bg1"/>
              </a:solidFill>
              <a:latin typeface="Arial Rounded MT Bold"/>
            </a:endParaRPr>
          </a:p>
        </p:txBody>
      </p:sp>
      <p:sp>
        <p:nvSpPr>
          <p:cNvPr id="52" name="51 CuadroTexto"/>
          <p:cNvSpPr txBox="1"/>
          <p:nvPr/>
        </p:nvSpPr>
        <p:spPr>
          <a:xfrm>
            <a:off x="1868324" y="4660602"/>
            <a:ext cx="3312368" cy="338554"/>
          </a:xfrm>
          <a:prstGeom prst="rect">
            <a:avLst/>
          </a:prstGeom>
          <a:noFill/>
        </p:spPr>
        <p:txBody>
          <a:bodyPr wrap="square" rtlCol="0" anchor="ctr">
            <a:spAutoFit/>
          </a:bodyPr>
          <a:lstStyle/>
          <a:p>
            <a:pPr lvl="0"/>
            <a:r>
              <a:rPr lang="es-MX" sz="1600" dirty="0" smtClean="0">
                <a:solidFill>
                  <a:schemeClr val="bg1"/>
                </a:solidFill>
                <a:latin typeface="Arial Rounded MT Bold"/>
              </a:rPr>
              <a:t>3.d  De 3 principales partidos</a:t>
            </a:r>
            <a:endParaRPr lang="es-MX" sz="1600" dirty="0">
              <a:solidFill>
                <a:schemeClr val="bg1"/>
              </a:solidFill>
              <a:latin typeface="Arial Rounded MT Bold"/>
            </a:endParaRPr>
          </a:p>
        </p:txBody>
      </p:sp>
      <p:sp>
        <p:nvSpPr>
          <p:cNvPr id="53" name="52 CuadroTexto"/>
          <p:cNvSpPr txBox="1"/>
          <p:nvPr/>
        </p:nvSpPr>
        <p:spPr>
          <a:xfrm>
            <a:off x="6096320" y="5216761"/>
            <a:ext cx="3312368" cy="584775"/>
          </a:xfrm>
          <a:prstGeom prst="rect">
            <a:avLst/>
          </a:prstGeom>
          <a:noFill/>
        </p:spPr>
        <p:txBody>
          <a:bodyPr wrap="square" rtlCol="0" anchor="ctr">
            <a:spAutoFit/>
          </a:bodyPr>
          <a:lstStyle/>
          <a:p>
            <a:pPr lvl="0"/>
            <a:r>
              <a:rPr lang="es-MX" sz="1600" dirty="0">
                <a:solidFill>
                  <a:schemeClr val="bg1"/>
                </a:solidFill>
                <a:latin typeface="Arial Rounded MT Bold"/>
              </a:rPr>
              <a:t>4.a </a:t>
            </a:r>
            <a:r>
              <a:rPr lang="es-MX" sz="1600" dirty="0" smtClean="0">
                <a:solidFill>
                  <a:schemeClr val="bg1"/>
                </a:solidFill>
                <a:latin typeface="Arial Rounded MT Bold"/>
              </a:rPr>
              <a:t>Sin candidatos</a:t>
            </a:r>
          </a:p>
          <a:p>
            <a:endParaRPr lang="es-MX" sz="1600" dirty="0">
              <a:solidFill>
                <a:schemeClr val="bg1"/>
              </a:solidFill>
              <a:latin typeface="Arial Rounded MT Bold"/>
            </a:endParaRPr>
          </a:p>
        </p:txBody>
      </p:sp>
      <p:sp>
        <p:nvSpPr>
          <p:cNvPr id="54" name="53 CuadroTexto"/>
          <p:cNvSpPr txBox="1"/>
          <p:nvPr/>
        </p:nvSpPr>
        <p:spPr>
          <a:xfrm>
            <a:off x="6080400" y="5612360"/>
            <a:ext cx="2808312" cy="830997"/>
          </a:xfrm>
          <a:prstGeom prst="rect">
            <a:avLst/>
          </a:prstGeom>
          <a:noFill/>
        </p:spPr>
        <p:txBody>
          <a:bodyPr wrap="square" rtlCol="0" anchor="ctr">
            <a:spAutoFit/>
          </a:bodyPr>
          <a:lstStyle/>
          <a:p>
            <a:pPr marL="355600" lvl="0" indent="-355600"/>
            <a:r>
              <a:rPr lang="es-MX" sz="1600" dirty="0" smtClean="0">
                <a:solidFill>
                  <a:schemeClr val="bg1"/>
                </a:solidFill>
                <a:latin typeface="Arial Rounded MT Bold"/>
              </a:rPr>
              <a:t>4.b Entre quienes van a la cabeza</a:t>
            </a:r>
          </a:p>
          <a:p>
            <a:endParaRPr lang="es-MX" sz="1600" dirty="0">
              <a:solidFill>
                <a:schemeClr val="bg1"/>
              </a:solidFill>
              <a:latin typeface="Arial Rounded MT Bold"/>
            </a:endParaRPr>
          </a:p>
        </p:txBody>
      </p:sp>
      <p:sp>
        <p:nvSpPr>
          <p:cNvPr id="44" name="43 Rectángulo redondeado"/>
          <p:cNvSpPr/>
          <p:nvPr/>
        </p:nvSpPr>
        <p:spPr>
          <a:xfrm>
            <a:off x="5436096" y="2349442"/>
            <a:ext cx="3528392" cy="504000"/>
          </a:xfrm>
          <a:prstGeom prst="roundRect">
            <a:avLst/>
          </a:prstGeom>
          <a:solidFill>
            <a:srgbClr val="CC66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latin typeface="Arial Rounded MT Bold"/>
            </a:endParaRPr>
          </a:p>
        </p:txBody>
      </p:sp>
      <p:sp>
        <p:nvSpPr>
          <p:cNvPr id="50" name="49 Rectángulo redondeado"/>
          <p:cNvSpPr/>
          <p:nvPr/>
        </p:nvSpPr>
        <p:spPr>
          <a:xfrm>
            <a:off x="5436096" y="2852374"/>
            <a:ext cx="3528392" cy="504000"/>
          </a:xfrm>
          <a:prstGeom prst="roundRect">
            <a:avLst/>
          </a:prstGeom>
          <a:solidFill>
            <a:srgbClr val="CC66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latin typeface="Arial Rounded MT Bold"/>
            </a:endParaRPr>
          </a:p>
        </p:txBody>
      </p:sp>
      <p:sp>
        <p:nvSpPr>
          <p:cNvPr id="51" name="50 Pentágono"/>
          <p:cNvSpPr/>
          <p:nvPr/>
        </p:nvSpPr>
        <p:spPr>
          <a:xfrm>
            <a:off x="4282472" y="2300506"/>
            <a:ext cx="1800200" cy="1148400"/>
          </a:xfrm>
          <a:prstGeom prst="homePlate">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dirty="0" smtClean="0">
                <a:latin typeface="Arial Rounded MT Bold"/>
              </a:rPr>
              <a:t>2. Partidismo</a:t>
            </a:r>
            <a:endParaRPr lang="es-MX" dirty="0">
              <a:latin typeface="Arial Rounded MT Bold"/>
            </a:endParaRPr>
          </a:p>
        </p:txBody>
      </p:sp>
      <p:sp>
        <p:nvSpPr>
          <p:cNvPr id="58" name="57 CuadroTexto"/>
          <p:cNvSpPr txBox="1"/>
          <p:nvPr/>
        </p:nvSpPr>
        <p:spPr>
          <a:xfrm>
            <a:off x="6027926" y="2397663"/>
            <a:ext cx="3312368" cy="584775"/>
          </a:xfrm>
          <a:prstGeom prst="rect">
            <a:avLst/>
          </a:prstGeom>
          <a:noFill/>
        </p:spPr>
        <p:txBody>
          <a:bodyPr wrap="square" rtlCol="0" anchor="ctr">
            <a:spAutoFit/>
          </a:bodyPr>
          <a:lstStyle/>
          <a:p>
            <a:pPr lvl="0"/>
            <a:r>
              <a:rPr lang="es-MX" sz="1600" dirty="0" smtClean="0">
                <a:solidFill>
                  <a:schemeClr val="bg1"/>
                </a:solidFill>
                <a:latin typeface="Arial Rounded MT Bold"/>
              </a:rPr>
              <a:t>2.a Opinión de partidos</a:t>
            </a:r>
          </a:p>
          <a:p>
            <a:endParaRPr lang="es-MX" sz="1600" dirty="0">
              <a:solidFill>
                <a:schemeClr val="bg1"/>
              </a:solidFill>
              <a:latin typeface="Arial Rounded MT Bold"/>
            </a:endParaRPr>
          </a:p>
        </p:txBody>
      </p:sp>
      <p:sp>
        <p:nvSpPr>
          <p:cNvPr id="59" name="58 CuadroTexto"/>
          <p:cNvSpPr txBox="1"/>
          <p:nvPr/>
        </p:nvSpPr>
        <p:spPr>
          <a:xfrm>
            <a:off x="6024860" y="2910992"/>
            <a:ext cx="3312368" cy="584775"/>
          </a:xfrm>
          <a:prstGeom prst="rect">
            <a:avLst/>
          </a:prstGeom>
          <a:noFill/>
        </p:spPr>
        <p:txBody>
          <a:bodyPr wrap="square" rtlCol="0" anchor="ctr">
            <a:spAutoFit/>
          </a:bodyPr>
          <a:lstStyle/>
          <a:p>
            <a:pPr lvl="0"/>
            <a:r>
              <a:rPr lang="es-MX" sz="1600" dirty="0" smtClean="0">
                <a:solidFill>
                  <a:schemeClr val="bg1"/>
                </a:solidFill>
                <a:latin typeface="Arial Rounded MT Bold"/>
              </a:rPr>
              <a:t>2.b  Aceptación de partidos</a:t>
            </a:r>
          </a:p>
          <a:p>
            <a:endParaRPr lang="es-MX" sz="1600" dirty="0">
              <a:solidFill>
                <a:schemeClr val="bg1"/>
              </a:solidFill>
              <a:latin typeface="Arial Rounded MT Bold"/>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Gráfico"/>
          <p:cNvGraphicFramePr/>
          <p:nvPr>
            <p:extLst>
              <p:ext uri="{D42A27DB-BD31-4B8C-83A1-F6EECF244321}">
                <p14:modId xmlns="" xmlns:p14="http://schemas.microsoft.com/office/powerpoint/2010/main" val="375007168"/>
              </p:ext>
            </p:extLst>
          </p:nvPr>
        </p:nvGraphicFramePr>
        <p:xfrm>
          <a:off x="357158" y="1428736"/>
          <a:ext cx="8355385" cy="4824536"/>
        </p:xfrm>
        <a:graphic>
          <a:graphicData uri="http://schemas.openxmlformats.org/drawingml/2006/chart">
            <c:chart xmlns:c="http://schemas.openxmlformats.org/drawingml/2006/chart" xmlns:r="http://schemas.openxmlformats.org/officeDocument/2006/relationships" r:id="rId3"/>
          </a:graphicData>
        </a:graphic>
      </p:graphicFrame>
      <p:sp>
        <p:nvSpPr>
          <p:cNvPr id="8" name="7 CuadroTexto"/>
          <p:cNvSpPr txBox="1"/>
          <p:nvPr/>
        </p:nvSpPr>
        <p:spPr>
          <a:xfrm>
            <a:off x="1718976" y="91360"/>
            <a:ext cx="7128792" cy="1152000"/>
          </a:xfrm>
          <a:prstGeom prst="roundRect">
            <a:avLst/>
          </a:prstGeom>
          <a:solidFill>
            <a:schemeClr val="accent1">
              <a:lumMod val="75000"/>
            </a:schemeClr>
          </a:solidFill>
          <a:ln>
            <a:noFill/>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wrap="square" rtlCol="0" anchor="ctr">
            <a:spAutoFit/>
          </a:bodyPr>
          <a:lstStyle/>
          <a:p>
            <a:pPr marL="180000"/>
            <a:r>
              <a:rPr lang="es-ES" sz="4000" dirty="0" smtClean="0">
                <a:solidFill>
                  <a:schemeClr val="bg1"/>
                </a:solidFill>
                <a:effectLst>
                  <a:outerShdw blurRad="38100" dist="38100" dir="2700000" algn="tl">
                    <a:srgbClr val="000000">
                      <a:alpha val="43137"/>
                    </a:srgbClr>
                  </a:outerShdw>
                </a:effectLst>
                <a:latin typeface="Arial Rounded MT Bold" pitchFamily="34" charset="0"/>
              </a:rPr>
              <a:t>1.a </a:t>
            </a:r>
            <a:r>
              <a:rPr lang="es-ES" sz="3800" cap="small" dirty="0" smtClean="0">
                <a:solidFill>
                  <a:schemeClr val="bg1"/>
                </a:solidFill>
                <a:effectLst>
                  <a:outerShdw blurRad="38100" dist="38100" dir="2700000" algn="tl">
                    <a:srgbClr val="000000">
                      <a:alpha val="43137"/>
                    </a:srgbClr>
                  </a:outerShdw>
                </a:effectLst>
                <a:latin typeface="Arial Rounded MT Bold" pitchFamily="34" charset="0"/>
              </a:rPr>
              <a:t>Evaluación Presidencial</a:t>
            </a:r>
          </a:p>
          <a:p>
            <a:pPr marL="180000" algn="ctr"/>
            <a:r>
              <a:rPr lang="es-ES" sz="3800" cap="small" dirty="0" smtClean="0">
                <a:solidFill>
                  <a:schemeClr val="bg1"/>
                </a:solidFill>
                <a:effectLst>
                  <a:outerShdw blurRad="38100" dist="38100" dir="2700000" algn="tl">
                    <a:srgbClr val="000000">
                      <a:alpha val="43137"/>
                    </a:srgbClr>
                  </a:outerShdw>
                </a:effectLst>
                <a:latin typeface="Arial Rounded MT Bold" pitchFamily="34" charset="0"/>
              </a:rPr>
              <a:t>Un año</a:t>
            </a:r>
            <a:endParaRPr lang="es-ES" sz="3800" cap="small"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9" name="8 Pentágono"/>
          <p:cNvSpPr/>
          <p:nvPr/>
        </p:nvSpPr>
        <p:spPr>
          <a:xfrm>
            <a:off x="282584" y="93064"/>
            <a:ext cx="1800200" cy="1148400"/>
          </a:xfrm>
          <a:prstGeom prst="homePlate">
            <a:avLst/>
          </a:prstGeom>
          <a:solidFill>
            <a:srgbClr val="00206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dirty="0" smtClean="0">
                <a:latin typeface="Trebuchet MS" pitchFamily="34" charset="0"/>
              </a:rPr>
              <a:t>1. Entorno</a:t>
            </a:r>
            <a:endParaRPr lang="es-MX" dirty="0">
              <a:latin typeface="Trebuchet MS" pitchFamily="34" charset="0"/>
            </a:endParaRPr>
          </a:p>
        </p:txBody>
      </p:sp>
      <p:pic>
        <p:nvPicPr>
          <p:cNvPr id="11" name="Picture 6" descr="http://portal.sre.gob.mx/vaticano/images/stories/felipecalderon.jpg"/>
          <p:cNvPicPr>
            <a:picLocks noChangeAspect="1" noChangeArrowheads="1"/>
          </p:cNvPicPr>
          <p:nvPr/>
        </p:nvPicPr>
        <p:blipFill>
          <a:blip r:embed="rId4" cstate="print"/>
          <a:srcRect l="19172" r="13725" b="19991"/>
          <a:stretch>
            <a:fillRect/>
          </a:stretch>
        </p:blipFill>
        <p:spPr bwMode="auto">
          <a:xfrm>
            <a:off x="3999850" y="1492236"/>
            <a:ext cx="1196372" cy="113940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8 Gráfico"/>
          <p:cNvGraphicFramePr/>
          <p:nvPr>
            <p:extLst>
              <p:ext uri="{D42A27DB-BD31-4B8C-83A1-F6EECF244321}">
                <p14:modId xmlns="" xmlns:p14="http://schemas.microsoft.com/office/powerpoint/2010/main" val="1087825215"/>
              </p:ext>
            </p:extLst>
          </p:nvPr>
        </p:nvGraphicFramePr>
        <p:xfrm>
          <a:off x="395536" y="1461984"/>
          <a:ext cx="8355385" cy="4824536"/>
        </p:xfrm>
        <a:graphic>
          <a:graphicData uri="http://schemas.openxmlformats.org/drawingml/2006/chart">
            <c:chart xmlns:c="http://schemas.openxmlformats.org/drawingml/2006/chart" xmlns:r="http://schemas.openxmlformats.org/officeDocument/2006/relationships" r:id="rId3"/>
          </a:graphicData>
        </a:graphic>
      </p:graphicFrame>
      <p:sp>
        <p:nvSpPr>
          <p:cNvPr id="8" name="7 CuadroTexto"/>
          <p:cNvSpPr txBox="1"/>
          <p:nvPr/>
        </p:nvSpPr>
        <p:spPr>
          <a:xfrm>
            <a:off x="1539156" y="44752"/>
            <a:ext cx="7416824" cy="1152000"/>
          </a:xfrm>
          <a:prstGeom prst="roundRect">
            <a:avLst/>
          </a:prstGeom>
          <a:solidFill>
            <a:schemeClr val="accent1">
              <a:lumMod val="75000"/>
            </a:schemeClr>
          </a:solidFill>
          <a:ln>
            <a:noFill/>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wrap="square" rtlCol="0" anchor="ctr">
            <a:spAutoFit/>
          </a:bodyPr>
          <a:lstStyle/>
          <a:p>
            <a:pPr marL="1079500" indent="-900113"/>
            <a:r>
              <a:rPr lang="es-ES" sz="4000" dirty="0" smtClean="0">
                <a:solidFill>
                  <a:schemeClr val="bg1"/>
                </a:solidFill>
                <a:effectLst>
                  <a:outerShdw blurRad="38100" dist="38100" dir="2700000" algn="tl">
                    <a:srgbClr val="000000">
                      <a:alpha val="43137"/>
                    </a:srgbClr>
                  </a:outerShdw>
                </a:effectLst>
                <a:latin typeface="Arial Rounded MT Bold" pitchFamily="34" charset="0"/>
              </a:rPr>
              <a:t>1.b </a:t>
            </a:r>
            <a:r>
              <a:rPr lang="es-ES" sz="4000" cap="small" dirty="0" smtClean="0">
                <a:solidFill>
                  <a:schemeClr val="bg1"/>
                </a:solidFill>
                <a:effectLst>
                  <a:outerShdw blurRad="38100" dist="38100" dir="2700000" algn="tl">
                    <a:srgbClr val="000000">
                      <a:alpha val="43137"/>
                    </a:srgbClr>
                  </a:outerShdw>
                </a:effectLst>
                <a:latin typeface="Arial Rounded MT Bold" pitchFamily="34" charset="0"/>
              </a:rPr>
              <a:t>Problemática percibida</a:t>
            </a:r>
          </a:p>
          <a:p>
            <a:pPr marL="1079500" indent="-900113" algn="ctr"/>
            <a:r>
              <a:rPr lang="es-ES" sz="4000" cap="small" dirty="0" smtClean="0">
                <a:solidFill>
                  <a:schemeClr val="bg1"/>
                </a:solidFill>
                <a:effectLst>
                  <a:outerShdw blurRad="38100" dist="38100" dir="2700000" algn="tl">
                    <a:srgbClr val="000000">
                      <a:alpha val="43137"/>
                    </a:srgbClr>
                  </a:outerShdw>
                </a:effectLst>
                <a:latin typeface="Arial Rounded MT Bold" pitchFamily="34" charset="0"/>
              </a:rPr>
              <a:t>Un año</a:t>
            </a:r>
            <a:endParaRPr lang="es-ES" sz="4000" cap="small"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7" name="6 Pentágono"/>
          <p:cNvSpPr/>
          <p:nvPr/>
        </p:nvSpPr>
        <p:spPr>
          <a:xfrm>
            <a:off x="282584" y="93064"/>
            <a:ext cx="1800200" cy="1148400"/>
          </a:xfrm>
          <a:prstGeom prst="homePlate">
            <a:avLst/>
          </a:prstGeom>
          <a:solidFill>
            <a:srgbClr val="00206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dirty="0" smtClean="0">
                <a:latin typeface="Trebuchet MS" pitchFamily="34" charset="0"/>
              </a:rPr>
              <a:t>1. Entorno</a:t>
            </a:r>
            <a:endParaRPr lang="es-MX" dirty="0">
              <a:latin typeface="Trebuchet MS" pitchFamily="34" charset="0"/>
            </a:endParaRPr>
          </a:p>
        </p:txBody>
      </p:sp>
      <p:pic>
        <p:nvPicPr>
          <p:cNvPr id="10" name="Picture 2" descr="http://t3.gstatic.com/images?q=tbn:ANd9GcRe0soIbyUl42qqI6xqaqbonsYRvZF0Eu9aRkX3wSjxZY8Jluo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95536" y="1461984"/>
            <a:ext cx="2304256" cy="1181113"/>
          </a:xfrm>
          <a:prstGeom prst="rect">
            <a:avLst/>
          </a:prstGeom>
          <a:noFill/>
        </p:spPr>
      </p:pic>
      <p:pic>
        <p:nvPicPr>
          <p:cNvPr id="11" name="Picture 4" descr="http://t3.gstatic.com/images?q=tbn:ANd9GcQqEwq9NLN85Nmldgu4NeM9mWDgzWcaDh0Jsp0BCR4Sn6dFTuV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rot="2626183">
            <a:off x="7205097" y="1430785"/>
            <a:ext cx="1338401" cy="1338401"/>
          </a:xfrm>
          <a:prstGeom prst="rect">
            <a:avLst/>
          </a:prstGeom>
          <a:noFill/>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691680" y="71414"/>
            <a:ext cx="7128792" cy="1152000"/>
          </a:xfrm>
          <a:prstGeom prst="roundRect">
            <a:avLst/>
          </a:prstGeom>
          <a:solidFill>
            <a:srgbClr val="CC6600"/>
          </a:solidFill>
          <a:ln>
            <a:noFill/>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wrap="square" rtlCol="0" anchor="ctr">
            <a:spAutoFit/>
          </a:bodyPr>
          <a:lstStyle/>
          <a:p>
            <a:pPr marL="504000"/>
            <a:r>
              <a:rPr lang="es-ES" sz="4000" dirty="0" smtClean="0">
                <a:solidFill>
                  <a:schemeClr val="bg1"/>
                </a:solidFill>
                <a:effectLst>
                  <a:outerShdw blurRad="38100" dist="38100" dir="2700000" algn="tl">
                    <a:srgbClr val="000000">
                      <a:alpha val="43137"/>
                    </a:srgbClr>
                  </a:outerShdw>
                </a:effectLst>
                <a:latin typeface="Arial Rounded MT Bold" pitchFamily="34" charset="0"/>
              </a:rPr>
              <a:t>2.a </a:t>
            </a:r>
            <a:r>
              <a:rPr lang="es-ES" sz="4000" cap="small" dirty="0" smtClean="0">
                <a:solidFill>
                  <a:schemeClr val="bg1"/>
                </a:solidFill>
                <a:effectLst>
                  <a:outerShdw blurRad="38100" dist="38100" dir="2700000" algn="tl">
                    <a:srgbClr val="000000">
                      <a:alpha val="43137"/>
                    </a:srgbClr>
                  </a:outerShdw>
                </a:effectLst>
                <a:latin typeface="Arial Rounded MT Bold" pitchFamily="34" charset="0"/>
              </a:rPr>
              <a:t>Opinión de Partidos</a:t>
            </a:r>
            <a:endParaRPr lang="es-ES" sz="4000" cap="small"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5" name="4 Pentágono"/>
          <p:cNvSpPr/>
          <p:nvPr/>
        </p:nvSpPr>
        <p:spPr>
          <a:xfrm>
            <a:off x="282584" y="93064"/>
            <a:ext cx="1800200" cy="1148400"/>
          </a:xfrm>
          <a:prstGeom prst="homePlate">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dirty="0" smtClean="0">
                <a:latin typeface="Trebuchet MS" pitchFamily="34" charset="0"/>
              </a:rPr>
              <a:t>2. PARTIDISMO</a:t>
            </a:r>
            <a:endParaRPr lang="es-MX" dirty="0">
              <a:latin typeface="Trebuchet MS" pitchFamily="34" charset="0"/>
            </a:endParaRPr>
          </a:p>
        </p:txBody>
      </p:sp>
      <p:graphicFrame>
        <p:nvGraphicFramePr>
          <p:cNvPr id="6" name="5 Tabla"/>
          <p:cNvGraphicFramePr>
            <a:graphicFrameLocks noGrp="1"/>
          </p:cNvGraphicFramePr>
          <p:nvPr/>
        </p:nvGraphicFramePr>
        <p:xfrm>
          <a:off x="298420" y="1357295"/>
          <a:ext cx="8450046" cy="4878794"/>
        </p:xfrm>
        <a:graphic>
          <a:graphicData uri="http://schemas.openxmlformats.org/drawingml/2006/table">
            <a:tbl>
              <a:tblPr firstRow="1" bandRow="1">
                <a:tableStyleId>{5C22544A-7EE6-4342-B048-85BDC9FD1C3A}</a:tableStyleId>
              </a:tblPr>
              <a:tblGrid>
                <a:gridCol w="973573"/>
                <a:gridCol w="1509078"/>
                <a:gridCol w="1509078"/>
                <a:gridCol w="1509078"/>
                <a:gridCol w="1509078"/>
                <a:gridCol w="216024"/>
                <a:gridCol w="1224137"/>
              </a:tblGrid>
              <a:tr h="414794">
                <a:tc rowSpan="2">
                  <a:txBody>
                    <a:bodyPr/>
                    <a:lstStyle/>
                    <a:p>
                      <a:pPr algn="ctr"/>
                      <a:endParaRPr lang="es-ES" sz="1400" dirty="0">
                        <a:solidFill>
                          <a:srgbClr val="C00000"/>
                        </a:solidFill>
                        <a:latin typeface="Arial Rounded MT Bold"/>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1"/>
                    </a:solidFill>
                  </a:tcPr>
                </a:tc>
                <a:tc gridSpan="6">
                  <a:txBody>
                    <a:bodyPr/>
                    <a:lstStyle/>
                    <a:p>
                      <a:pPr algn="ctr"/>
                      <a:r>
                        <a:rPr lang="es-MX" sz="1600" b="1" cap="small" dirty="0" smtClean="0">
                          <a:solidFill>
                            <a:schemeClr val="bg1"/>
                          </a:solidFill>
                          <a:latin typeface="Trebuchet MS" pitchFamily="34" charset="0"/>
                        </a:rPr>
                        <a:t>Opinión</a:t>
                      </a:r>
                      <a:endParaRPr lang="es-ES" sz="1600" b="1" cap="small" dirty="0">
                        <a:solidFill>
                          <a:schemeClr val="bg1"/>
                        </a:solidFill>
                        <a:latin typeface="Trebuchet MS" pitchFamily="34" charset="0"/>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C00000"/>
                    </a:solidFill>
                  </a:tcPr>
                </a:tc>
                <a:tc hMerge="1">
                  <a:txBody>
                    <a:bodyPr/>
                    <a:lstStyle/>
                    <a:p>
                      <a:pPr algn="ctr"/>
                      <a:endParaRPr lang="es-ES" sz="1600" b="1" cap="small" dirty="0">
                        <a:solidFill>
                          <a:schemeClr val="bg1"/>
                        </a:solidFill>
                        <a:latin typeface="Arial Rounded MT Bold"/>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cell3D prstMaterial="dkEdge">
                      <a:bevel/>
                      <a:lightRig rig="flood" dir="t"/>
                    </a:cell3D>
                    <a:solidFill>
                      <a:srgbClr val="C00000"/>
                    </a:solidFill>
                  </a:tcPr>
                </a:tc>
                <a:tc hMerge="1">
                  <a:txBody>
                    <a:bodyPr/>
                    <a:lstStyle/>
                    <a:p>
                      <a:pPr algn="ctr"/>
                      <a:endParaRPr lang="es-ES" sz="1600" b="1" cap="small" dirty="0">
                        <a:solidFill>
                          <a:schemeClr val="bg1"/>
                        </a:solidFill>
                        <a:latin typeface="Arial Rounded MT Bold"/>
                      </a:endParaRPr>
                    </a:p>
                  </a:txBody>
                  <a:tcPr anchor="ctr">
                    <a:lnL w="38100" cap="flat" cmpd="sng" algn="ctr">
                      <a:solidFill>
                        <a:schemeClr val="bg1"/>
                      </a:solidFill>
                      <a:prstDash val="solid"/>
                      <a:round/>
                      <a:headEnd type="none" w="med" len="med"/>
                      <a:tailEnd type="none" w="med" len="med"/>
                    </a:lnL>
                    <a:cell3D prstMaterial="dkEdge">
                      <a:bevel/>
                      <a:lightRig rig="flood" dir="t"/>
                    </a:cell3D>
                    <a:solidFill>
                      <a:srgbClr val="C00000"/>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432000">
                <a:tc vMerge="1">
                  <a:txBody>
                    <a:bodyPr/>
                    <a:lstStyle/>
                    <a:p>
                      <a:endParaRPr lang="es-ES" dirty="0"/>
                    </a:p>
                  </a:txBody>
                  <a:tcPr anchor="ct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noFill/>
                  </a:tcPr>
                </a:tc>
                <a:tc>
                  <a:txBody>
                    <a:bodyPr/>
                    <a:lstStyle/>
                    <a:p>
                      <a:pPr algn="ctr"/>
                      <a:r>
                        <a:rPr lang="es-MX" sz="1500" b="1" cap="small" dirty="0" smtClean="0">
                          <a:solidFill>
                            <a:schemeClr val="bg1"/>
                          </a:solidFill>
                          <a:latin typeface="Trebuchet MS" pitchFamily="34" charset="0"/>
                        </a:rPr>
                        <a:t>Buena</a:t>
                      </a:r>
                      <a:endParaRPr lang="es-ES" sz="1500" b="1" cap="small" dirty="0">
                        <a:solidFill>
                          <a:schemeClr val="bg1"/>
                        </a:solidFill>
                        <a:latin typeface="Trebuchet MS" pitchFamily="34" charset="0"/>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C00000"/>
                    </a:solidFill>
                  </a:tcPr>
                </a:tc>
                <a:tc>
                  <a:txBody>
                    <a:bodyPr/>
                    <a:lstStyle/>
                    <a:p>
                      <a:pPr algn="ctr"/>
                      <a:r>
                        <a:rPr lang="es-MX" sz="1500" b="1" cap="small" dirty="0" smtClean="0">
                          <a:solidFill>
                            <a:schemeClr val="bg1"/>
                          </a:solidFill>
                          <a:latin typeface="Trebuchet MS" pitchFamily="34" charset="0"/>
                        </a:rPr>
                        <a:t>Regular</a:t>
                      </a:r>
                      <a:endParaRPr lang="es-ES" sz="1500" b="1" cap="small" dirty="0">
                        <a:solidFill>
                          <a:schemeClr val="bg1"/>
                        </a:solidFill>
                        <a:latin typeface="Trebuchet MS" pitchFamily="34" charset="0"/>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C0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s-MX" sz="1500" b="1" kern="1200" cap="small" dirty="0" smtClean="0">
                          <a:solidFill>
                            <a:schemeClr val="bg1"/>
                          </a:solidFill>
                          <a:latin typeface="Trebuchet MS" pitchFamily="34" charset="0"/>
                          <a:ea typeface="+mn-ea"/>
                          <a:cs typeface="+mn-cs"/>
                        </a:rPr>
                        <a:t>Mala</a:t>
                      </a:r>
                      <a:endParaRPr kumimoji="0" lang="es-ES" sz="1500" b="1" kern="1200" cap="small" dirty="0" smtClean="0">
                        <a:solidFill>
                          <a:schemeClr val="bg1"/>
                        </a:solidFill>
                        <a:latin typeface="Trebuchet MS" pitchFamily="34" charset="0"/>
                        <a:ea typeface="+mn-ea"/>
                        <a:cs typeface="+mn-cs"/>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C0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s-MX" sz="1500" b="1" kern="1200" cap="small" dirty="0" smtClean="0">
                          <a:solidFill>
                            <a:schemeClr val="bg1"/>
                          </a:solidFill>
                          <a:latin typeface="Trebuchet MS" pitchFamily="34" charset="0"/>
                          <a:ea typeface="+mn-ea"/>
                          <a:cs typeface="+mn-cs"/>
                        </a:rPr>
                        <a:t>NC</a:t>
                      </a:r>
                      <a:endParaRPr kumimoji="0" lang="es-ES" sz="1500" b="1" kern="1200" cap="small" dirty="0" smtClean="0">
                        <a:solidFill>
                          <a:schemeClr val="bg1"/>
                        </a:solidFill>
                        <a:latin typeface="Trebuchet MS" pitchFamily="34" charset="0"/>
                        <a:ea typeface="+mn-ea"/>
                        <a:cs typeface="+mn-cs"/>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C0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es-ES" sz="700" b="1" kern="1200" cap="small" dirty="0" smtClean="0">
                        <a:solidFill>
                          <a:schemeClr val="bg1"/>
                        </a:solidFill>
                        <a:latin typeface="Trebuchet MS" pitchFamily="34" charset="0"/>
                        <a:ea typeface="+mn-ea"/>
                        <a:cs typeface="+mn-cs"/>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1800" b="1" cap="small" dirty="0" smtClean="0">
                          <a:solidFill>
                            <a:schemeClr val="bg1"/>
                          </a:solidFill>
                          <a:latin typeface="Trebuchet MS" pitchFamily="34" charset="0"/>
                        </a:rPr>
                        <a:t>Saldo</a:t>
                      </a:r>
                      <a:endParaRPr lang="es-ES" sz="1800" b="1" cap="small" dirty="0">
                        <a:solidFill>
                          <a:schemeClr val="bg1"/>
                        </a:solidFill>
                        <a:latin typeface="Trebuchet MS" pitchFamily="34" charset="0"/>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C00000"/>
                    </a:solidFill>
                  </a:tcPr>
                </a:tc>
              </a:tr>
              <a:tr h="576000">
                <a:tc>
                  <a:txBody>
                    <a:bodyPr/>
                    <a:lstStyle/>
                    <a:p>
                      <a:pPr algn="ctr">
                        <a:spcAft>
                          <a:spcPts val="0"/>
                        </a:spcAft>
                      </a:pPr>
                      <a:endParaRPr lang="es-ES" sz="1600" dirty="0">
                        <a:latin typeface="Trebuchet MS" pitchFamily="34" charset="0"/>
                        <a:ea typeface="Times New Roman"/>
                        <a:cs typeface="Times New Roman"/>
                      </a:endParaRPr>
                    </a:p>
                  </a:txBody>
                  <a:tcPr marL="44450" marR="44450" marT="0"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6600"/>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42.2</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006600"/>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36.2</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006600"/>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18.6</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006600"/>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3.0</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006600"/>
                    </a:solidFill>
                  </a:tcPr>
                </a:tc>
                <a:tc>
                  <a:txBody>
                    <a:bodyPr/>
                    <a:lstStyle/>
                    <a:p>
                      <a:pPr algn="ctr">
                        <a:lnSpc>
                          <a:spcPct val="115000"/>
                        </a:lnSpc>
                        <a:spcAft>
                          <a:spcPts val="0"/>
                        </a:spcAft>
                      </a:pPr>
                      <a:endParaRPr lang="es-MX" sz="700" dirty="0">
                        <a:solidFill>
                          <a:schemeClr val="tx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kumimoji="0" lang="en-US" sz="2000" b="1" kern="1200" dirty="0" smtClean="0">
                          <a:solidFill>
                            <a:schemeClr val="tx1"/>
                          </a:solidFill>
                          <a:latin typeface="Trebuchet MS" pitchFamily="34" charset="0"/>
                          <a:ea typeface="Times New Roman"/>
                          <a:cs typeface="Times New Roman"/>
                        </a:rPr>
                        <a:t>+23.6</a:t>
                      </a:r>
                      <a:endParaRPr kumimoji="0" lang="es-MX" sz="2000" b="1" kern="1200" dirty="0">
                        <a:solidFill>
                          <a:schemeClr val="tx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3">
                        <a:lumMod val="60000"/>
                        <a:lumOff val="40000"/>
                      </a:schemeClr>
                    </a:solidFill>
                  </a:tcPr>
                </a:tc>
              </a:tr>
              <a:tr h="576000">
                <a:tc>
                  <a:txBody>
                    <a:bodyPr/>
                    <a:lstStyle/>
                    <a:p>
                      <a:pPr algn="ctr">
                        <a:spcAft>
                          <a:spcPts val="0"/>
                        </a:spcAft>
                      </a:pPr>
                      <a:endParaRPr lang="es-ES" sz="1600" dirty="0">
                        <a:latin typeface="Trebuchet MS" pitchFamily="34" charset="0"/>
                        <a:ea typeface="Times New Roman"/>
                        <a:cs typeface="Times New Roman"/>
                      </a:endParaRPr>
                    </a:p>
                  </a:txBody>
                  <a:tcPr marL="44450" marR="44450" marT="0"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70C0"/>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28.0</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0070C0"/>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38.9</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0070C0"/>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30.0</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0070C0"/>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3.1</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0070C0"/>
                    </a:solidFill>
                  </a:tcPr>
                </a:tc>
                <a:tc>
                  <a:txBody>
                    <a:bodyPr/>
                    <a:lstStyle/>
                    <a:p>
                      <a:pPr algn="ctr">
                        <a:lnSpc>
                          <a:spcPct val="115000"/>
                        </a:lnSpc>
                        <a:spcAft>
                          <a:spcPts val="0"/>
                        </a:spcAft>
                      </a:pPr>
                      <a:endParaRPr lang="es-MX" sz="700" dirty="0">
                        <a:solidFill>
                          <a:schemeClr val="tx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kumimoji="0" lang="en-US" sz="2000" b="1" kern="1200" dirty="0">
                          <a:solidFill>
                            <a:srgbClr val="C00000"/>
                          </a:solidFill>
                          <a:latin typeface="Trebuchet MS" pitchFamily="34" charset="0"/>
                          <a:ea typeface="Times New Roman"/>
                          <a:cs typeface="Times New Roman"/>
                        </a:rPr>
                        <a:t>-2.0</a:t>
                      </a:r>
                      <a:endParaRPr kumimoji="0" lang="es-MX" sz="2000" b="1" kern="1200" dirty="0">
                        <a:solidFill>
                          <a:srgbClr val="C00000"/>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1">
                        <a:lumMod val="60000"/>
                        <a:lumOff val="40000"/>
                      </a:schemeClr>
                    </a:solidFill>
                  </a:tcPr>
                </a:tc>
              </a:tr>
              <a:tr h="576000">
                <a:tc>
                  <a:txBody>
                    <a:bodyPr/>
                    <a:lstStyle/>
                    <a:p>
                      <a:pPr algn="ctr">
                        <a:spcAft>
                          <a:spcPts val="0"/>
                        </a:spcAft>
                      </a:pPr>
                      <a:endParaRPr lang="es-ES" sz="1600" dirty="0">
                        <a:latin typeface="Trebuchet MS" pitchFamily="34" charset="0"/>
                        <a:ea typeface="Times New Roman"/>
                        <a:cs typeface="Times New Roman"/>
                      </a:endParaRPr>
                    </a:p>
                  </a:txBody>
                  <a:tcPr marL="44450" marR="44450" marT="0"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92D050"/>
                    </a:solidFill>
                  </a:tcPr>
                </a:tc>
                <a:tc>
                  <a:txBody>
                    <a:bodyPr/>
                    <a:lstStyle/>
                    <a:p>
                      <a:pPr algn="ctr">
                        <a:lnSpc>
                          <a:spcPct val="115000"/>
                        </a:lnSpc>
                        <a:spcAft>
                          <a:spcPts val="0"/>
                        </a:spcAft>
                      </a:pPr>
                      <a:r>
                        <a:rPr kumimoji="0" lang="es-ES" sz="2000" b="1" kern="1200" dirty="0">
                          <a:solidFill>
                            <a:schemeClr val="tx1"/>
                          </a:solidFill>
                          <a:latin typeface="Trebuchet MS" pitchFamily="34" charset="0"/>
                          <a:ea typeface="Times New Roman"/>
                          <a:cs typeface="Times New Roman"/>
                        </a:rPr>
                        <a:t>12.6</a:t>
                      </a:r>
                      <a:endParaRPr kumimoji="0" lang="es-MX" sz="2000" b="1" kern="1200" dirty="0">
                        <a:solidFill>
                          <a:schemeClr val="tx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92D050"/>
                    </a:solidFill>
                  </a:tcPr>
                </a:tc>
                <a:tc>
                  <a:txBody>
                    <a:bodyPr/>
                    <a:lstStyle/>
                    <a:p>
                      <a:pPr algn="ctr">
                        <a:lnSpc>
                          <a:spcPct val="115000"/>
                        </a:lnSpc>
                        <a:spcAft>
                          <a:spcPts val="0"/>
                        </a:spcAft>
                      </a:pPr>
                      <a:r>
                        <a:rPr kumimoji="0" lang="es-ES" sz="2000" b="1" kern="1200" dirty="0">
                          <a:solidFill>
                            <a:schemeClr val="tx1"/>
                          </a:solidFill>
                          <a:latin typeface="Trebuchet MS" pitchFamily="34" charset="0"/>
                          <a:ea typeface="Times New Roman"/>
                          <a:cs typeface="Times New Roman"/>
                        </a:rPr>
                        <a:t>47.0</a:t>
                      </a:r>
                      <a:endParaRPr kumimoji="0" lang="es-MX" sz="2000" b="1" kern="1200" dirty="0">
                        <a:solidFill>
                          <a:schemeClr val="tx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92D050"/>
                    </a:solidFill>
                  </a:tcPr>
                </a:tc>
                <a:tc>
                  <a:txBody>
                    <a:bodyPr/>
                    <a:lstStyle/>
                    <a:p>
                      <a:pPr algn="ctr">
                        <a:lnSpc>
                          <a:spcPct val="115000"/>
                        </a:lnSpc>
                        <a:spcAft>
                          <a:spcPts val="0"/>
                        </a:spcAft>
                      </a:pPr>
                      <a:r>
                        <a:rPr kumimoji="0" lang="es-ES" sz="2000" b="1" kern="1200" dirty="0">
                          <a:solidFill>
                            <a:schemeClr val="tx1"/>
                          </a:solidFill>
                          <a:latin typeface="Trebuchet MS" pitchFamily="34" charset="0"/>
                          <a:ea typeface="Times New Roman"/>
                          <a:cs typeface="Times New Roman"/>
                        </a:rPr>
                        <a:t>29.6</a:t>
                      </a:r>
                      <a:endParaRPr kumimoji="0" lang="es-MX" sz="2000" b="1" kern="1200" dirty="0">
                        <a:solidFill>
                          <a:schemeClr val="tx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92D050"/>
                    </a:solidFill>
                  </a:tcPr>
                </a:tc>
                <a:tc>
                  <a:txBody>
                    <a:bodyPr/>
                    <a:lstStyle/>
                    <a:p>
                      <a:pPr algn="ctr">
                        <a:lnSpc>
                          <a:spcPct val="115000"/>
                        </a:lnSpc>
                        <a:spcAft>
                          <a:spcPts val="0"/>
                        </a:spcAft>
                      </a:pPr>
                      <a:r>
                        <a:rPr kumimoji="0" lang="es-ES" sz="2000" b="1" kern="1200" dirty="0">
                          <a:solidFill>
                            <a:schemeClr val="tx1"/>
                          </a:solidFill>
                          <a:latin typeface="Trebuchet MS" pitchFamily="34" charset="0"/>
                          <a:ea typeface="Times New Roman"/>
                          <a:cs typeface="Times New Roman"/>
                        </a:rPr>
                        <a:t>10.8</a:t>
                      </a:r>
                      <a:endParaRPr kumimoji="0" lang="es-MX" sz="2000" b="1" kern="1200" dirty="0">
                        <a:solidFill>
                          <a:schemeClr val="tx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92D050"/>
                    </a:solidFill>
                  </a:tcPr>
                </a:tc>
                <a:tc>
                  <a:txBody>
                    <a:bodyPr/>
                    <a:lstStyle/>
                    <a:p>
                      <a:pPr algn="ctr">
                        <a:lnSpc>
                          <a:spcPct val="115000"/>
                        </a:lnSpc>
                        <a:spcAft>
                          <a:spcPts val="0"/>
                        </a:spcAft>
                      </a:pPr>
                      <a:endParaRPr lang="es-MX" sz="700" dirty="0">
                        <a:solidFill>
                          <a:schemeClr val="tx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kumimoji="0" lang="en-US" sz="2000" b="1" kern="1200" dirty="0">
                          <a:solidFill>
                            <a:srgbClr val="C00000"/>
                          </a:solidFill>
                          <a:latin typeface="Trebuchet MS" pitchFamily="34" charset="0"/>
                          <a:ea typeface="Times New Roman"/>
                          <a:cs typeface="Times New Roman"/>
                        </a:rPr>
                        <a:t>-17.0</a:t>
                      </a:r>
                      <a:endParaRPr kumimoji="0" lang="es-MX" sz="2000" b="1" kern="1200" dirty="0">
                        <a:solidFill>
                          <a:srgbClr val="C00000"/>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ADDB7B"/>
                    </a:solidFill>
                  </a:tcPr>
                </a:tc>
              </a:tr>
              <a:tr h="576000">
                <a:tc>
                  <a:txBody>
                    <a:bodyPr/>
                    <a:lstStyle/>
                    <a:p>
                      <a:pPr algn="ctr">
                        <a:spcAft>
                          <a:spcPts val="0"/>
                        </a:spcAft>
                      </a:pPr>
                      <a:endParaRPr lang="es-ES" sz="1600" dirty="0">
                        <a:latin typeface="Trebuchet MS" pitchFamily="34" charset="0"/>
                        <a:ea typeface="Times New Roman"/>
                        <a:cs typeface="Times New Roman"/>
                      </a:endParaRPr>
                    </a:p>
                  </a:txBody>
                  <a:tcPr marL="44450" marR="44450" marT="0"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C000"/>
                    </a:solidFill>
                  </a:tcPr>
                </a:tc>
                <a:tc>
                  <a:txBody>
                    <a:bodyPr/>
                    <a:lstStyle/>
                    <a:p>
                      <a:pPr algn="ctr">
                        <a:lnSpc>
                          <a:spcPct val="115000"/>
                        </a:lnSpc>
                        <a:spcAft>
                          <a:spcPts val="0"/>
                        </a:spcAft>
                      </a:pPr>
                      <a:r>
                        <a:rPr kumimoji="0" lang="es-ES" sz="2000" b="1" kern="1200" dirty="0">
                          <a:solidFill>
                            <a:schemeClr val="tx1"/>
                          </a:solidFill>
                          <a:latin typeface="Trebuchet MS" pitchFamily="34" charset="0"/>
                          <a:ea typeface="Times New Roman"/>
                          <a:cs typeface="Times New Roman"/>
                        </a:rPr>
                        <a:t>18.5</a:t>
                      </a:r>
                      <a:endParaRPr kumimoji="0" lang="es-MX" sz="2000" b="1" kern="1200" dirty="0">
                        <a:solidFill>
                          <a:schemeClr val="tx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FFC000"/>
                    </a:solidFill>
                  </a:tcPr>
                </a:tc>
                <a:tc>
                  <a:txBody>
                    <a:bodyPr/>
                    <a:lstStyle/>
                    <a:p>
                      <a:pPr algn="ctr">
                        <a:lnSpc>
                          <a:spcPct val="115000"/>
                        </a:lnSpc>
                        <a:spcAft>
                          <a:spcPts val="0"/>
                        </a:spcAft>
                      </a:pPr>
                      <a:r>
                        <a:rPr kumimoji="0" lang="es-ES" sz="2000" b="1" kern="1200" dirty="0">
                          <a:solidFill>
                            <a:schemeClr val="tx1"/>
                          </a:solidFill>
                          <a:latin typeface="Trebuchet MS" pitchFamily="34" charset="0"/>
                          <a:ea typeface="Times New Roman"/>
                          <a:cs typeface="Times New Roman"/>
                        </a:rPr>
                        <a:t>36.3</a:t>
                      </a:r>
                      <a:endParaRPr kumimoji="0" lang="es-MX" sz="2000" b="1" kern="1200" dirty="0">
                        <a:solidFill>
                          <a:schemeClr val="tx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FFC000"/>
                    </a:solidFill>
                  </a:tcPr>
                </a:tc>
                <a:tc>
                  <a:txBody>
                    <a:bodyPr/>
                    <a:lstStyle/>
                    <a:p>
                      <a:pPr algn="ctr">
                        <a:lnSpc>
                          <a:spcPct val="115000"/>
                        </a:lnSpc>
                        <a:spcAft>
                          <a:spcPts val="0"/>
                        </a:spcAft>
                      </a:pPr>
                      <a:r>
                        <a:rPr kumimoji="0" lang="es-ES" sz="2000" b="1" kern="1200" dirty="0">
                          <a:solidFill>
                            <a:schemeClr val="tx1"/>
                          </a:solidFill>
                          <a:latin typeface="Trebuchet MS" pitchFamily="34" charset="0"/>
                          <a:ea typeface="Times New Roman"/>
                          <a:cs typeface="Times New Roman"/>
                        </a:rPr>
                        <a:t>41.0</a:t>
                      </a:r>
                      <a:endParaRPr kumimoji="0" lang="es-MX" sz="2000" b="1" kern="1200" dirty="0">
                        <a:solidFill>
                          <a:schemeClr val="tx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FFC000"/>
                    </a:solidFill>
                  </a:tcPr>
                </a:tc>
                <a:tc>
                  <a:txBody>
                    <a:bodyPr/>
                    <a:lstStyle/>
                    <a:p>
                      <a:pPr algn="ctr">
                        <a:lnSpc>
                          <a:spcPct val="115000"/>
                        </a:lnSpc>
                        <a:spcAft>
                          <a:spcPts val="0"/>
                        </a:spcAft>
                      </a:pPr>
                      <a:r>
                        <a:rPr kumimoji="0" lang="es-ES" sz="2000" b="1" kern="1200" dirty="0">
                          <a:solidFill>
                            <a:schemeClr val="tx1"/>
                          </a:solidFill>
                          <a:latin typeface="Trebuchet MS" pitchFamily="34" charset="0"/>
                          <a:ea typeface="Times New Roman"/>
                          <a:cs typeface="Times New Roman"/>
                        </a:rPr>
                        <a:t>4.2</a:t>
                      </a:r>
                      <a:endParaRPr kumimoji="0" lang="es-MX" sz="2000" b="1" kern="1200" dirty="0">
                        <a:solidFill>
                          <a:schemeClr val="tx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FFC000"/>
                    </a:solidFill>
                  </a:tcPr>
                </a:tc>
                <a:tc>
                  <a:txBody>
                    <a:bodyPr/>
                    <a:lstStyle/>
                    <a:p>
                      <a:pPr algn="ctr">
                        <a:lnSpc>
                          <a:spcPct val="115000"/>
                        </a:lnSpc>
                        <a:spcAft>
                          <a:spcPts val="0"/>
                        </a:spcAft>
                      </a:pPr>
                      <a:endParaRPr lang="es-MX" sz="700" dirty="0">
                        <a:solidFill>
                          <a:schemeClr val="tx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kumimoji="0" lang="es-ES" sz="2000" b="1" kern="1200" dirty="0">
                          <a:solidFill>
                            <a:srgbClr val="C00000"/>
                          </a:solidFill>
                          <a:latin typeface="Trebuchet MS" pitchFamily="34" charset="0"/>
                          <a:ea typeface="Times New Roman"/>
                          <a:cs typeface="Times New Roman"/>
                        </a:rPr>
                        <a:t>-22.5</a:t>
                      </a:r>
                      <a:endParaRPr kumimoji="0" lang="es-MX" sz="2000" b="1" kern="1200" dirty="0">
                        <a:solidFill>
                          <a:srgbClr val="C00000"/>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DA65"/>
                    </a:solidFill>
                  </a:tcPr>
                </a:tc>
              </a:tr>
              <a:tr h="576000">
                <a:tc>
                  <a:txBody>
                    <a:bodyPr/>
                    <a:lstStyle/>
                    <a:p>
                      <a:pPr algn="ctr">
                        <a:spcAft>
                          <a:spcPts val="0"/>
                        </a:spcAft>
                      </a:pPr>
                      <a:endParaRPr lang="es-ES" sz="1600" dirty="0">
                        <a:latin typeface="Trebuchet MS" pitchFamily="34" charset="0"/>
                        <a:ea typeface="Times New Roman"/>
                        <a:cs typeface="Times New Roman"/>
                      </a:endParaRPr>
                    </a:p>
                  </a:txBody>
                  <a:tcPr marL="44450" marR="44450" marT="0"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31859C"/>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8.7</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31859C"/>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42.6</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31859C"/>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35.0</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31859C"/>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13.7</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31859C"/>
                    </a:solidFill>
                  </a:tcPr>
                </a:tc>
                <a:tc>
                  <a:txBody>
                    <a:bodyPr/>
                    <a:lstStyle/>
                    <a:p>
                      <a:pPr algn="ctr">
                        <a:lnSpc>
                          <a:spcPct val="115000"/>
                        </a:lnSpc>
                        <a:spcAft>
                          <a:spcPts val="0"/>
                        </a:spcAft>
                      </a:pPr>
                      <a:endParaRPr lang="es-MX" sz="700" dirty="0">
                        <a:solidFill>
                          <a:schemeClr val="tx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kumimoji="0" lang="es-ES" sz="2000" b="1" kern="1200" dirty="0">
                          <a:solidFill>
                            <a:srgbClr val="C00000"/>
                          </a:solidFill>
                          <a:latin typeface="Trebuchet MS" pitchFamily="34" charset="0"/>
                          <a:ea typeface="Times New Roman"/>
                          <a:cs typeface="Times New Roman"/>
                        </a:rPr>
                        <a:t>-26.3</a:t>
                      </a:r>
                      <a:endParaRPr kumimoji="0" lang="es-MX" sz="2000" b="1" kern="1200" dirty="0">
                        <a:solidFill>
                          <a:srgbClr val="C00000"/>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5">
                        <a:lumMod val="60000"/>
                        <a:lumOff val="40000"/>
                      </a:schemeClr>
                    </a:solidFill>
                  </a:tcPr>
                </a:tc>
              </a:tr>
              <a:tr h="576000">
                <a:tc>
                  <a:txBody>
                    <a:bodyPr/>
                    <a:lstStyle/>
                    <a:p>
                      <a:pPr algn="ctr">
                        <a:spcAft>
                          <a:spcPts val="0"/>
                        </a:spcAft>
                      </a:pPr>
                      <a:endParaRPr lang="es-ES" sz="1600" dirty="0">
                        <a:latin typeface="Trebuchet MS" pitchFamily="34" charset="0"/>
                        <a:ea typeface="Times New Roman"/>
                        <a:cs typeface="Times New Roman"/>
                      </a:endParaRPr>
                    </a:p>
                  </a:txBody>
                  <a:tcPr marL="44450" marR="44450" marT="0"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6">
                        <a:lumMod val="75000"/>
                      </a:schemeClr>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8.7</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chemeClr val="accent6">
                        <a:lumMod val="75000"/>
                      </a:schemeClr>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40.8</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chemeClr val="accent6">
                        <a:lumMod val="75000"/>
                      </a:schemeClr>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37.1</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chemeClr val="accent6">
                        <a:lumMod val="75000"/>
                      </a:schemeClr>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13.4</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chemeClr val="accent6">
                        <a:lumMod val="75000"/>
                      </a:schemeClr>
                    </a:solidFill>
                  </a:tcPr>
                </a:tc>
                <a:tc>
                  <a:txBody>
                    <a:bodyPr/>
                    <a:lstStyle/>
                    <a:p>
                      <a:pPr algn="ctr">
                        <a:lnSpc>
                          <a:spcPct val="115000"/>
                        </a:lnSpc>
                        <a:spcAft>
                          <a:spcPts val="0"/>
                        </a:spcAft>
                      </a:pP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kumimoji="0" lang="es-ES" sz="2000" b="1" kern="1200" dirty="0">
                          <a:solidFill>
                            <a:srgbClr val="C00000"/>
                          </a:solidFill>
                          <a:latin typeface="Trebuchet MS" pitchFamily="34" charset="0"/>
                          <a:ea typeface="Times New Roman"/>
                          <a:cs typeface="Times New Roman"/>
                        </a:rPr>
                        <a:t>-28.4</a:t>
                      </a:r>
                      <a:endParaRPr kumimoji="0" lang="es-MX" sz="2000" b="1" kern="1200" dirty="0">
                        <a:solidFill>
                          <a:srgbClr val="C00000"/>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6">
                        <a:lumMod val="60000"/>
                        <a:lumOff val="40000"/>
                      </a:schemeClr>
                    </a:solidFill>
                  </a:tcPr>
                </a:tc>
              </a:tr>
              <a:tr h="576000">
                <a:tc>
                  <a:txBody>
                    <a:bodyPr/>
                    <a:lstStyle/>
                    <a:p>
                      <a:pPr algn="ctr">
                        <a:spcAft>
                          <a:spcPts val="0"/>
                        </a:spcAft>
                      </a:pPr>
                      <a:endParaRPr lang="es-ES" sz="1600" dirty="0">
                        <a:latin typeface="Trebuchet MS" pitchFamily="34" charset="0"/>
                        <a:ea typeface="Times New Roman"/>
                        <a:cs typeface="Times New Roman"/>
                      </a:endParaRPr>
                    </a:p>
                  </a:txBody>
                  <a:tcPr marL="44450" marR="44450" marT="0"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0000"/>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9.1</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FF0000"/>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38.8</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FF0000"/>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42.6</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FF0000"/>
                    </a:solidFill>
                  </a:tcPr>
                </a:tc>
                <a:tc>
                  <a:txBody>
                    <a:bodyPr/>
                    <a:lstStyle/>
                    <a:p>
                      <a:pPr algn="ctr">
                        <a:lnSpc>
                          <a:spcPct val="115000"/>
                        </a:lnSpc>
                        <a:spcAft>
                          <a:spcPts val="0"/>
                        </a:spcAft>
                      </a:pPr>
                      <a:r>
                        <a:rPr kumimoji="0" lang="es-ES" sz="2000" b="1" kern="1200" dirty="0">
                          <a:solidFill>
                            <a:schemeClr val="bg1"/>
                          </a:solidFill>
                          <a:latin typeface="Trebuchet MS" pitchFamily="34" charset="0"/>
                          <a:ea typeface="Times New Roman"/>
                          <a:cs typeface="Times New Roman"/>
                        </a:rPr>
                        <a:t>9.5</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solidFill>
                      <a:srgbClr val="FF0000"/>
                    </a:solidFill>
                  </a:tcPr>
                </a:tc>
                <a:tc>
                  <a:txBody>
                    <a:bodyPr/>
                    <a:lstStyle/>
                    <a:p>
                      <a:pPr algn="ctr">
                        <a:lnSpc>
                          <a:spcPct val="115000"/>
                        </a:lnSpc>
                        <a:spcAft>
                          <a:spcPts val="0"/>
                        </a:spcAft>
                      </a:pPr>
                      <a:endParaRPr lang="es-MX" sz="700" dirty="0">
                        <a:solidFill>
                          <a:schemeClr val="tx1"/>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kumimoji="0" lang="es-ES" sz="2000" b="1" kern="1200" dirty="0">
                          <a:solidFill>
                            <a:srgbClr val="C00000"/>
                          </a:solidFill>
                          <a:latin typeface="Trebuchet MS" pitchFamily="34" charset="0"/>
                          <a:ea typeface="Times New Roman"/>
                          <a:cs typeface="Times New Roman"/>
                        </a:rPr>
                        <a:t>-33.5</a:t>
                      </a:r>
                      <a:endParaRPr kumimoji="0" lang="es-MX" sz="2000" b="1" kern="1200" dirty="0">
                        <a:solidFill>
                          <a:srgbClr val="C00000"/>
                        </a:solidFill>
                        <a:latin typeface="Trebuchet MS" pitchFamily="34" charset="0"/>
                        <a:ea typeface="Times New Roman"/>
                        <a:cs typeface="Times New Roman"/>
                      </a:endParaRPr>
                    </a:p>
                  </a:txBody>
                  <a:tcPr marL="44450" marR="44450" marT="1587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2">
                        <a:lumMod val="60000"/>
                        <a:lumOff val="40000"/>
                      </a:schemeClr>
                    </a:solidFill>
                  </a:tcPr>
                </a:tc>
              </a:tr>
            </a:tbl>
          </a:graphicData>
        </a:graphic>
      </p:graphicFrame>
      <p:pic>
        <p:nvPicPr>
          <p:cNvPr id="7" name="Picture 6" descr="http://t2.gstatic.com/images?q=tbn:ANd9GcTfcN5-hWUQQnOSmYWPrOOxDc44W_FcNuO5wEZr_vaEyZjeqbM&amp;t=1&amp;usg=__Aa-jAuuFDU1JujUGRpPqypvmJQU="/>
          <p:cNvPicPr>
            <a:picLocks noChangeAspect="1" noChangeArrowheads="1"/>
          </p:cNvPicPr>
          <p:nvPr/>
        </p:nvPicPr>
        <p:blipFill>
          <a:blip r:embed="rId3" cstate="print"/>
          <a:srcRect/>
          <a:stretch>
            <a:fillRect/>
          </a:stretch>
        </p:blipFill>
        <p:spPr bwMode="auto">
          <a:xfrm>
            <a:off x="485908" y="2793628"/>
            <a:ext cx="542411" cy="540000"/>
          </a:xfrm>
          <a:prstGeom prst="ellipse">
            <a:avLst/>
          </a:prstGeom>
          <a:noFill/>
        </p:spPr>
      </p:pic>
      <p:pic>
        <p:nvPicPr>
          <p:cNvPr id="8" name="Picture 14" descr="http://www.tiempo.com.mx/assets/notas/fotos/Logo%20PRI.jpg"/>
          <p:cNvPicPr>
            <a:picLocks noChangeAspect="1" noChangeArrowheads="1"/>
          </p:cNvPicPr>
          <p:nvPr/>
        </p:nvPicPr>
        <p:blipFill>
          <a:blip r:embed="rId4" cstate="print">
            <a:clrChange>
              <a:clrFrom>
                <a:srgbClr val="A3A3A3"/>
              </a:clrFrom>
              <a:clrTo>
                <a:srgbClr val="A3A3A3">
                  <a:alpha val="0"/>
                </a:srgbClr>
              </a:clrTo>
            </a:clrChange>
          </a:blip>
          <a:srcRect t="5882" b="5882"/>
          <a:stretch>
            <a:fillRect/>
          </a:stretch>
        </p:blipFill>
        <p:spPr bwMode="auto">
          <a:xfrm>
            <a:off x="480244" y="2222281"/>
            <a:ext cx="576000" cy="508235"/>
          </a:xfrm>
          <a:prstGeom prst="rect">
            <a:avLst/>
          </a:prstGeom>
          <a:noFill/>
        </p:spPr>
      </p:pic>
      <p:pic>
        <p:nvPicPr>
          <p:cNvPr id="10" name="Picture 2" descr="http://www.despertardetamaulipas.com/fotos/PT%20LOGO.JPG"/>
          <p:cNvPicPr>
            <a:picLocks noChangeAspect="1" noChangeArrowheads="1"/>
          </p:cNvPicPr>
          <p:nvPr/>
        </p:nvPicPr>
        <p:blipFill>
          <a:blip r:embed="rId5" cstate="print"/>
          <a:srcRect l="5923" t="4770" r="5501" b="4607"/>
          <a:stretch>
            <a:fillRect/>
          </a:stretch>
        </p:blipFill>
        <p:spPr bwMode="auto">
          <a:xfrm>
            <a:off x="491078" y="5672606"/>
            <a:ext cx="497274" cy="504000"/>
          </a:xfrm>
          <a:prstGeom prst="ellipse">
            <a:avLst/>
          </a:prstGeom>
          <a:noFill/>
        </p:spPr>
      </p:pic>
      <p:pic>
        <p:nvPicPr>
          <p:cNvPr id="11" name="Picture 4" descr="http://t1.gstatic.com/images?q=tbn:ANd9GcTKwuHVZGkAeYmx5IM4TuUhb82zvDZYue606F_3MLiowTWYSfw&amp;t=1&amp;usg=__QOcfMgqMnHiQPnHCTfufujYHxbg="/>
          <p:cNvPicPr>
            <a:picLocks noChangeAspect="1" noChangeArrowheads="1"/>
          </p:cNvPicPr>
          <p:nvPr/>
        </p:nvPicPr>
        <p:blipFill>
          <a:blip r:embed="rId6" cstate="print"/>
          <a:srcRect/>
          <a:stretch>
            <a:fillRect/>
          </a:stretch>
        </p:blipFill>
        <p:spPr bwMode="auto">
          <a:xfrm>
            <a:off x="469016" y="3369692"/>
            <a:ext cx="582500" cy="540000"/>
          </a:xfrm>
          <a:prstGeom prst="ellipse">
            <a:avLst/>
          </a:prstGeom>
          <a:noFill/>
        </p:spPr>
      </p:pic>
      <p:pic>
        <p:nvPicPr>
          <p:cNvPr id="12" name="Picture 8" descr="http://t0.gstatic.com/images?q=tbn:ANd9GcQsj_7k6kj58lFdqYJQXhzjIaDKTqzk9hIkMRlTAKOmT3b3mTQ&amp;t=1&amp;usg=__msfYoluKkmLDeJgHWJtDj_YzxYU="/>
          <p:cNvPicPr>
            <a:picLocks noChangeAspect="1" noChangeArrowheads="1"/>
          </p:cNvPicPr>
          <p:nvPr/>
        </p:nvPicPr>
        <p:blipFill>
          <a:blip r:embed="rId7" cstate="print"/>
          <a:srcRect/>
          <a:stretch>
            <a:fillRect/>
          </a:stretch>
        </p:blipFill>
        <p:spPr bwMode="auto">
          <a:xfrm>
            <a:off x="474156" y="5098832"/>
            <a:ext cx="540000" cy="540000"/>
          </a:xfrm>
          <a:prstGeom prst="ellipse">
            <a:avLst/>
          </a:prstGeom>
          <a:noFill/>
        </p:spPr>
      </p:pic>
      <p:pic>
        <p:nvPicPr>
          <p:cNvPr id="13" name="Picture 10" descr="http://t3.gstatic.com/images?q=tbn:ANd9GcQNQwtXnTXSLy1lbNHoqRHL6kAnifuUBcuj9SVu5JVdRadCR3M&amp;t=1&amp;usg=__l7sm-GPiQtygQrZtd4bNOJZOuB4="/>
          <p:cNvPicPr>
            <a:picLocks noChangeAspect="1" noChangeArrowheads="1"/>
          </p:cNvPicPr>
          <p:nvPr/>
        </p:nvPicPr>
        <p:blipFill>
          <a:blip r:embed="rId8" cstate="print"/>
          <a:srcRect/>
          <a:stretch>
            <a:fillRect/>
          </a:stretch>
        </p:blipFill>
        <p:spPr bwMode="auto">
          <a:xfrm>
            <a:off x="480244" y="4536689"/>
            <a:ext cx="517704" cy="476487"/>
          </a:xfrm>
          <a:prstGeom prst="ellipse">
            <a:avLst/>
          </a:prstGeom>
          <a:noFill/>
          <a:ln>
            <a:solidFill>
              <a:schemeClr val="accent5">
                <a:lumMod val="60000"/>
                <a:lumOff val="40000"/>
              </a:schemeClr>
            </a:solidFill>
          </a:ln>
        </p:spPr>
      </p:pic>
      <p:sp>
        <p:nvSpPr>
          <p:cNvPr id="15" name="Rectangle 3"/>
          <p:cNvSpPr>
            <a:spLocks noChangeArrowheads="1"/>
          </p:cNvSpPr>
          <p:nvPr/>
        </p:nvSpPr>
        <p:spPr bwMode="auto">
          <a:xfrm>
            <a:off x="323528" y="1556792"/>
            <a:ext cx="936104"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s-MX" sz="1600" b="1" dirty="0" smtClean="0">
                <a:solidFill>
                  <a:schemeClr val="bg1"/>
                </a:solidFill>
                <a:latin typeface="Trebuchet MS" pitchFamily="34" charset="0"/>
                <a:ea typeface="Times New Roman" pitchFamily="18" charset="0"/>
                <a:cs typeface="Times New Roman" pitchFamily="18" charset="0"/>
              </a:rPr>
              <a:t>FEB</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dirty="0" smtClean="0">
                <a:ln>
                  <a:noFill/>
                </a:ln>
                <a:solidFill>
                  <a:schemeClr val="bg1"/>
                </a:solidFill>
                <a:effectLst/>
                <a:latin typeface="Trebuchet MS" pitchFamily="34" charset="0"/>
                <a:ea typeface="Times New Roman" pitchFamily="18" charset="0"/>
                <a:cs typeface="Times New Roman" pitchFamily="18" charset="0"/>
              </a:rPr>
              <a:t>2011</a:t>
            </a:r>
            <a:endParaRPr kumimoji="0" lang="es-MX" sz="1600" b="0" i="0" u="none" strike="noStrike" cap="none" normalizeH="0" baseline="0" dirty="0" smtClean="0">
              <a:ln>
                <a:noFill/>
              </a:ln>
              <a:solidFill>
                <a:schemeClr val="bg1"/>
              </a:solidFill>
              <a:effectLst/>
              <a:latin typeface="Trebuchet MS" pitchFamily="34" charset="0"/>
              <a:cs typeface="Arial" pitchFamily="34" charset="0"/>
            </a:endParaRPr>
          </a:p>
        </p:txBody>
      </p:sp>
      <p:pic>
        <p:nvPicPr>
          <p:cNvPr id="14" name="Picture 4" descr="http://t1.gstatic.com/images?q=tbn:ANd9GcT6A4ihZ6jtoe8Hg2c1VYF7aE3vdD4ju5aYLnwaQWDoZnRZMK8&amp;t=1&amp;usg=__ZFTxeDSR3SULLlzgJRHXiVeIdGU="/>
          <p:cNvPicPr>
            <a:picLocks noChangeAspect="1" noChangeArrowheads="1"/>
          </p:cNvPicPr>
          <p:nvPr/>
        </p:nvPicPr>
        <p:blipFill>
          <a:blip r:embed="rId9" cstate="print"/>
          <a:srcRect/>
          <a:stretch>
            <a:fillRect/>
          </a:stretch>
        </p:blipFill>
        <p:spPr bwMode="auto">
          <a:xfrm>
            <a:off x="476052" y="3943720"/>
            <a:ext cx="540000" cy="540000"/>
          </a:xfrm>
          <a:prstGeom prst="ellipse">
            <a:avLst/>
          </a:prstGeom>
          <a:noFill/>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1 Gráfico"/>
          <p:cNvGraphicFramePr>
            <a:graphicFrameLocks noGrp="1"/>
          </p:cNvGraphicFramePr>
          <p:nvPr/>
        </p:nvGraphicFramePr>
        <p:xfrm>
          <a:off x="0" y="1556792"/>
          <a:ext cx="9144000" cy="5301208"/>
        </p:xfrm>
        <a:graphic>
          <a:graphicData uri="http://schemas.openxmlformats.org/drawingml/2006/chart">
            <c:chart xmlns:c="http://schemas.openxmlformats.org/drawingml/2006/chart" xmlns:r="http://schemas.openxmlformats.org/officeDocument/2006/relationships" r:id="rId3"/>
          </a:graphicData>
        </a:graphic>
      </p:graphicFrame>
      <p:sp>
        <p:nvSpPr>
          <p:cNvPr id="24" name="23 CuadroTexto"/>
          <p:cNvSpPr txBox="1"/>
          <p:nvPr/>
        </p:nvSpPr>
        <p:spPr>
          <a:xfrm>
            <a:off x="1691680" y="102246"/>
            <a:ext cx="7128792" cy="1152000"/>
          </a:xfrm>
          <a:prstGeom prst="roundRect">
            <a:avLst/>
          </a:prstGeom>
          <a:solidFill>
            <a:srgbClr val="CC6600"/>
          </a:solidFill>
          <a:ln>
            <a:noFill/>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wrap="square" rtlCol="0" anchor="ctr">
            <a:spAutoFit/>
          </a:bodyPr>
          <a:lstStyle/>
          <a:p>
            <a:pPr marL="1346200" indent="-990600"/>
            <a:r>
              <a:rPr lang="es-ES" sz="4000" dirty="0" smtClean="0">
                <a:solidFill>
                  <a:schemeClr val="bg1"/>
                </a:solidFill>
                <a:effectLst>
                  <a:outerShdw blurRad="38100" dist="38100" dir="2700000" algn="tl">
                    <a:srgbClr val="000000">
                      <a:alpha val="43137"/>
                    </a:srgbClr>
                  </a:outerShdw>
                </a:effectLst>
                <a:latin typeface="Arial Rounded MT Bold" pitchFamily="34" charset="0"/>
              </a:rPr>
              <a:t>2.a M</a:t>
            </a:r>
            <a:r>
              <a:rPr lang="es-ES" sz="4000" cap="small" dirty="0" smtClean="0">
                <a:solidFill>
                  <a:schemeClr val="bg1"/>
                </a:solidFill>
                <a:effectLst>
                  <a:outerShdw blurRad="38100" dist="38100" dir="2700000" algn="tl">
                    <a:srgbClr val="000000">
                      <a:alpha val="43137"/>
                    </a:srgbClr>
                  </a:outerShdw>
                </a:effectLst>
                <a:latin typeface="Arial Rounded MT Bold" pitchFamily="34" charset="0"/>
              </a:rPr>
              <a:t>apa opinión de Partidos</a:t>
            </a:r>
            <a:endParaRPr lang="es-ES" sz="4000" cap="small"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5" name="4 Pentágono"/>
          <p:cNvSpPr/>
          <p:nvPr/>
        </p:nvSpPr>
        <p:spPr>
          <a:xfrm>
            <a:off x="282584" y="93064"/>
            <a:ext cx="1800200" cy="1148400"/>
          </a:xfrm>
          <a:prstGeom prst="homePlate">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dirty="0" smtClean="0">
                <a:latin typeface="Trebuchet MS" pitchFamily="34" charset="0"/>
              </a:rPr>
              <a:t>2. PARTIDISMO</a:t>
            </a:r>
            <a:endParaRPr lang="es-MX" dirty="0">
              <a:latin typeface="Trebuchet MS" pitchFamily="34" charset="0"/>
            </a:endParaRPr>
          </a:p>
        </p:txBody>
      </p:sp>
      <p:sp>
        <p:nvSpPr>
          <p:cNvPr id="29" name="28 Rectángulo"/>
          <p:cNvSpPr/>
          <p:nvPr/>
        </p:nvSpPr>
        <p:spPr>
          <a:xfrm rot="5400000">
            <a:off x="4506306" y="-3201034"/>
            <a:ext cx="492443" cy="9144000"/>
          </a:xfrm>
          <a:prstGeom prst="rect">
            <a:avLst/>
          </a:prstGeom>
        </p:spPr>
        <p:txBody>
          <a:bodyPr vert="vert270" wrap="square" anchor="ctr">
            <a:spAutoFit/>
          </a:bodyPr>
          <a:lstStyle/>
          <a:p>
            <a:pPr algn="ctr"/>
            <a:r>
              <a:rPr lang="es-MX" sz="2000" b="1" cap="small" dirty="0" smtClean="0">
                <a:solidFill>
                  <a:schemeClr val="bg1">
                    <a:lumMod val="95000"/>
                  </a:schemeClr>
                </a:solidFill>
                <a:latin typeface="Trebuchet MS" pitchFamily="34" charset="0"/>
              </a:rPr>
              <a:t>Plano de </a:t>
            </a:r>
            <a:r>
              <a:rPr lang="es-MX" sz="2000" b="1" u="sng" cap="small" dirty="0" smtClean="0">
                <a:solidFill>
                  <a:schemeClr val="bg1">
                    <a:lumMod val="95000"/>
                  </a:schemeClr>
                </a:solidFill>
                <a:latin typeface="Trebuchet MS" pitchFamily="34" charset="0"/>
              </a:rPr>
              <a:t>Opinión Buena y Mala</a:t>
            </a:r>
            <a:r>
              <a:rPr lang="es-MX" sz="2000" b="1" cap="small" dirty="0" smtClean="0">
                <a:solidFill>
                  <a:schemeClr val="bg1">
                    <a:lumMod val="95000"/>
                  </a:schemeClr>
                </a:solidFill>
                <a:latin typeface="Trebuchet MS" pitchFamily="34" charset="0"/>
              </a:rPr>
              <a:t> entre todos los ciudadanos</a:t>
            </a:r>
            <a:r>
              <a:rPr lang="es-MX" sz="2000" b="1" u="sng" cap="small" dirty="0" smtClean="0">
                <a:solidFill>
                  <a:schemeClr val="bg1">
                    <a:lumMod val="95000"/>
                  </a:schemeClr>
                </a:solidFill>
                <a:latin typeface="Trebuchet MS" pitchFamily="34" charset="0"/>
              </a:rPr>
              <a:t> </a:t>
            </a:r>
            <a:endParaRPr lang="es-ES" sz="2000" b="1" u="sng" cap="small" dirty="0">
              <a:solidFill>
                <a:schemeClr val="bg1">
                  <a:lumMod val="95000"/>
                </a:schemeClr>
              </a:solidFill>
              <a:latin typeface="Trebuchet MS" pitchFamily="34" charset="0"/>
            </a:endParaRPr>
          </a:p>
        </p:txBody>
      </p:sp>
      <p:sp>
        <p:nvSpPr>
          <p:cNvPr id="31" name="Rectangle 3"/>
          <p:cNvSpPr>
            <a:spLocks noChangeArrowheads="1"/>
          </p:cNvSpPr>
          <p:nvPr/>
        </p:nvSpPr>
        <p:spPr bwMode="auto">
          <a:xfrm>
            <a:off x="3419872" y="1553372"/>
            <a:ext cx="252028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s-MX" sz="1400" b="1" dirty="0" smtClean="0">
                <a:solidFill>
                  <a:schemeClr val="accent2">
                    <a:lumMod val="20000"/>
                    <a:lumOff val="80000"/>
                  </a:schemeClr>
                </a:solidFill>
                <a:latin typeface="Trebuchet MS" pitchFamily="34" charset="0"/>
                <a:ea typeface="Times New Roman" pitchFamily="18" charset="0"/>
                <a:cs typeface="Times New Roman" pitchFamily="18" charset="0"/>
              </a:rPr>
              <a:t>FEBRERO 2011</a:t>
            </a:r>
            <a:endParaRPr kumimoji="0" lang="es-MX" sz="1400" b="0" i="0" u="none" strike="noStrike" cap="none" normalizeH="0" baseline="0" dirty="0" smtClean="0">
              <a:ln>
                <a:noFill/>
              </a:ln>
              <a:solidFill>
                <a:schemeClr val="accent2">
                  <a:lumMod val="20000"/>
                  <a:lumOff val="80000"/>
                </a:schemeClr>
              </a:solidFill>
              <a:effectLst/>
              <a:latin typeface="Trebuchet MS" pitchFamily="34" charset="0"/>
              <a:cs typeface="Arial" pitchFamily="34" charset="0"/>
            </a:endParaRPr>
          </a:p>
        </p:txBody>
      </p:sp>
      <p:pic>
        <p:nvPicPr>
          <p:cNvPr id="33" name="Picture 14" descr="http://www.tiempo.com.mx/assets/notas/fotos/Logo%20PRI.jpg"/>
          <p:cNvPicPr>
            <a:picLocks noChangeAspect="1" noChangeArrowheads="1"/>
          </p:cNvPicPr>
          <p:nvPr/>
        </p:nvPicPr>
        <p:blipFill>
          <a:blip r:embed="rId4" cstate="print">
            <a:clrChange>
              <a:clrFrom>
                <a:srgbClr val="A3A3A3"/>
              </a:clrFrom>
              <a:clrTo>
                <a:srgbClr val="A3A3A3">
                  <a:alpha val="0"/>
                </a:srgbClr>
              </a:clrTo>
            </a:clrChange>
          </a:blip>
          <a:srcRect t="5882" b="5882"/>
          <a:stretch>
            <a:fillRect/>
          </a:stretch>
        </p:blipFill>
        <p:spPr bwMode="auto">
          <a:xfrm>
            <a:off x="7884368" y="3342478"/>
            <a:ext cx="408000" cy="3600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34" name="Picture 2" descr="http://www.despertardetamaulipas.com/fotos/PT%20LOGO.JPG"/>
          <p:cNvPicPr>
            <a:picLocks noChangeAspect="1" noChangeArrowheads="1"/>
          </p:cNvPicPr>
          <p:nvPr/>
        </p:nvPicPr>
        <p:blipFill>
          <a:blip r:embed="rId5" cstate="print"/>
          <a:srcRect l="5923" t="4770" r="5501" b="4607"/>
          <a:stretch>
            <a:fillRect/>
          </a:stretch>
        </p:blipFill>
        <p:spPr bwMode="auto">
          <a:xfrm>
            <a:off x="1475656" y="5445264"/>
            <a:ext cx="432048" cy="360000"/>
          </a:xfrm>
          <a:prstGeom prst="ellipse">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35" name="Picture 4" descr="http://t1.gstatic.com/images?q=tbn:ANd9GcTKwuHVZGkAeYmx5IM4TuUhb82zvDZYue606F_3MLiowTWYSfw&amp;t=1&amp;usg=__QOcfMgqMnHiQPnHCTfufujYHxbg="/>
          <p:cNvPicPr>
            <a:picLocks noChangeAspect="1" noChangeArrowheads="1"/>
          </p:cNvPicPr>
          <p:nvPr/>
        </p:nvPicPr>
        <p:blipFill>
          <a:blip r:embed="rId6" cstate="print"/>
          <a:srcRect/>
          <a:stretch>
            <a:fillRect/>
          </a:stretch>
        </p:blipFill>
        <p:spPr bwMode="auto">
          <a:xfrm>
            <a:off x="2267744" y="4336638"/>
            <a:ext cx="432047" cy="360000"/>
          </a:xfrm>
          <a:prstGeom prst="ellipse">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36" name="Picture 8" descr="http://t0.gstatic.com/images?q=tbn:ANd9GcQsj_7k6kj58lFdqYJQXhzjIaDKTqzk9hIkMRlTAKOmT3b3mTQ&amp;t=1&amp;usg=__msfYoluKkmLDeJgHWJtDj_YzxYU="/>
          <p:cNvPicPr>
            <a:picLocks noChangeAspect="1" noChangeArrowheads="1"/>
          </p:cNvPicPr>
          <p:nvPr/>
        </p:nvPicPr>
        <p:blipFill>
          <a:blip r:embed="rId7" cstate="print"/>
          <a:srcRect/>
          <a:stretch>
            <a:fillRect/>
          </a:stretch>
        </p:blipFill>
        <p:spPr bwMode="auto">
          <a:xfrm>
            <a:off x="1331640" y="4941730"/>
            <a:ext cx="432048" cy="360000"/>
          </a:xfrm>
          <a:prstGeom prst="ellipse">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37" name="Picture 10" descr="http://t3.gstatic.com/images?q=tbn:ANd9GcQNQwtXnTXSLy1lbNHoqRHL6kAnifuUBcuj9SVu5JVdRadCR3M&amp;t=1&amp;usg=__l7sm-GPiQtygQrZtd4bNOJZOuB4="/>
          <p:cNvPicPr>
            <a:picLocks noChangeAspect="1" noChangeArrowheads="1"/>
          </p:cNvPicPr>
          <p:nvPr/>
        </p:nvPicPr>
        <p:blipFill>
          <a:blip r:embed="rId8" cstate="print"/>
          <a:srcRect/>
          <a:stretch>
            <a:fillRect/>
          </a:stretch>
        </p:blipFill>
        <p:spPr bwMode="auto">
          <a:xfrm>
            <a:off x="1547664" y="4581128"/>
            <a:ext cx="432048" cy="360000"/>
          </a:xfrm>
          <a:prstGeom prst="ellipse">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38" name="Picture 4" descr="http://t1.gstatic.com/images?q=tbn:ANd9GcT6A4ihZ6jtoe8Hg2c1VYF7aE3vdD4ju5aYLnwaQWDoZnRZMK8&amp;t=1&amp;usg=__ZFTxeDSR3SULLlzgJRHXiVeIdGU="/>
          <p:cNvPicPr>
            <a:picLocks noChangeAspect="1" noChangeArrowheads="1"/>
          </p:cNvPicPr>
          <p:nvPr/>
        </p:nvPicPr>
        <p:blipFill>
          <a:blip r:embed="rId9" cstate="print"/>
          <a:srcRect/>
          <a:stretch>
            <a:fillRect/>
          </a:stretch>
        </p:blipFill>
        <p:spPr bwMode="auto">
          <a:xfrm>
            <a:off x="3203848" y="5243714"/>
            <a:ext cx="432008" cy="360000"/>
          </a:xfrm>
          <a:prstGeom prst="ellipse">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43" name="Picture 6" descr="http://t2.gstatic.com/images?q=tbn:ANd9GcTfcN5-hWUQQnOSmYWPrOOxDc44W_FcNuO5wEZr_vaEyZjeqbM&amp;t=1&amp;usg=__Aa-jAuuFDU1JujUGRpPqypvmJQU="/>
          <p:cNvPicPr>
            <a:picLocks noChangeAspect="1" noChangeArrowheads="1"/>
          </p:cNvPicPr>
          <p:nvPr/>
        </p:nvPicPr>
        <p:blipFill>
          <a:blip r:embed="rId10" cstate="print"/>
          <a:srcRect/>
          <a:stretch>
            <a:fillRect/>
          </a:stretch>
        </p:blipFill>
        <p:spPr bwMode="auto">
          <a:xfrm>
            <a:off x="4859470" y="4307048"/>
            <a:ext cx="433615" cy="385440"/>
          </a:xfrm>
          <a:prstGeom prst="ellipse">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9" name="Right Arrow 1"/>
          <p:cNvSpPr/>
          <p:nvPr/>
        </p:nvSpPr>
        <p:spPr>
          <a:xfrm>
            <a:off x="1714480" y="2209488"/>
            <a:ext cx="5976664" cy="504000"/>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smtClean="0"/>
              <a:t>OPINIÓN BUENA</a:t>
            </a:r>
            <a:endParaRPr lang="es-MX" b="1" dirty="0"/>
          </a:p>
        </p:txBody>
      </p:sp>
      <p:sp>
        <p:nvSpPr>
          <p:cNvPr id="20" name="Right Arrow 19"/>
          <p:cNvSpPr/>
          <p:nvPr/>
        </p:nvSpPr>
        <p:spPr>
          <a:xfrm rot="5400000">
            <a:off x="-1191041" y="3977068"/>
            <a:ext cx="3600400" cy="504000"/>
          </a:xfrm>
          <a:prstGeom prst="rightArrow">
            <a:avLst/>
          </a:prstGeom>
          <a:solidFill>
            <a:srgbClr val="C00000"/>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smtClean="0"/>
              <a:t>OPINIÓN MALA</a:t>
            </a:r>
            <a:endParaRPr lang="es-MX" b="1"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23 CuadroTexto"/>
          <p:cNvSpPr txBox="1"/>
          <p:nvPr/>
        </p:nvSpPr>
        <p:spPr>
          <a:xfrm>
            <a:off x="1691680" y="73652"/>
            <a:ext cx="7128792" cy="1152000"/>
          </a:xfrm>
          <a:prstGeom prst="roundRect">
            <a:avLst/>
          </a:prstGeom>
          <a:solidFill>
            <a:srgbClr val="CC6600"/>
          </a:solidFill>
          <a:ln>
            <a:noFill/>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wrap="square" rtlCol="0" anchor="ctr">
            <a:spAutoFit/>
          </a:bodyPr>
          <a:lstStyle/>
          <a:p>
            <a:pPr marL="1346200" indent="-1168400"/>
            <a:r>
              <a:rPr lang="es-ES" sz="4000" dirty="0" smtClean="0">
                <a:solidFill>
                  <a:schemeClr val="bg1"/>
                </a:solidFill>
                <a:effectLst>
                  <a:outerShdw blurRad="38100" dist="38100" dir="2700000" algn="tl">
                    <a:srgbClr val="000000">
                      <a:alpha val="43137"/>
                    </a:srgbClr>
                  </a:outerShdw>
                </a:effectLst>
                <a:latin typeface="Arial Rounded MT Bold" pitchFamily="34" charset="0"/>
              </a:rPr>
              <a:t>2.b </a:t>
            </a:r>
            <a:r>
              <a:rPr lang="es-ES" sz="4000" cap="small" dirty="0" smtClean="0">
                <a:solidFill>
                  <a:schemeClr val="bg1"/>
                </a:solidFill>
                <a:effectLst>
                  <a:outerShdw blurRad="38100" dist="38100" dir="2700000" algn="tl">
                    <a:srgbClr val="000000">
                      <a:alpha val="43137"/>
                    </a:srgbClr>
                  </a:outerShdw>
                </a:effectLst>
                <a:latin typeface="Arial Rounded MT Bold" pitchFamily="34" charset="0"/>
              </a:rPr>
              <a:t>Aceptación de Partidos</a:t>
            </a:r>
            <a:endParaRPr lang="es-ES" sz="4000" cap="small"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19" name="18 Pentágono"/>
          <p:cNvSpPr/>
          <p:nvPr/>
        </p:nvSpPr>
        <p:spPr>
          <a:xfrm>
            <a:off x="755640" y="2849142"/>
            <a:ext cx="576000" cy="504000"/>
          </a:xfrm>
          <a:prstGeom prst="homePlate">
            <a:avLst/>
          </a:prstGeom>
          <a:solidFill>
            <a:schemeClr val="accent1">
              <a:lumMod val="60000"/>
              <a:lumOff val="40000"/>
            </a:schemeClr>
          </a:solid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20" name="19 Pentágono"/>
          <p:cNvSpPr/>
          <p:nvPr/>
        </p:nvSpPr>
        <p:spPr>
          <a:xfrm>
            <a:off x="785143" y="3456214"/>
            <a:ext cx="576000" cy="504000"/>
          </a:xfrm>
          <a:prstGeom prst="homePlate">
            <a:avLst/>
          </a:prstGeom>
          <a:solidFill>
            <a:srgbClr val="FFD757"/>
          </a:solidFill>
          <a:ln>
            <a:solidFill>
              <a:srgbClr val="FFD757"/>
            </a:solidFill>
          </a:ln>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21" name="20 Pentágono"/>
          <p:cNvSpPr/>
          <p:nvPr/>
        </p:nvSpPr>
        <p:spPr>
          <a:xfrm>
            <a:off x="827648" y="4041136"/>
            <a:ext cx="576000" cy="504000"/>
          </a:xfrm>
          <a:prstGeom prst="homePlate">
            <a:avLst/>
          </a:prstGeom>
          <a:solidFill>
            <a:schemeClr val="accent3">
              <a:lumMod val="40000"/>
              <a:lumOff val="60000"/>
            </a:schemeClr>
          </a:solid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25" name="24 Pentágono"/>
          <p:cNvSpPr/>
          <p:nvPr/>
        </p:nvSpPr>
        <p:spPr>
          <a:xfrm>
            <a:off x="827648" y="5197226"/>
            <a:ext cx="576000" cy="504000"/>
          </a:xfrm>
          <a:prstGeom prst="homePlate">
            <a:avLst/>
          </a:prstGeom>
          <a:solidFill>
            <a:schemeClr val="accent5">
              <a:lumMod val="60000"/>
              <a:lumOff val="40000"/>
            </a:schemeClr>
          </a:solid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17" name="16 Pentágono"/>
          <p:cNvSpPr/>
          <p:nvPr/>
        </p:nvSpPr>
        <p:spPr>
          <a:xfrm>
            <a:off x="789458" y="2270012"/>
            <a:ext cx="576000" cy="504000"/>
          </a:xfrm>
          <a:prstGeom prst="homePlate">
            <a:avLst/>
          </a:prstGeom>
          <a:solidFill>
            <a:schemeClr val="accent3">
              <a:lumMod val="60000"/>
              <a:lumOff val="40000"/>
            </a:schemeClr>
          </a:solid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sp>
        <p:nvSpPr>
          <p:cNvPr id="5" name="4 Pentágono"/>
          <p:cNvSpPr/>
          <p:nvPr/>
        </p:nvSpPr>
        <p:spPr>
          <a:xfrm>
            <a:off x="282584" y="93064"/>
            <a:ext cx="1800200" cy="1148400"/>
          </a:xfrm>
          <a:prstGeom prst="homePlate">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dirty="0" smtClean="0">
                <a:latin typeface="Trebuchet MS" pitchFamily="34" charset="0"/>
              </a:rPr>
              <a:t>2. PARTIDISMO</a:t>
            </a:r>
            <a:endParaRPr lang="es-MX" dirty="0">
              <a:latin typeface="Trebuchet MS" pitchFamily="34" charset="0"/>
            </a:endParaRPr>
          </a:p>
        </p:txBody>
      </p:sp>
      <p:pic>
        <p:nvPicPr>
          <p:cNvPr id="7" name="Picture 6" descr="http://t2.gstatic.com/images?q=tbn:ANd9GcTfcN5-hWUQQnOSmYWPrOOxDc44W_FcNuO5wEZr_vaEyZjeqbM&amp;t=1&amp;usg=__Aa-jAuuFDU1JujUGRpPqypvmJQU="/>
          <p:cNvPicPr>
            <a:picLocks noChangeAspect="1" noChangeArrowheads="1"/>
          </p:cNvPicPr>
          <p:nvPr/>
        </p:nvPicPr>
        <p:blipFill>
          <a:blip r:embed="rId3" cstate="print"/>
          <a:srcRect/>
          <a:stretch>
            <a:fillRect/>
          </a:stretch>
        </p:blipFill>
        <p:spPr bwMode="auto">
          <a:xfrm>
            <a:off x="367380" y="2802478"/>
            <a:ext cx="614732" cy="612000"/>
          </a:xfrm>
          <a:prstGeom prst="ellipse">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8" name="Picture 14" descr="http://www.tiempo.com.mx/assets/notas/fotos/Logo%20PRI.jpg"/>
          <p:cNvPicPr>
            <a:picLocks noChangeAspect="1" noChangeArrowheads="1"/>
          </p:cNvPicPr>
          <p:nvPr/>
        </p:nvPicPr>
        <p:blipFill>
          <a:blip r:embed="rId4" cstate="print">
            <a:clrChange>
              <a:clrFrom>
                <a:srgbClr val="A3A3A3"/>
              </a:clrFrom>
              <a:clrTo>
                <a:srgbClr val="A3A3A3">
                  <a:alpha val="0"/>
                </a:srgbClr>
              </a:clrTo>
            </a:clrChange>
          </a:blip>
          <a:srcRect t="5882" b="5882"/>
          <a:stretch>
            <a:fillRect/>
          </a:stretch>
        </p:blipFill>
        <p:spPr bwMode="auto">
          <a:xfrm>
            <a:off x="395536" y="2210259"/>
            <a:ext cx="565417" cy="5400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 name="Picture 4" descr="http://t1.gstatic.com/images?q=tbn:ANd9GcT6A4ihZ6jtoe8Hg2c1VYF7aE3vdD4ju5aYLnwaQWDoZnRZMK8&amp;t=1&amp;usg=__ZFTxeDSR3SULLlzgJRHXiVeIdGU="/>
          <p:cNvPicPr>
            <a:picLocks noChangeAspect="1" noChangeArrowheads="1"/>
          </p:cNvPicPr>
          <p:nvPr/>
        </p:nvPicPr>
        <p:blipFill>
          <a:blip r:embed="rId5" cstate="print"/>
          <a:srcRect/>
          <a:stretch>
            <a:fillRect/>
          </a:stretch>
        </p:blipFill>
        <p:spPr bwMode="auto">
          <a:xfrm>
            <a:off x="395536" y="3407570"/>
            <a:ext cx="540000" cy="540000"/>
          </a:xfrm>
          <a:prstGeom prst="ellipse">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1" name="Picture 4" descr="http://t1.gstatic.com/images?q=tbn:ANd9GcTKwuHVZGkAeYmx5IM4TuUhb82zvDZYue606F_3MLiowTWYSfw&amp;t=1&amp;usg=__QOcfMgqMnHiQPnHCTfufujYHxbg="/>
          <p:cNvPicPr>
            <a:picLocks noChangeAspect="1" noChangeArrowheads="1"/>
          </p:cNvPicPr>
          <p:nvPr/>
        </p:nvPicPr>
        <p:blipFill>
          <a:blip r:embed="rId6" cstate="print"/>
          <a:srcRect/>
          <a:stretch>
            <a:fillRect/>
          </a:stretch>
        </p:blipFill>
        <p:spPr bwMode="auto">
          <a:xfrm>
            <a:off x="404133" y="4026614"/>
            <a:ext cx="582500" cy="540000"/>
          </a:xfrm>
          <a:prstGeom prst="ellipse">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3" name="Picture 10" descr="http://t3.gstatic.com/images?q=tbn:ANd9GcQNQwtXnTXSLy1lbNHoqRHL6kAnifuUBcuj9SVu5JVdRadCR3M&amp;t=1&amp;usg=__l7sm-GPiQtygQrZtd4bNOJZOuB4="/>
          <p:cNvPicPr>
            <a:picLocks noChangeAspect="1" noChangeArrowheads="1"/>
          </p:cNvPicPr>
          <p:nvPr/>
        </p:nvPicPr>
        <p:blipFill>
          <a:blip r:embed="rId7" cstate="print"/>
          <a:srcRect/>
          <a:stretch>
            <a:fillRect/>
          </a:stretch>
        </p:blipFill>
        <p:spPr bwMode="auto">
          <a:xfrm>
            <a:off x="450741" y="5171826"/>
            <a:ext cx="586711" cy="540000"/>
          </a:xfrm>
          <a:prstGeom prst="ellipse">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4" name="13 Rectángulo"/>
          <p:cNvSpPr/>
          <p:nvPr/>
        </p:nvSpPr>
        <p:spPr>
          <a:xfrm rot="5400000">
            <a:off x="4420965" y="-230975"/>
            <a:ext cx="492443" cy="3240362"/>
          </a:xfrm>
          <a:prstGeom prst="rect">
            <a:avLst/>
          </a:prstGeom>
        </p:spPr>
        <p:txBody>
          <a:bodyPr vert="vert270" wrap="square" anchor="ctr">
            <a:spAutoFit/>
          </a:bodyPr>
          <a:lstStyle/>
          <a:p>
            <a:pPr algn="ctr"/>
            <a:r>
              <a:rPr lang="es-MX" sz="2000" b="1" cap="small" dirty="0" smtClean="0">
                <a:solidFill>
                  <a:schemeClr val="bg1"/>
                </a:solidFill>
                <a:latin typeface="Trebuchet MS" pitchFamily="34" charset="0"/>
              </a:rPr>
              <a:t>% de opinión “BUENA”</a:t>
            </a:r>
            <a:endParaRPr lang="es-ES" sz="2000" b="1" cap="small" dirty="0">
              <a:solidFill>
                <a:schemeClr val="bg1"/>
              </a:solidFill>
              <a:latin typeface="Trebuchet MS" pitchFamily="34" charset="0"/>
            </a:endParaRPr>
          </a:p>
        </p:txBody>
      </p:sp>
      <p:sp>
        <p:nvSpPr>
          <p:cNvPr id="26" name="25 Pentágono"/>
          <p:cNvSpPr/>
          <p:nvPr/>
        </p:nvSpPr>
        <p:spPr>
          <a:xfrm>
            <a:off x="827648" y="5782020"/>
            <a:ext cx="576000" cy="504000"/>
          </a:xfrm>
          <a:prstGeom prst="homePlate">
            <a:avLst/>
          </a:prstGeom>
          <a:solidFill>
            <a:schemeClr val="accent6">
              <a:lumMod val="60000"/>
              <a:lumOff val="40000"/>
            </a:schemeClr>
          </a:solid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pic>
        <p:nvPicPr>
          <p:cNvPr id="27" name="Picture 8" descr="http://t0.gstatic.com/images?q=tbn:ANd9GcQsj_7k6kj58lFdqYJQXhzjIaDKTqzk9hIkMRlTAKOmT3b3mTQ&amp;t=1&amp;usg=__msfYoluKkmLDeJgHWJtDj_YzxYU="/>
          <p:cNvPicPr>
            <a:picLocks noChangeAspect="1" noChangeArrowheads="1"/>
          </p:cNvPicPr>
          <p:nvPr/>
        </p:nvPicPr>
        <p:blipFill>
          <a:blip r:embed="rId8" cstate="print"/>
          <a:srcRect/>
          <a:stretch>
            <a:fillRect/>
          </a:stretch>
        </p:blipFill>
        <p:spPr bwMode="auto">
          <a:xfrm>
            <a:off x="450741" y="5769320"/>
            <a:ext cx="540000" cy="540000"/>
          </a:xfrm>
          <a:prstGeom prst="ellipse">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3" name="22 Pentágono"/>
          <p:cNvSpPr/>
          <p:nvPr/>
        </p:nvSpPr>
        <p:spPr>
          <a:xfrm>
            <a:off x="827648" y="4648034"/>
            <a:ext cx="576000" cy="504000"/>
          </a:xfrm>
          <a:prstGeom prst="homePlate">
            <a:avLst/>
          </a:prstGeom>
          <a:solidFill>
            <a:schemeClr val="accent2">
              <a:lumMod val="60000"/>
              <a:lumOff val="40000"/>
            </a:schemeClr>
          </a:solid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sp>
      <p:pic>
        <p:nvPicPr>
          <p:cNvPr id="28" name="Picture 2" descr="http://www.despertardetamaulipas.com/fotos/PT%20LOGO.JPG"/>
          <p:cNvPicPr>
            <a:picLocks noChangeAspect="1" noChangeArrowheads="1"/>
          </p:cNvPicPr>
          <p:nvPr/>
        </p:nvPicPr>
        <p:blipFill>
          <a:blip r:embed="rId9" cstate="print"/>
          <a:srcRect l="5923" t="4770" r="5501" b="4607"/>
          <a:stretch>
            <a:fillRect/>
          </a:stretch>
        </p:blipFill>
        <p:spPr bwMode="auto">
          <a:xfrm>
            <a:off x="425341" y="4588726"/>
            <a:ext cx="532794" cy="540000"/>
          </a:xfrm>
          <a:prstGeom prst="ellipse">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graphicFrame>
        <p:nvGraphicFramePr>
          <p:cNvPr id="22" name="21 Tabla"/>
          <p:cNvGraphicFramePr>
            <a:graphicFrameLocks noGrp="1"/>
          </p:cNvGraphicFramePr>
          <p:nvPr/>
        </p:nvGraphicFramePr>
        <p:xfrm>
          <a:off x="1403648" y="1609496"/>
          <a:ext cx="7272808" cy="4651192"/>
        </p:xfrm>
        <a:graphic>
          <a:graphicData uri="http://schemas.openxmlformats.org/drawingml/2006/table">
            <a:tbl>
              <a:tblPr firstRow="1" bandRow="1">
                <a:tableStyleId>{5C22544A-7EE6-4342-B048-85BDC9FD1C3A}</a:tableStyleId>
              </a:tblPr>
              <a:tblGrid>
                <a:gridCol w="909101"/>
                <a:gridCol w="909101"/>
                <a:gridCol w="909101"/>
                <a:gridCol w="909101"/>
                <a:gridCol w="909101"/>
                <a:gridCol w="909101"/>
                <a:gridCol w="909101"/>
                <a:gridCol w="909101"/>
              </a:tblGrid>
              <a:tr h="62077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cap="small" dirty="0" err="1" smtClean="0">
                          <a:solidFill>
                            <a:schemeClr val="bg1"/>
                          </a:solidFill>
                          <a:latin typeface="Trebuchet MS" pitchFamily="34" charset="0"/>
                        </a:rPr>
                        <a:t>Jul</a:t>
                      </a:r>
                      <a:endParaRPr lang="es-ES" sz="1800" b="1" cap="small" dirty="0" smtClean="0">
                        <a:solidFill>
                          <a:schemeClr val="bg1"/>
                        </a:solidFill>
                        <a:latin typeface="Trebuchet MS"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1" cap="small" dirty="0" smtClean="0">
                          <a:solidFill>
                            <a:schemeClr val="bg1"/>
                          </a:solidFill>
                          <a:latin typeface="Trebuchet MS" pitchFamily="34" charset="0"/>
                        </a:rPr>
                        <a:t>10</a:t>
                      </a:r>
                    </a:p>
                  </a:txBody>
                  <a:tcPr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C0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cap="small" dirty="0" err="1" smtClean="0">
                          <a:solidFill>
                            <a:schemeClr val="bg1"/>
                          </a:solidFill>
                          <a:latin typeface="Trebuchet MS" pitchFamily="34" charset="0"/>
                        </a:rPr>
                        <a:t>Ago</a:t>
                      </a:r>
                      <a:endParaRPr lang="es-ES" sz="1800" b="1" cap="small" dirty="0" smtClean="0">
                        <a:solidFill>
                          <a:schemeClr val="bg1"/>
                        </a:solidFill>
                        <a:latin typeface="Trebuchet MS"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1" cap="small" dirty="0" smtClean="0">
                          <a:solidFill>
                            <a:schemeClr val="bg1"/>
                          </a:solidFill>
                          <a:latin typeface="Trebuchet MS" pitchFamily="34" charset="0"/>
                        </a:rPr>
                        <a:t>10</a:t>
                      </a:r>
                    </a:p>
                  </a:txBody>
                  <a:tcPr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C0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cap="small" dirty="0" err="1" smtClean="0">
                          <a:solidFill>
                            <a:schemeClr val="bg1"/>
                          </a:solidFill>
                          <a:latin typeface="Trebuchet MS" pitchFamily="34" charset="0"/>
                        </a:rPr>
                        <a:t>Sep</a:t>
                      </a:r>
                      <a:endParaRPr lang="es-ES" sz="1800" b="1" cap="small" dirty="0" smtClean="0">
                        <a:solidFill>
                          <a:schemeClr val="bg1"/>
                        </a:solidFill>
                        <a:latin typeface="Trebuchet MS"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1" cap="small" dirty="0" smtClean="0">
                          <a:solidFill>
                            <a:schemeClr val="bg1"/>
                          </a:solidFill>
                          <a:latin typeface="Trebuchet MS" pitchFamily="34" charset="0"/>
                        </a:rPr>
                        <a:t>10</a:t>
                      </a:r>
                    </a:p>
                  </a:txBody>
                  <a:tcPr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C0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cap="small" dirty="0" err="1" smtClean="0">
                          <a:solidFill>
                            <a:schemeClr val="bg1"/>
                          </a:solidFill>
                          <a:latin typeface="Trebuchet MS" pitchFamily="34" charset="0"/>
                        </a:rPr>
                        <a:t>Oct</a:t>
                      </a:r>
                      <a:endParaRPr lang="es-ES" sz="1800" b="1" cap="small" dirty="0" smtClean="0">
                        <a:solidFill>
                          <a:schemeClr val="bg1"/>
                        </a:solidFill>
                        <a:latin typeface="Trebuchet MS"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1" cap="small" dirty="0" smtClean="0">
                          <a:solidFill>
                            <a:schemeClr val="bg1"/>
                          </a:solidFill>
                          <a:latin typeface="Trebuchet MS" pitchFamily="34" charset="0"/>
                        </a:rPr>
                        <a:t>10</a:t>
                      </a:r>
                    </a:p>
                  </a:txBody>
                  <a:tcPr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C0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cap="small" dirty="0" err="1" smtClean="0">
                          <a:solidFill>
                            <a:schemeClr val="bg1"/>
                          </a:solidFill>
                          <a:latin typeface="Trebuchet MS" pitchFamily="34" charset="0"/>
                        </a:rPr>
                        <a:t>Nov</a:t>
                      </a:r>
                      <a:endParaRPr lang="es-ES" sz="1800" b="1" cap="small" dirty="0" smtClean="0">
                        <a:solidFill>
                          <a:schemeClr val="bg1"/>
                        </a:solidFill>
                        <a:latin typeface="Trebuchet MS"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1" cap="small" dirty="0" smtClean="0">
                          <a:solidFill>
                            <a:schemeClr val="bg1"/>
                          </a:solidFill>
                          <a:latin typeface="Trebuchet MS" pitchFamily="34" charset="0"/>
                        </a:rPr>
                        <a:t>10</a:t>
                      </a:r>
                    </a:p>
                  </a:txBody>
                  <a:tcPr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C0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cap="small" dirty="0" err="1" smtClean="0">
                          <a:solidFill>
                            <a:schemeClr val="bg1"/>
                          </a:solidFill>
                          <a:latin typeface="Trebuchet MS" pitchFamily="34" charset="0"/>
                        </a:rPr>
                        <a:t>Dic</a:t>
                      </a:r>
                      <a:endParaRPr lang="es-ES" sz="1800" b="1" cap="small" dirty="0" smtClean="0">
                        <a:solidFill>
                          <a:schemeClr val="bg1"/>
                        </a:solidFill>
                        <a:latin typeface="Trebuchet MS"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1" cap="small" dirty="0" smtClean="0">
                          <a:solidFill>
                            <a:schemeClr val="bg1"/>
                          </a:solidFill>
                          <a:latin typeface="Trebuchet MS" pitchFamily="34" charset="0"/>
                        </a:rPr>
                        <a:t>10</a:t>
                      </a:r>
                    </a:p>
                  </a:txBody>
                  <a:tcPr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C0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cap="small" dirty="0" smtClean="0">
                          <a:solidFill>
                            <a:schemeClr val="bg1"/>
                          </a:solidFill>
                          <a:latin typeface="Trebuchet MS" pitchFamily="34" charset="0"/>
                        </a:rPr>
                        <a:t>Ene</a:t>
                      </a: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1" cap="small" dirty="0" smtClean="0">
                          <a:solidFill>
                            <a:schemeClr val="bg1"/>
                          </a:solidFill>
                          <a:latin typeface="Trebuchet MS" pitchFamily="34" charset="0"/>
                        </a:rPr>
                        <a:t>11</a:t>
                      </a:r>
                    </a:p>
                  </a:txBody>
                  <a:tcPr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C0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cap="small" dirty="0" err="1" smtClean="0">
                          <a:solidFill>
                            <a:schemeClr val="bg1"/>
                          </a:solidFill>
                          <a:latin typeface="Trebuchet MS" pitchFamily="34" charset="0"/>
                        </a:rPr>
                        <a:t>Feb</a:t>
                      </a:r>
                      <a:endParaRPr lang="es-ES" sz="1800" b="1" cap="small" dirty="0" smtClean="0">
                        <a:solidFill>
                          <a:schemeClr val="bg1"/>
                        </a:solidFill>
                        <a:latin typeface="Trebuchet MS"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1" cap="small" dirty="0" smtClean="0">
                          <a:solidFill>
                            <a:schemeClr val="bg1"/>
                          </a:solidFill>
                          <a:latin typeface="Trebuchet MS" pitchFamily="34" charset="0"/>
                        </a:rPr>
                        <a:t>11</a:t>
                      </a:r>
                    </a:p>
                  </a:txBody>
                  <a:tcPr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C00000"/>
                    </a:solidFill>
                  </a:tcPr>
                </a:tc>
              </a:tr>
              <a:tr h="573016">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ES" sz="2000" b="1" kern="1200" dirty="0" smtClean="0">
                          <a:solidFill>
                            <a:schemeClr val="bg1"/>
                          </a:solidFill>
                          <a:latin typeface="Trebuchet MS" pitchFamily="34" charset="0"/>
                          <a:ea typeface="Times New Roman"/>
                          <a:cs typeface="Times New Roman"/>
                        </a:rPr>
                        <a:t>39.5 </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66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ES" sz="2000" b="1" kern="1200" dirty="0" smtClean="0">
                          <a:solidFill>
                            <a:schemeClr val="bg1"/>
                          </a:solidFill>
                          <a:latin typeface="Trebuchet MS" pitchFamily="34" charset="0"/>
                          <a:ea typeface="Times New Roman"/>
                          <a:cs typeface="Times New Roman"/>
                        </a:rPr>
                        <a:t>40.0</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66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bg1"/>
                          </a:solidFill>
                          <a:latin typeface="Trebuchet MS" pitchFamily="34" charset="0"/>
                          <a:ea typeface="Times New Roman"/>
                          <a:cs typeface="Times New Roman"/>
                        </a:rPr>
                        <a:t>41.1</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66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bg1"/>
                          </a:solidFill>
                          <a:latin typeface="Trebuchet MS" pitchFamily="34" charset="0"/>
                          <a:ea typeface="Times New Roman"/>
                          <a:cs typeface="Times New Roman"/>
                        </a:rPr>
                        <a:t>40.4</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6600"/>
                    </a:solidFill>
                  </a:tcPr>
                </a:tc>
                <a:tc>
                  <a:txBody>
                    <a:bodyPr/>
                    <a:lstStyle/>
                    <a:p>
                      <a:pPr algn="ctr">
                        <a:lnSpc>
                          <a:spcPct val="115000"/>
                        </a:lnSpc>
                        <a:spcAft>
                          <a:spcPts val="0"/>
                        </a:spcAft>
                      </a:pPr>
                      <a:r>
                        <a:rPr kumimoji="0" lang="es-MX" sz="2000" b="1" kern="1200" dirty="0">
                          <a:solidFill>
                            <a:schemeClr val="bg1"/>
                          </a:solidFill>
                          <a:latin typeface="Trebuchet MS" pitchFamily="34" charset="0"/>
                          <a:ea typeface="Times New Roman"/>
                          <a:cs typeface="Times New Roman"/>
                        </a:rPr>
                        <a:t>39.4 </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6600"/>
                    </a:solidFill>
                  </a:tcPr>
                </a:tc>
                <a:tc>
                  <a:txBody>
                    <a:bodyPr/>
                    <a:lstStyle/>
                    <a:p>
                      <a:pPr algn="ctr" fontAlgn="b"/>
                      <a:r>
                        <a:rPr kumimoji="0" lang="es-MX" sz="2000" b="1" kern="1200" dirty="0">
                          <a:solidFill>
                            <a:schemeClr val="bg1"/>
                          </a:solidFill>
                          <a:latin typeface="Trebuchet MS" pitchFamily="34" charset="0"/>
                          <a:ea typeface="Times New Roman"/>
                          <a:cs typeface="Times New Roman"/>
                        </a:rPr>
                        <a:t>39.5</a:t>
                      </a:r>
                    </a:p>
                  </a:txBody>
                  <a:tcPr marL="9525" marR="9525" marT="952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6600"/>
                    </a:solidFill>
                  </a:tcPr>
                </a:tc>
                <a:tc>
                  <a:txBody>
                    <a:bodyPr/>
                    <a:lstStyle/>
                    <a:p>
                      <a:pPr algn="ctr">
                        <a:spcAft>
                          <a:spcPts val="0"/>
                        </a:spcAft>
                      </a:pPr>
                      <a:r>
                        <a:rPr kumimoji="0" lang="es-ES" sz="2000" b="1" kern="1200" dirty="0" smtClean="0">
                          <a:solidFill>
                            <a:schemeClr val="bg1"/>
                          </a:solidFill>
                          <a:latin typeface="Trebuchet MS" pitchFamily="34" charset="0"/>
                          <a:ea typeface="Times New Roman"/>
                          <a:cs typeface="Times New Roman"/>
                        </a:rPr>
                        <a:t>41.6 </a:t>
                      </a:r>
                      <a:endParaRPr kumimoji="0" lang="es-MX" sz="2000" b="1" kern="1200" dirty="0">
                        <a:solidFill>
                          <a:schemeClr val="bg1"/>
                        </a:solidFill>
                        <a:latin typeface="Trebuchet MS" pitchFamily="34" charset="0"/>
                        <a:ea typeface="Times New Roman"/>
                        <a:cs typeface="Times New Roman"/>
                      </a:endParaRPr>
                    </a:p>
                  </a:txBody>
                  <a:tcPr marL="44450" marR="44450" marT="0"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6600"/>
                    </a:solidFill>
                  </a:tcPr>
                </a:tc>
                <a:tc>
                  <a:txBody>
                    <a:bodyPr/>
                    <a:lstStyle/>
                    <a:p>
                      <a:pPr algn="ctr">
                        <a:spcAft>
                          <a:spcPts val="0"/>
                        </a:spcAft>
                      </a:pPr>
                      <a:r>
                        <a:rPr kumimoji="0" lang="es-MX" sz="2000" b="1" kern="1200" dirty="0" smtClean="0">
                          <a:solidFill>
                            <a:schemeClr val="bg1"/>
                          </a:solidFill>
                          <a:latin typeface="Trebuchet MS" pitchFamily="34" charset="0"/>
                          <a:ea typeface="Times New Roman"/>
                          <a:cs typeface="Times New Roman"/>
                        </a:rPr>
                        <a:t>42.2</a:t>
                      </a:r>
                      <a:endParaRPr kumimoji="0" lang="es-MX" sz="2000" b="1" kern="1200" dirty="0">
                        <a:solidFill>
                          <a:schemeClr val="bg1"/>
                        </a:solidFill>
                        <a:latin typeface="Trebuchet MS" pitchFamily="34" charset="0"/>
                        <a:ea typeface="Times New Roman"/>
                        <a:cs typeface="Times New Roman"/>
                      </a:endParaRPr>
                    </a:p>
                  </a:txBody>
                  <a:tcPr marL="44450" marR="44450" marT="0"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6600"/>
                    </a:solidFill>
                  </a:tcPr>
                </a:tc>
              </a:tr>
              <a:tr h="573016">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bg1"/>
                          </a:solidFill>
                          <a:latin typeface="Trebuchet MS" pitchFamily="34" charset="0"/>
                          <a:ea typeface="Times New Roman"/>
                          <a:cs typeface="Times New Roman"/>
                        </a:rPr>
                        <a:t>27.0 </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70C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ES" sz="2000" b="1" kern="1200" dirty="0" smtClean="0">
                          <a:solidFill>
                            <a:schemeClr val="bg1"/>
                          </a:solidFill>
                          <a:latin typeface="Trebuchet MS" pitchFamily="34" charset="0"/>
                          <a:ea typeface="Times New Roman"/>
                          <a:cs typeface="Times New Roman"/>
                        </a:rPr>
                        <a:t>28.0</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70C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bg1"/>
                          </a:solidFill>
                          <a:latin typeface="Trebuchet MS" pitchFamily="34" charset="0"/>
                          <a:ea typeface="Times New Roman"/>
                          <a:cs typeface="Times New Roman"/>
                        </a:rPr>
                        <a:t>27.8</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70C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bg1"/>
                          </a:solidFill>
                          <a:latin typeface="Trebuchet MS" pitchFamily="34" charset="0"/>
                          <a:ea typeface="Times New Roman"/>
                          <a:cs typeface="Times New Roman"/>
                        </a:rPr>
                        <a:t>27.5 </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70C0"/>
                    </a:solidFill>
                  </a:tcPr>
                </a:tc>
                <a:tc>
                  <a:txBody>
                    <a:bodyPr/>
                    <a:lstStyle/>
                    <a:p>
                      <a:pPr algn="ctr">
                        <a:lnSpc>
                          <a:spcPct val="115000"/>
                        </a:lnSpc>
                        <a:spcAft>
                          <a:spcPts val="0"/>
                        </a:spcAft>
                      </a:pPr>
                      <a:r>
                        <a:rPr kumimoji="0" lang="es-MX" sz="2000" b="1" kern="1200" dirty="0">
                          <a:solidFill>
                            <a:schemeClr val="bg1"/>
                          </a:solidFill>
                          <a:latin typeface="Trebuchet MS" pitchFamily="34" charset="0"/>
                          <a:ea typeface="Times New Roman"/>
                          <a:cs typeface="Times New Roman"/>
                        </a:rPr>
                        <a:t>25.5 </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70C0"/>
                    </a:solidFill>
                  </a:tcPr>
                </a:tc>
                <a:tc>
                  <a:txBody>
                    <a:bodyPr/>
                    <a:lstStyle/>
                    <a:p>
                      <a:pPr algn="ctr" fontAlgn="b"/>
                      <a:r>
                        <a:rPr kumimoji="0" lang="es-MX" sz="2000" b="1" kern="1200" dirty="0">
                          <a:solidFill>
                            <a:schemeClr val="bg1"/>
                          </a:solidFill>
                          <a:latin typeface="Trebuchet MS" pitchFamily="34" charset="0"/>
                          <a:ea typeface="Times New Roman"/>
                          <a:cs typeface="Times New Roman"/>
                        </a:rPr>
                        <a:t>27.0</a:t>
                      </a:r>
                    </a:p>
                  </a:txBody>
                  <a:tcPr marL="9525" marR="9525" marT="952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70C0"/>
                    </a:solidFill>
                  </a:tcPr>
                </a:tc>
                <a:tc>
                  <a:txBody>
                    <a:bodyPr/>
                    <a:lstStyle/>
                    <a:p>
                      <a:pPr algn="ctr">
                        <a:spcAft>
                          <a:spcPts val="0"/>
                        </a:spcAft>
                      </a:pPr>
                      <a:r>
                        <a:rPr kumimoji="0" lang="es-ES" sz="2000" b="1" kern="1200" dirty="0" smtClean="0">
                          <a:solidFill>
                            <a:schemeClr val="bg1"/>
                          </a:solidFill>
                          <a:latin typeface="Trebuchet MS" pitchFamily="34" charset="0"/>
                          <a:ea typeface="Times New Roman"/>
                          <a:cs typeface="Times New Roman"/>
                        </a:rPr>
                        <a:t>27.9 </a:t>
                      </a:r>
                      <a:endParaRPr kumimoji="0" lang="es-MX" sz="2000" b="1" kern="1200" dirty="0">
                        <a:solidFill>
                          <a:schemeClr val="bg1"/>
                        </a:solidFill>
                        <a:latin typeface="Trebuchet MS" pitchFamily="34" charset="0"/>
                        <a:ea typeface="Times New Roman"/>
                        <a:cs typeface="Times New Roman"/>
                      </a:endParaRPr>
                    </a:p>
                  </a:txBody>
                  <a:tcPr marL="44450" marR="44450" marT="0"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70C0"/>
                    </a:solidFill>
                  </a:tcPr>
                </a:tc>
                <a:tc>
                  <a:txBody>
                    <a:bodyPr/>
                    <a:lstStyle/>
                    <a:p>
                      <a:pPr algn="ctr">
                        <a:spcAft>
                          <a:spcPts val="0"/>
                        </a:spcAft>
                      </a:pPr>
                      <a:r>
                        <a:rPr kumimoji="0" lang="es-MX" sz="2000" b="1" kern="1200" dirty="0" smtClean="0">
                          <a:solidFill>
                            <a:schemeClr val="bg1"/>
                          </a:solidFill>
                          <a:latin typeface="Trebuchet MS" pitchFamily="34" charset="0"/>
                          <a:ea typeface="Times New Roman"/>
                          <a:cs typeface="Times New Roman"/>
                        </a:rPr>
                        <a:t>28.0</a:t>
                      </a:r>
                      <a:endParaRPr kumimoji="0" lang="es-MX" sz="2000" b="1" kern="1200" dirty="0">
                        <a:solidFill>
                          <a:schemeClr val="bg1"/>
                        </a:solidFill>
                        <a:latin typeface="Trebuchet MS" pitchFamily="34" charset="0"/>
                        <a:ea typeface="Times New Roman"/>
                        <a:cs typeface="Times New Roman"/>
                      </a:endParaRPr>
                    </a:p>
                  </a:txBody>
                  <a:tcPr marL="44450" marR="44450" marT="0"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0070C0"/>
                    </a:solidFill>
                  </a:tcPr>
                </a:tc>
              </a:tr>
              <a:tr h="573016">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tx1"/>
                          </a:solidFill>
                          <a:latin typeface="Trebuchet MS" pitchFamily="34" charset="0"/>
                          <a:ea typeface="Times New Roman"/>
                          <a:cs typeface="Times New Roman"/>
                        </a:rPr>
                        <a:t>15.2</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C0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ES" sz="2000" b="1" kern="1200" dirty="0" smtClean="0">
                          <a:solidFill>
                            <a:schemeClr val="tx1"/>
                          </a:solidFill>
                          <a:latin typeface="Trebuchet MS" pitchFamily="34" charset="0"/>
                          <a:ea typeface="Times New Roman"/>
                          <a:cs typeface="Times New Roman"/>
                        </a:rPr>
                        <a:t>15.1</a:t>
                      </a:r>
                      <a:endParaRPr kumimoji="0" lang="es-MX" sz="2000" b="1" kern="1200" dirty="0" smtClean="0">
                        <a:solidFill>
                          <a:schemeClr val="tx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C0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tx1"/>
                          </a:solidFill>
                          <a:latin typeface="Trebuchet MS" pitchFamily="34" charset="0"/>
                          <a:ea typeface="Times New Roman"/>
                          <a:cs typeface="Times New Roman"/>
                        </a:rPr>
                        <a:t>16.9</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C0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tx1"/>
                          </a:solidFill>
                          <a:latin typeface="Trebuchet MS" pitchFamily="34" charset="0"/>
                          <a:ea typeface="Times New Roman"/>
                          <a:cs typeface="Times New Roman"/>
                        </a:rPr>
                        <a:t>17.7</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C0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tx1"/>
                          </a:solidFill>
                          <a:latin typeface="Trebuchet MS" pitchFamily="34" charset="0"/>
                          <a:ea typeface="Times New Roman"/>
                          <a:cs typeface="Times New Roman"/>
                        </a:rPr>
                        <a:t>19.0 </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C000"/>
                    </a:solidFill>
                  </a:tcPr>
                </a:tc>
                <a:tc>
                  <a:txBody>
                    <a:bodyPr/>
                    <a:lstStyle/>
                    <a:p>
                      <a:pPr algn="ctr" fontAlgn="b"/>
                      <a:r>
                        <a:rPr kumimoji="0" lang="es-MX" sz="2000" b="1" kern="1200" dirty="0" smtClean="0">
                          <a:solidFill>
                            <a:schemeClr val="tx1"/>
                          </a:solidFill>
                          <a:latin typeface="Trebuchet MS" pitchFamily="34" charset="0"/>
                          <a:ea typeface="Times New Roman"/>
                          <a:cs typeface="Times New Roman"/>
                        </a:rPr>
                        <a:t>19.7</a:t>
                      </a:r>
                      <a:endParaRPr kumimoji="0" lang="es-MX" sz="2000" b="1" kern="1200" dirty="0">
                        <a:solidFill>
                          <a:schemeClr val="tx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C000"/>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es-ES" sz="2000" b="1" kern="1200" dirty="0" smtClean="0">
                          <a:solidFill>
                            <a:schemeClr val="tx1"/>
                          </a:solidFill>
                          <a:latin typeface="Trebuchet MS" pitchFamily="34" charset="0"/>
                          <a:ea typeface="Times New Roman"/>
                          <a:cs typeface="Times New Roman"/>
                        </a:rPr>
                        <a:t>18.6</a:t>
                      </a:r>
                      <a:endParaRPr kumimoji="0" lang="es-MX" sz="2000" b="1" kern="1200" dirty="0" smtClean="0">
                        <a:solidFill>
                          <a:schemeClr val="tx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C000"/>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es-MX" sz="2000" b="1" kern="1200" dirty="0" smtClean="0">
                          <a:solidFill>
                            <a:schemeClr val="tx1"/>
                          </a:solidFill>
                          <a:latin typeface="Trebuchet MS" pitchFamily="34" charset="0"/>
                          <a:ea typeface="Times New Roman"/>
                          <a:cs typeface="Times New Roman"/>
                        </a:rPr>
                        <a:t>18.5</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C000"/>
                    </a:solidFill>
                  </a:tcPr>
                </a:tc>
              </a:tr>
              <a:tr h="573016">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tx1"/>
                          </a:solidFill>
                          <a:latin typeface="Trebuchet MS" pitchFamily="34" charset="0"/>
                          <a:ea typeface="Times New Roman"/>
                          <a:cs typeface="Times New Roman"/>
                        </a:rPr>
                        <a:t>11.9</a:t>
                      </a:r>
                      <a:endParaRPr kumimoji="0" lang="es-MX" sz="2000" b="1" kern="1200" dirty="0">
                        <a:solidFill>
                          <a:schemeClr val="tx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92D05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ES" sz="2000" b="1" kern="1200" dirty="0" smtClean="0">
                          <a:solidFill>
                            <a:schemeClr val="tx1"/>
                          </a:solidFill>
                          <a:latin typeface="Trebuchet MS" pitchFamily="34" charset="0"/>
                          <a:ea typeface="Times New Roman"/>
                          <a:cs typeface="Times New Roman"/>
                        </a:rPr>
                        <a:t>11.8</a:t>
                      </a:r>
                      <a:endParaRPr kumimoji="0" lang="es-MX" sz="2000" b="1" kern="1200" dirty="0">
                        <a:solidFill>
                          <a:schemeClr val="tx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92D05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tx1"/>
                          </a:solidFill>
                          <a:latin typeface="Trebuchet MS" pitchFamily="34" charset="0"/>
                          <a:ea typeface="Times New Roman"/>
                          <a:cs typeface="Times New Roman"/>
                        </a:rPr>
                        <a:t>13.6</a:t>
                      </a:r>
                      <a:endParaRPr kumimoji="0" lang="es-MX" sz="2000" b="1" kern="1200" dirty="0">
                        <a:solidFill>
                          <a:schemeClr val="tx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92D05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tx1"/>
                          </a:solidFill>
                          <a:latin typeface="Trebuchet MS" pitchFamily="34" charset="0"/>
                          <a:ea typeface="Times New Roman"/>
                          <a:cs typeface="Times New Roman"/>
                        </a:rPr>
                        <a:t>14.0</a:t>
                      </a:r>
                      <a:endParaRPr kumimoji="0" lang="es-MX" sz="2000" b="1" kern="1200" dirty="0">
                        <a:solidFill>
                          <a:schemeClr val="tx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92D05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tx1"/>
                          </a:solidFill>
                          <a:latin typeface="Trebuchet MS" pitchFamily="34" charset="0"/>
                          <a:ea typeface="Times New Roman"/>
                          <a:cs typeface="Times New Roman"/>
                        </a:rPr>
                        <a:t>13.8</a:t>
                      </a:r>
                      <a:endParaRPr kumimoji="0" lang="es-MX" sz="2000" b="1" kern="1200" dirty="0">
                        <a:solidFill>
                          <a:schemeClr val="tx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92D050"/>
                    </a:solidFill>
                  </a:tcPr>
                </a:tc>
                <a:tc>
                  <a:txBody>
                    <a:bodyPr/>
                    <a:lstStyle/>
                    <a:p>
                      <a:pPr algn="ctr" fontAlgn="b"/>
                      <a:r>
                        <a:rPr kumimoji="0" lang="es-MX" sz="2000" b="1" kern="1200" dirty="0" smtClean="0">
                          <a:solidFill>
                            <a:schemeClr val="tx1"/>
                          </a:solidFill>
                          <a:latin typeface="Trebuchet MS" pitchFamily="34" charset="0"/>
                          <a:ea typeface="Times New Roman"/>
                          <a:cs typeface="Times New Roman"/>
                        </a:rPr>
                        <a:t>13.1</a:t>
                      </a:r>
                      <a:endParaRPr kumimoji="0" lang="es-MX" sz="2000" b="1" kern="1200" dirty="0">
                        <a:solidFill>
                          <a:schemeClr val="tx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92D050"/>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es-ES" sz="2000" b="1" kern="1200" dirty="0" smtClean="0">
                          <a:solidFill>
                            <a:schemeClr val="tx1"/>
                          </a:solidFill>
                          <a:latin typeface="Trebuchet MS" pitchFamily="34" charset="0"/>
                          <a:ea typeface="Times New Roman"/>
                          <a:cs typeface="Times New Roman"/>
                        </a:rPr>
                        <a:t>13.0 </a:t>
                      </a:r>
                      <a:endParaRPr kumimoji="0" lang="es-MX" sz="2000" b="1" kern="1200" dirty="0" smtClean="0">
                        <a:solidFill>
                          <a:schemeClr val="tx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92D050"/>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es-MX" sz="2000" b="1" kern="1200" dirty="0" smtClean="0">
                          <a:solidFill>
                            <a:schemeClr val="tx1"/>
                          </a:solidFill>
                          <a:latin typeface="Trebuchet MS" pitchFamily="34" charset="0"/>
                          <a:ea typeface="Times New Roman"/>
                          <a:cs typeface="Times New Roman"/>
                        </a:rPr>
                        <a:t>12.6</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92D050"/>
                    </a:solidFill>
                  </a:tcPr>
                </a:tc>
              </a:tr>
              <a:tr h="573016">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bg1"/>
                          </a:solidFill>
                          <a:latin typeface="Trebuchet MS" pitchFamily="34" charset="0"/>
                          <a:ea typeface="Times New Roman"/>
                          <a:cs typeface="Times New Roman"/>
                        </a:rPr>
                        <a:t>6.5</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00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ES" sz="2000" b="1" kern="1200" dirty="0" smtClean="0">
                          <a:solidFill>
                            <a:schemeClr val="bg1"/>
                          </a:solidFill>
                          <a:latin typeface="Trebuchet MS" pitchFamily="34" charset="0"/>
                          <a:ea typeface="Times New Roman"/>
                          <a:cs typeface="Times New Roman"/>
                        </a:rPr>
                        <a:t>6.5</a:t>
                      </a:r>
                      <a:endParaRPr kumimoji="0" lang="es-MX" sz="2000" b="1" kern="1200" dirty="0" smtClean="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00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bg1"/>
                          </a:solidFill>
                          <a:latin typeface="Trebuchet MS" pitchFamily="34" charset="0"/>
                          <a:ea typeface="Times New Roman"/>
                          <a:cs typeface="Times New Roman"/>
                        </a:rPr>
                        <a:t>8.7</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00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bg1"/>
                          </a:solidFill>
                          <a:latin typeface="Trebuchet MS" pitchFamily="34" charset="0"/>
                          <a:ea typeface="Times New Roman"/>
                          <a:cs typeface="Times New Roman"/>
                        </a:rPr>
                        <a:t>10.0</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00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bg1"/>
                          </a:solidFill>
                          <a:latin typeface="Trebuchet MS" pitchFamily="34" charset="0"/>
                          <a:ea typeface="Times New Roman"/>
                          <a:cs typeface="Times New Roman"/>
                        </a:rPr>
                        <a:t>10.2 </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0000"/>
                    </a:solidFill>
                  </a:tcPr>
                </a:tc>
                <a:tc>
                  <a:txBody>
                    <a:bodyPr/>
                    <a:lstStyle/>
                    <a:p>
                      <a:pPr algn="ctr" fontAlgn="b"/>
                      <a:r>
                        <a:rPr kumimoji="0" lang="es-MX" sz="2000" b="1" kern="1200" dirty="0" smtClean="0">
                          <a:solidFill>
                            <a:schemeClr val="bg1"/>
                          </a:solidFill>
                          <a:latin typeface="Trebuchet MS" pitchFamily="34" charset="0"/>
                          <a:ea typeface="Times New Roman"/>
                          <a:cs typeface="Times New Roman"/>
                        </a:rPr>
                        <a:t>9.5</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0000"/>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es-ES" sz="2000" b="1" kern="1200" dirty="0" smtClean="0">
                          <a:solidFill>
                            <a:schemeClr val="bg1"/>
                          </a:solidFill>
                          <a:latin typeface="Trebuchet MS" pitchFamily="34" charset="0"/>
                          <a:ea typeface="Times New Roman"/>
                          <a:cs typeface="Times New Roman"/>
                        </a:rPr>
                        <a:t>8.7 </a:t>
                      </a:r>
                      <a:endParaRPr kumimoji="0" lang="es-MX" sz="2000" b="1" kern="1200" dirty="0" smtClean="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0000"/>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es-MX" sz="2000" b="1" kern="1200" dirty="0" smtClean="0">
                          <a:solidFill>
                            <a:schemeClr val="bg1"/>
                          </a:solidFill>
                          <a:latin typeface="Trebuchet MS" pitchFamily="34" charset="0"/>
                          <a:ea typeface="Times New Roman"/>
                          <a:cs typeface="Times New Roman"/>
                        </a:rPr>
                        <a:t>9.1</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0000"/>
                    </a:solidFill>
                  </a:tcPr>
                </a:tc>
              </a:tr>
              <a:tr h="573016">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bg1"/>
                          </a:solidFill>
                          <a:latin typeface="Trebuchet MS" pitchFamily="34" charset="0"/>
                          <a:ea typeface="Times New Roman"/>
                          <a:cs typeface="Times New Roman"/>
                        </a:rPr>
                        <a:t>7.8</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5">
                        <a:lumMod val="75000"/>
                      </a:schemeClr>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ES" sz="2000" b="1" kern="1200" dirty="0" smtClean="0">
                          <a:solidFill>
                            <a:schemeClr val="bg1"/>
                          </a:solidFill>
                          <a:latin typeface="Trebuchet MS" pitchFamily="34" charset="0"/>
                          <a:ea typeface="Times New Roman"/>
                          <a:cs typeface="Times New Roman"/>
                        </a:rPr>
                        <a:t>8.0</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5">
                        <a:lumMod val="75000"/>
                      </a:schemeClr>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bg1"/>
                          </a:solidFill>
                          <a:latin typeface="Trebuchet MS" pitchFamily="34" charset="0"/>
                          <a:ea typeface="Times New Roman"/>
                          <a:cs typeface="Times New Roman"/>
                        </a:rPr>
                        <a:t>10.2</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5">
                        <a:lumMod val="75000"/>
                      </a:schemeClr>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bg1"/>
                          </a:solidFill>
                          <a:latin typeface="Trebuchet MS" pitchFamily="34" charset="0"/>
                          <a:ea typeface="Times New Roman"/>
                          <a:cs typeface="Times New Roman"/>
                        </a:rPr>
                        <a:t>10.1</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5">
                        <a:lumMod val="75000"/>
                      </a:schemeClr>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bg1"/>
                          </a:solidFill>
                          <a:latin typeface="Trebuchet MS" pitchFamily="34" charset="0"/>
                          <a:ea typeface="Times New Roman"/>
                          <a:cs typeface="Times New Roman"/>
                        </a:rPr>
                        <a:t>9.6 </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5">
                        <a:lumMod val="75000"/>
                      </a:schemeClr>
                    </a:solidFill>
                  </a:tcPr>
                </a:tc>
                <a:tc>
                  <a:txBody>
                    <a:bodyPr/>
                    <a:lstStyle/>
                    <a:p>
                      <a:pPr algn="ctr" fontAlgn="b"/>
                      <a:r>
                        <a:rPr kumimoji="0" lang="es-MX" sz="2000" b="1" kern="1200" dirty="0" smtClean="0">
                          <a:solidFill>
                            <a:schemeClr val="bg1"/>
                          </a:solidFill>
                          <a:latin typeface="Trebuchet MS" pitchFamily="34" charset="0"/>
                          <a:ea typeface="Times New Roman"/>
                          <a:cs typeface="Times New Roman"/>
                        </a:rPr>
                        <a:t>8.9</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5">
                        <a:lumMod val="75000"/>
                      </a:schemeClr>
                    </a:solidFill>
                  </a:tcPr>
                </a:tc>
                <a:tc>
                  <a:txBody>
                    <a:bodyPr/>
                    <a:lstStyle/>
                    <a:p>
                      <a:pPr algn="ctr" fontAlgn="b"/>
                      <a:r>
                        <a:rPr kumimoji="0" lang="es-MX" sz="2000" b="1" kern="1200" dirty="0" smtClean="0">
                          <a:solidFill>
                            <a:schemeClr val="bg1"/>
                          </a:solidFill>
                          <a:latin typeface="Trebuchet MS" pitchFamily="34" charset="0"/>
                          <a:ea typeface="Times New Roman"/>
                          <a:cs typeface="Times New Roman"/>
                        </a:rPr>
                        <a:t>8.8 </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5">
                        <a:lumMod val="75000"/>
                      </a:schemeClr>
                    </a:solidFill>
                  </a:tcPr>
                </a:tc>
                <a:tc>
                  <a:txBody>
                    <a:bodyPr/>
                    <a:lstStyle/>
                    <a:p>
                      <a:pPr algn="ctr" fontAlgn="b"/>
                      <a:r>
                        <a:rPr kumimoji="0" lang="es-MX" sz="2000" b="1" kern="1200" dirty="0" smtClean="0">
                          <a:solidFill>
                            <a:schemeClr val="bg1"/>
                          </a:solidFill>
                          <a:latin typeface="Trebuchet MS" pitchFamily="34" charset="0"/>
                          <a:ea typeface="Times New Roman"/>
                          <a:cs typeface="Times New Roman"/>
                        </a:rPr>
                        <a:t>8.7</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5">
                        <a:lumMod val="75000"/>
                      </a:schemeClr>
                    </a:solidFill>
                  </a:tcPr>
                </a:tc>
              </a:tr>
              <a:tr h="573016">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bg1"/>
                          </a:solidFill>
                          <a:latin typeface="Trebuchet MS" pitchFamily="34" charset="0"/>
                          <a:ea typeface="Times New Roman"/>
                          <a:cs typeface="Times New Roman"/>
                        </a:rPr>
                        <a:t>6.3</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6">
                        <a:lumMod val="75000"/>
                      </a:schemeClr>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ES" sz="2000" b="1" kern="1200" dirty="0" smtClean="0">
                          <a:solidFill>
                            <a:schemeClr val="bg1"/>
                          </a:solidFill>
                          <a:latin typeface="Trebuchet MS" pitchFamily="34" charset="0"/>
                          <a:ea typeface="Times New Roman"/>
                          <a:cs typeface="Times New Roman"/>
                        </a:rPr>
                        <a:t>6.8</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6">
                        <a:lumMod val="75000"/>
                      </a:schemeClr>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bg1"/>
                          </a:solidFill>
                          <a:latin typeface="Trebuchet MS" pitchFamily="34" charset="0"/>
                          <a:ea typeface="Times New Roman"/>
                          <a:cs typeface="Times New Roman"/>
                        </a:rPr>
                        <a:t>9.0</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6">
                        <a:lumMod val="75000"/>
                      </a:schemeClr>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s-MX" sz="2000" b="1" kern="1200" dirty="0" smtClean="0">
                          <a:solidFill>
                            <a:schemeClr val="bg1"/>
                          </a:solidFill>
                          <a:latin typeface="Trebuchet MS" pitchFamily="34" charset="0"/>
                          <a:ea typeface="Times New Roman"/>
                          <a:cs typeface="Times New Roman"/>
                        </a:rPr>
                        <a:t>9.5</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6">
                        <a:lumMod val="75000"/>
                      </a:schemeClr>
                    </a:solidFill>
                  </a:tcPr>
                </a:tc>
                <a:tc>
                  <a:txBody>
                    <a:bodyPr/>
                    <a:lstStyle/>
                    <a:p>
                      <a:pPr algn="ctr">
                        <a:lnSpc>
                          <a:spcPct val="115000"/>
                        </a:lnSpc>
                        <a:spcAft>
                          <a:spcPts val="0"/>
                        </a:spcAft>
                      </a:pPr>
                      <a:r>
                        <a:rPr kumimoji="0" lang="es-MX" sz="2000" b="1" kern="1200" dirty="0" smtClean="0">
                          <a:solidFill>
                            <a:schemeClr val="bg1"/>
                          </a:solidFill>
                          <a:latin typeface="Trebuchet MS" pitchFamily="34" charset="0"/>
                          <a:ea typeface="Times New Roman"/>
                          <a:cs typeface="Times New Roman"/>
                        </a:rPr>
                        <a:t>9.1</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6">
                        <a:lumMod val="75000"/>
                      </a:schemeClr>
                    </a:solidFill>
                  </a:tcPr>
                </a:tc>
                <a:tc>
                  <a:txBody>
                    <a:bodyPr/>
                    <a:lstStyle/>
                    <a:p>
                      <a:pPr algn="ctr" fontAlgn="b"/>
                      <a:r>
                        <a:rPr kumimoji="0" lang="es-MX" sz="2000" b="1" kern="1200" dirty="0" smtClean="0">
                          <a:solidFill>
                            <a:schemeClr val="bg1"/>
                          </a:solidFill>
                          <a:latin typeface="Trebuchet MS" pitchFamily="34" charset="0"/>
                          <a:ea typeface="Times New Roman"/>
                          <a:cs typeface="Times New Roman"/>
                        </a:rPr>
                        <a:t>8.4</a:t>
                      </a:r>
                      <a:endParaRPr kumimoji="0" lang="es-MX" sz="2000" b="1" kern="1200" dirty="0">
                        <a:solidFill>
                          <a:schemeClr val="bg1"/>
                        </a:solidFill>
                        <a:latin typeface="Trebuchet MS" pitchFamily="34" charset="0"/>
                        <a:ea typeface="Times New Roman"/>
                        <a:cs typeface="Times New Roman"/>
                      </a:endParaRP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6">
                        <a:lumMod val="75000"/>
                      </a:schemeClr>
                    </a:solidFill>
                  </a:tcPr>
                </a:tc>
                <a:tc>
                  <a:txBody>
                    <a:bodyPr/>
                    <a:lstStyle/>
                    <a:p>
                      <a:pPr algn="ctr" fontAlgn="b"/>
                      <a:r>
                        <a:rPr kumimoji="0" lang="es-MX" sz="2000" b="1" kern="1200" dirty="0" smtClean="0">
                          <a:solidFill>
                            <a:schemeClr val="bg1"/>
                          </a:solidFill>
                          <a:latin typeface="Trebuchet MS" pitchFamily="34" charset="0"/>
                          <a:ea typeface="Times New Roman"/>
                          <a:cs typeface="Times New Roman"/>
                        </a:rPr>
                        <a:t>8.4 </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6">
                        <a:lumMod val="75000"/>
                      </a:schemeClr>
                    </a:solidFill>
                  </a:tcPr>
                </a:tc>
                <a:tc>
                  <a:txBody>
                    <a:bodyPr/>
                    <a:lstStyle/>
                    <a:p>
                      <a:pPr algn="ctr" fontAlgn="b"/>
                      <a:r>
                        <a:rPr kumimoji="0" lang="es-MX" sz="2000" b="1" kern="1200" dirty="0" smtClean="0">
                          <a:solidFill>
                            <a:schemeClr val="bg1"/>
                          </a:solidFill>
                          <a:latin typeface="Trebuchet MS" pitchFamily="34" charset="0"/>
                          <a:ea typeface="Times New Roman"/>
                          <a:cs typeface="Times New Roman"/>
                        </a:rPr>
                        <a:t>8.7</a:t>
                      </a:r>
                    </a:p>
                  </a:txBody>
                  <a:tcPr marL="44450" marR="44450" marT="15875" marB="0" anchor="ctr">
                    <a:lnL w="76200" cap="flat" cmpd="sng" algn="ctr">
                      <a:solidFill>
                        <a:schemeClr val="accent2">
                          <a:lumMod val="50000"/>
                        </a:schemeClr>
                      </a:solidFill>
                      <a:prstDash val="solid"/>
                      <a:round/>
                      <a:headEnd type="none" w="med" len="med"/>
                      <a:tailEnd type="none" w="med" len="med"/>
                    </a:lnL>
                    <a:lnR w="76200" cap="flat" cmpd="sng" algn="ctr">
                      <a:solidFill>
                        <a:schemeClr val="accent2">
                          <a:lumMod val="50000"/>
                        </a:schemeClr>
                      </a:solidFill>
                      <a:prstDash val="solid"/>
                      <a:round/>
                      <a:headEnd type="none" w="med" len="med"/>
                      <a:tailEnd type="none" w="med" len="med"/>
                    </a:lnR>
                    <a:lnT w="76200" cap="flat" cmpd="sng" algn="ctr">
                      <a:solidFill>
                        <a:schemeClr val="accent2">
                          <a:lumMod val="50000"/>
                        </a:schemeClr>
                      </a:solidFill>
                      <a:prstDash val="solid"/>
                      <a:round/>
                      <a:headEnd type="none" w="med" len="med"/>
                      <a:tailEnd type="none" w="med" len="med"/>
                    </a:lnT>
                    <a:lnB w="7620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6">
                        <a:lumMod val="75000"/>
                      </a:schemeClr>
                    </a:solidFill>
                  </a:tcPr>
                </a:tc>
              </a:tr>
            </a:tbl>
          </a:graphicData>
        </a:graphic>
      </p:graphicFrame>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p:nvPr/>
        </p:nvSpPr>
        <p:spPr>
          <a:xfrm>
            <a:off x="1691680" y="116760"/>
            <a:ext cx="7128792" cy="1152000"/>
          </a:xfrm>
          <a:prstGeom prst="roundRect">
            <a:avLst/>
          </a:prstGeom>
          <a:solidFill>
            <a:schemeClr val="accent4">
              <a:lumMod val="75000"/>
            </a:schemeClr>
          </a:solidFill>
          <a:ln>
            <a:noFill/>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wrap="square" rtlCol="0" anchor="ctr">
            <a:spAutoFit/>
          </a:bodyPr>
          <a:lstStyle/>
          <a:p>
            <a:pPr marL="504000"/>
            <a:r>
              <a:rPr lang="es-ES" sz="4000" dirty="0" smtClean="0">
                <a:solidFill>
                  <a:schemeClr val="bg1"/>
                </a:solidFill>
                <a:effectLst>
                  <a:outerShdw blurRad="38100" dist="38100" dir="2700000" algn="tl">
                    <a:srgbClr val="000000">
                      <a:alpha val="43137"/>
                    </a:srgbClr>
                  </a:outerShdw>
                </a:effectLst>
                <a:latin typeface="Arial Rounded MT Bold" pitchFamily="34" charset="0"/>
              </a:rPr>
              <a:t>3.a </a:t>
            </a:r>
            <a:r>
              <a:rPr lang="es-ES" sz="4000" cap="small" dirty="0" smtClean="0">
                <a:solidFill>
                  <a:schemeClr val="bg1"/>
                </a:solidFill>
                <a:effectLst>
                  <a:outerShdw blurRad="38100" dist="38100" dir="2700000" algn="tl">
                    <a:srgbClr val="000000">
                      <a:alpha val="43137"/>
                    </a:srgbClr>
                  </a:outerShdw>
                </a:effectLst>
                <a:latin typeface="Arial Rounded MT Bold" pitchFamily="34" charset="0"/>
              </a:rPr>
              <a:t>Alrededor del</a:t>
            </a:r>
            <a:endParaRPr lang="es-ES" sz="4000" cap="small"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25602" name="AutoShape 2" descr="data:image/jpg;base64,/9j/4AAQSkZJRgABAQAAAQABAAD/2wBDAAkGBwgHBgkIBwgKCgkLDRYPDQwMDRsUFRAWIB0iIiAdHx8kKDQsJCYxJx8fLT0tMTU3Ojo6Iys/RD84QzQ5Ojf/2wBDAQoKCg0MDRoPDxo3JR8lNzc3Nzc3Nzc3Nzc3Nzc3Nzc3Nzc3Nzc3Nzc3Nzc3Nzc3Nzc3Nzc3Nzc3Nzc3Nzc3Nzf/wAARCADAAMEDASIAAhEBAxEB/8QAHAAAAgIDAQEAAAAAAAAAAAAABgcACAEEBQMC/8QAURAAAQMDAQMGCAgLBgUEAwAAAQIDBAAFEQYHITESQVFhcYETIpGhsbLB0RQjMjZCVGJ0FRYXMzVSZHKClKIkQ0RzksIlJlVj8DSE4fFTk9L/xAAaAQACAwEBAAAAAAAAAAAAAAADBAACBQEG/8QAMREAAQQBAgMIAQQBBQAAAAAAAQACAwQRITESEzIFFCIjQVFhcTMkQlKRFTSBodHw/9oADAMBAAIRAxEAPwB4Vzr1e7fZYpk3KShlH0QTlSz0JHE19Xu6R7Ra5M+Ufi2GyogcSeYdpOBVdr9ept9uLk2evlKPyED5LSf1U9Xp303Vqmd2uyWsT8oYG6Ylz2upDhTa7YVpHBySvk5/hHtNcwbXLyONvgnsKvfS9NYrWbRgAwQs425T6ph/lcvPNAg/1++sflbvf1GB/V76XtSrdyg/iud6l90wvyt3v6jA/q99T8rd8+owP6vfS9O7HPk4A6TRdYNn19vAQ6ppMKOrf4SRkEjqTx8tDkgqxjLgrsmsP0auoNrd7+owP6vfWU7Wb4s4RAgqV0Dlk+Y0UWnZZZIgBuDj85fOFq5CP9KfaTRdAs1stiORAgR2Bj+7bAz30hJNVHSxNMjnPU5LqLrjW8xIVG04laVcFBhzB7zit9vUG0RYBGm44H2iB/vpiDHRXmuRHbOHHmkHoUoCgGZp2jCOI3DdyAVX/aInjpqMexY//utKVrLXUQEv6aCQOJDK1Ad4JFMtMqMr5L7SuxYr0BSrBTgjpFcEzRvGFCwnZyTbu1e/sq5L9viNq6FoWPSax+Vq9/U4P+lXvpuy4USa2pqXGafQfouoCh56Fbtsz09PyqMwuC7zLjqwP9JyPRR456x62ITopx0uQWdrN8P+CgHuV76g2tXv6nB8ivfWtftml7t3LcglE9hO/wCKHJcH8J491BS0LbWptxJQ4g4UhQwUnrHNT8UNSUeAJN8lhm5R7+Vm+80WD/pV76x+Vm//AFWB/pV76Ad9TNG7nB/FD71L7o/G1m/Z3xIBHRyVD21vwdrz6VgXG1IWnnVHcwfIaWNYqrqUBGOFdFuUeqsdp3VNq1C2fwfIBdSMrZX4q093OOsV2wRiquxJb8KS3KhvLZkNK5Ta0cx9x4EU/wDQ2pE6ksiZCwESmj4N9A4BWOI6iN//ANVl26Zh8TdloV7Ik8J3RLUrFSkU2lltrnqbgW+3oVgPOF1wdISMDznPdSiPGmPtuJ/DVtHRHV61LivQ0GgQBYttxMpUqVKyBvwKcSqmK7umNKXPUjxTEaDcZJ5Lkh1PijqHSeyu5oPQbt95FwuZU1beKEg4VI9yevnpzxIseFGbjxW0NMtJ5KEIGAkDorMtX+Dwx6n3T9epxDich/TGh7Rp5CXENfCZY3mS+AVZ+yOCR2eWu/MmRoLKn5bzbDSRvW4oJHnoG1ftLjW1a4llSiXJSSlbpPxTZ4fxHs3ddKi73m43uR4a5y3JC8+Kk/JT1JTwFKxVJrB4nlMPsRxDDRqmvetqtpiEotjLs9f648RvykZPcKCrltJ1HOKgzIahIPBLDeVD+JWfZQzbrfNuskMW6K9Jd5w2nPJ7TwHeRRvatlN0khK7jLYhoPFCE+FWPZ6ab5VWDq1KX5liXZBcq73SYomVcpjxPHlvKI8ma0leOrKyVdZO+nVC2U2BlIMlyZJWOJLvIB7hXVa2eaVQP0ShXWpxZ9tcPaEDelq73OU7lV/ASOc9xxW1GuM6IQqNOlMkcOQ+oe2nurZ9pZXG0ND91ax7a0Jmy7TbwUWkSo5PDwb5IHcc1z/IQndq6Kco2KW1s2g6lgkf28ykA/JkpC89+4+ejKy7WorpS3eYLkcncXWDy0+Tj6a0rrskfaSV2q5JdOPzcpGCerlJ91Al6sF1sa8XSC4wknCXPlIJ6lDd3Vbhpz6DQqvFPFvqrD2262+7RxIt0pmQ3wKmznHURxHYa52otKWnULf9tj4exhMhrxXE9/OOo5FV/g3CXb5IkwJLsd4f3jSsE9vT2GmbpPailakxNRpS2TuEtsYSf3xzdopWWlJD4oz/ANpiO0yTwvCENW6JuGmlF4gSIGfFkoHyR0LH0e3hQyQRxFWhKWpLG/kONOJ386VJI8hFKbX+zwQm3LpYGiY6fGfijJKPtI58fZpitf4vBL/aDPUx4mJa1Kn/AJx41K1AQRkLPIwpR1shuK4uqTDKz4KYypJTndyk7wfJmgWifZsM63tf7y/UNL2mgwuBRq5IkbhWDqVMddSvNLcSd23fpq2/dletS3pjbbj/AMbt33ZXrUuuffXoqX+nasW1+UqDso62caLF8c/CFyQTbm1EJQf8Qoc37oPHpO7mNcLR2nXdR3luKgkR0DlyHE/RT0DrPNVg4caPBiNx4raW2GUBKEJ3BIFAv2izy2nVGqVw7xOUUtiJGK1KQ0y0nJOQEpSB5hSc15tAfu63IFmcWzbx4q3UnC3+w8yfT2VNpWslXeUu1W1zEBk4dWk48Oodf6o85oQs9rmXi4tQoDfhH3Dv5gkc6lHmA/8AihVajWN5sqJYnc48DFrxY7sl9DEdtbryzyUIbSVKUeymZpXZaClEnUa95/wjSuH7yh6B5aMdHaQg6Zj4bT4aYpIDslQ3q6h0DqHfvomwKFYvuf4Y9Arw1A3xP3WnbrdEtscR4MZqOyncENpwO/prcwKgrNZx13TwGNlgVmsVKiizUqVKiixgdlechhqQ2pt9tLjahhSFjII6xXrUqKEZS11TsvhyguRYVJhvcfAH80o9X6vopU3CBKtkxyHPYWxIRxQvd3jpHWKs/gdFcXU+m7fqOCY85sBYz4J9IAW2eo+znp+tefHo/UJOao12rd0ntEa2l6eeTFlLXIthPjNcVNdaPanyU8IMyPcIjUqI4l5h1IUhaTkEGq8aksE7Ts8xJ6Qc+M06keK4npHtHN5K6ugtXu6bm+CkFS7a8oeEbBzyCfppHpA49tM2arZWc2LdBgncw8uREG0vQ6YwcvVnbCWh40phAwE9K0jo6R30s8Y9lWhbW1KjpWlSHG3E5SobwpJHnFIzaLpb8Xbt4aMnFvlEqa6G1cSj2jqz0VKFrPlPK5br/vahCifZuojW9qAP01D+g0MkYNEmzg/872r99XqGn7H4XfSUg/I1WGqV81K8wt1Jzbb+nbd92V61LoZJwASTuAHP1Uxttn6dtv3ZXrVydl9kF41I268jlR4SfCrBG5Ss+IPLv7q3q8gjqBxWRKwvnwE0dA6dTp2wtNuAfC3sOyFfaI3DsA3eU1wdrGqDAiJssNf9plJJeUk70N9Harh2Uc3OazbbfImSVclphsrXjnA6PRVcLxcX7xdZNxlfnX15wDnkjglI6gMCkKcRsSl7k3YkEUYY3deEaK/LksxYjRceeWEIbSMco9HZTs0hH0/pSAqK7dIAuB3S1qeSDyh9HecgDhjtPPXE2Q6bSllV+lpy45luMD9FPAq7Tw7KXurAPxovGUJyZjnrGnJP1UhjBwAl2eQwPIySn/8AjJY/+rwP5lHvqfjJZP8Aq8D+ZR76rVyU9A8lTCf1R/pqn+LaP3K3fyfRWjjTI0tHLjSGnk9LawoeavfNVcgS5UB9L0GQ7GcSflNK5J83Hspy7NtaOX5K7fcyDPZRyg4BgPJzjOOYilLFJ8Q4hqExDba88J3R0+82w0t15aW20DlKWs4CR0k1zfxlsf8A1aB/Mo99cjadL+C6LnkfKeCWRn7SgPRSCwnnA8grtSmJ2l2cKWLPKdjCsr+Mlk/6vA/mUe+uoFAjcQaquUjknA8gqy+nZQm2K3ygfzsdCu/k76rbq93xrldr2Odlb7rqGW1OOqShCAVKUo4AA4kmub+Mtj57vA/mUe+pqr5tXX7o76pqtSQOQPFHDoFdqVBYzk4wpYsckjRWhhz4k5suwpLMhsHBU0sKAPRkV5zrrAgKSidNjR1LBKQ86lJIHRk0stic8JfuVuUccoIfQObd4qv9prX22AG72wEbhHWSD+8K53TM/KJUNjyuYEZ6od0xqO1OQ5N4gA71NOiQjLa+Yjf/AOCkdPhvW6YuI+ElSMEKQcpWk8FJPOCN9a2Eq+ikdwpn3/TYuWzq0XOK3/a4URBVyRvW1jeO7j5emtGNvdCATkFJud3gE41Cxsk1Spt0WCc78WrJhrUfkniW+znHeOimHqezM36zSbe9jLifEVjPIWPkq7j5s1XNh5xh9t+OstutqCm1pPySDuPmqxelLwi+2KLPSAFuIw4gfRWNyh5aUvQcp4kb6pirJxsLHKukyM9ElPRZKCh9lZQ4k8QobjXe2cfPe1fvq9Q0RbYrII11YuzKMNyx4N3A4OJG4949FD2zgH8eLV/mK9RVPGXm1S74SnL5c4arC1KxvqV59bCTu23fe7b92V61FGyG2CFpdMxQ+MnOFz+EeKkeQE99C+2tKnL7bG0b1KjlI7SvFNa1Q0wLZFiIGEsMpRjowBT8z8VWN90pE3M7nIF2z3csWqNa2lYVLXynd/0E78d5x5KVljtjl5u0S3N5CpDgQpQ+innPcAa7u1CcZ+sJaQrlJipSwnHNgZV5ya7mxe2h+5zrmtOQw2lpHUpW8+YDy05H+nqcXqUs/wA2fHsmvCiMw4TMWOgIaZQEIA5gKrtq051TeD+2OetVkTwqt2rRjVN4H7Y761Ldm6yORb2jAtK2RPh9xiwwvwZkPIa5eM8nlHGcUx/yQO7iL0gf+3PvoC0x847Uf2xn1xVlDwFHv2JIngMOEOpCx7SXBVcktlmQ6zkHwa1IyOfBx7KIdnC1I1pa+SSOUtaT1goVkVwrl+kpf+e56xrs7PlFOtLTgZ+OI8qVU5KeKBxPslo9JgAj7bTL8HZ4ELO958rPXyE+8ilARg7qYW2eUHdQw4wP5iLyj1Favcml6Ouh0G8MA+Ve24mUqA4p87K5fwnRkJJVlTJW0e4n30ht/NxpubEZhXAucMn828l0A/aGD500PtJnFDn2V6LsSYRxqn5tXX7o76hqtQ4CrK6p+bd1+6O+oarV9EULsvZyJf6giXZ3P/B+sLeskBDqyyvPQsYHnxRJts/S9sPRHX6wpctOKYcS82cLaUFpPWN4o82sy0z3bFLbxyX4Rc3dZSaYkZi0x/uhMfmAtQDzGrE6JSF6MtKVAEGKkEHnGKrqKsXoU50dZ+b+zJpftPpb9olHqckjrOy/gHUUqGAfAlXhWD9g5x5Dkd1GGxe8FqXMtDqvFdT4drJ+kMBXmwa39tVsS5AhXVCPHZc8C4r7Kt48489LnSk9Vr1HbZnK5KUPpDn7ijyVeYmiD9RU13XD5NhPHX1q/DGlJ7CU8p1CPCtY5lp3j0Untm2/W1pI51qP9BqwKgFNkL3gjB66RmlIQtu1JiEBgR5bqAOrkqx5sUnVk8mRh9kzYb5jHJ7ZqVipWem0s9fRky9ommGFDKVlOR0gLz7KZaiAjJ7aAtSpC9qWmuV9FlxXfhVG09XIgSF/qtKPmNHlOWsHwhM0Liq03WQuTdZsle9T0hxZIPSomnLsdihrSIeI8aRIcWT0geKPRSPG8DrFWD2aICNEWrA+U0VHvUa0u0NIWtSNMZlJRMR6Krbq751Xj74761WSNVt1d86bx98c9al+zPyH6Rb/AEhfGmPnHavvjXrirKEjG+qz2F9qNfLe++sIaaktrWs8EpCgSaeh13pfH6ai5zwyd3mq/abXOkbgKtJwDTkpCXMYuUwc/wAIc9Y12tnqgnWdpzxLxH9Kq4k9aXZ0l1tRUhby1JV0gqJBrtaAKRrG1k8zildwQo1ovH6cj4SjPyj7X1tFlGXrK6LzlLaw0P4UgUOCti4STMnypSuL7y3D3k18Q4zkyUzFYQVPPLCGwOcnhRIgGRAH0VJDxvK8T5KP9jUvwOpX45O6TFO49KVZ9CjQB20RbP5Yh6ytjqzgLd8EexQKfbQ7TQ+FwVoHcMgTz1T827r9zd9Q1WofJFWV1Pv03dPujvqmq1j5Keykuy+lyav7hY35rt3mcJtisKOXlyM28wodACwU+YiuJWd/GtJzOIg+ySa/AIWKsXoTH4oWfHD4Kmq6VYvQnzPs/wB1RWd2n0tTlDqK8NosP4bo25oAypDXhU9qTmq+FXEgcN9WZv6A5Y7ggjIVGcH9JqsqD4iR9nf5Kr2acscF27o5pVnbPI+GWiFKzkvMIWT2pBpaSowjbbIx4B7Do7S0R/to70MsuaPtCic/2VA8gxQnqBATtgsSsDx4+e8eEpGI4e8fBTcgy1p+kyKlZzUpdHQBqY42o6Zzu+JcHmVRtPTy7fJT0sqHmNLvaBI+CbQ9NP5wElIJ6ivknzE0yiApBSeB3Hso0ow1hQWalwVWc4AxVgtmpB0RauppQ/rVSGucYxrnMjkFPgX1owepRpz7H5fh9IIaKsmO+4juJ5Q9NaXaIzA1ySpnEpCOFcKrfrE/813j74761WQJ8Wq36w+dd4++O+tS/Zn5Ci3+gLjE4rIJ44Nbtkgpud4hQVrLaZLyWisDJTndnFM0bII5IJvMjs8AitSWzHCcPSMUL5BlqUu9Rx5qLNIWx5m33HUjwU3HhxXRHWR+cdUkpGOzPHpPVR5a9lFoivh2fJkzgk7m14Qg9oG8+WvXaopm3aL+CR0IZbdeaaQhAwAAcnd2JpOS6JSI4/VMsrGMF7/RJLHJ3dFFWzKD8O1lCKkgpjBb57hgecihXfz8aZOxhlluTcZ760I5KUsoKlAZycn0Cm7juGF2EtXAMoygrVEL8HaiucIAgNyVlI5uSTyh5lVoQ3jGmR3xxadSvPRgg0ZbXIzbep0S2ClSJMdJUpJBypOR6MUD8nlZT0irQnmQD6UlHDKcKyd+cS5pq4uJxyVQ3FDvQaraneKfVul/D9mgkK3qXa1BR6wgg+ikIn5IpPs0YLx8pi7rwlQ1K7Flgidbb3hHKcjRUvpI4jkrGcdxNcg1oh4c4tHoki0gArAqxWgvmdZ/uqarrVitB/M6z/dU1m9p9LU9Q6iuhfnA3Y561cExnCf9JqsqB4oOOjNWG2hSvgejrm5nClsltPWVHk+2q9FJxgZ4YA6a52YMMcV28cuAVi9Ct+B0dZ0fsqD5Rn20K39wK2v2NGfkR9/Vnwh9lHNljfArNBjH+5joQe0JFLWfIEjbVEAO5kpaPaGyfbSEWr3n4Kbfo1o+k2cVKxmpS6PlJ7bS4pq/2xxBwpEflg9YXmmrbJaZ9ujSkHKX2UrBHWKVO2zdfbb91V61FmyS5idpVEVSsuwnC0Rn6PFJ8h81OzMzWY5KRPxO5qXG0y3mBq+ZkEIk4kJ6+V8rzg0QbFrn4OdPtaiAHkh9vtScK8xFdLbRai7b4l2bRkx1eDdI5kKO4+X00tNP3RdlvUO4t8r4lwFaRxUg7lDyGnWfqKePUJZ/lT591ZXimq4ax+dd4H7Y56asVGkNSorUhhYW26gKQoc4IyDVdtZbtW3n7456aW7N0ld9I17VgXzo841TZz+2NemrIjmqt2kN+qrQP21r1qskmp2n+QfSlHoKh4Uq9t0rdaYgVxU46R2AAek01FcKRm16UZGri1k4jx0JA6CcqPsoFFvFOPhGtuxEUEHjWfRWQOUQkYySAMnjRQnZ3qlQB/BqcH9oR763nysYfEcfayGMe7VqFuYDm6KxziiSRoTU0Zhx9+2FLbaStag8g4AGScA0ObiMjgeFdZIx/ScqPa9p8Sb2gpXwnZlco5VvjJkN9gKSoesaUCfkjspg7NZRFl1PDyMmL4ZI/hUk+yl8kYSOwUpVbwySfaNO7iYxHuyKOiXdbrFcHivQCg9hUBQPIYXFfdjOZ8IytTageOUnHso92LKH4wzh+x/7xXH2l282/WM7AARJxIR/EN/9QVUY/FpzffCs9ua7SharE6DIGjbOT9VTVdqsRoU40ZaCTgCMnfQe1OhqJQ6ihbbTcQ3aIduSrx5D3hFp+wn/AOSKWuloKrlqO2wwnlBx9PKH2UnlK8wrd17evw5qaU+glTDPxDPRyUk5PecmibYzafD3KZdXAORHQGmz9pW9XmA8tWZ+nqEndccedY0TeOEo37kjeeqkZpqb+EdqjM0HKX5rqknq5KsebFNbXF1/BGl58lCkh0t+DaBP0lbh6fNSZ2cjk60tA/7p9RVKVI8xSP8AhMWH4kY35VhKlZxUpDKcwk7tt/Tlt+7K9auZsqvf4L1MmM8rEecnwRydwXxQfSO8V09t36btv3ZXrUu21KQsKQpQUk5BTxHZW7BGJKgaVkzSFljIVmbpBaudukQnxlp9soV1Z5+7jVbrpAftk+RBlgeFYcKFdeOB7xg0+9C39OobAxJUoCS2PBSEjmWOfv40MbW9MKmRk3uE2C9HTiSlO7lNj6X8PP1dlI0pjBKY3Jqyzmxh7d187INRB+EuxyVjw0cFcflH5TfOO4nyEUvNaY/G287/APGOemubDlPQZTEuK4pt1lQU2tO8g+3206tLjTGroapzlpgKnk5loW0kqSs8TnnB5jTUgFWUygZBQG+ewMzqEp9HI/5qs+4/+sb9NWPTwFciNpawxn2349nhNutqCkLQykFJHAg12az7dgTuDgMJyvCYmkErCqrlraUZurbq+FcpJkFCT1JAT7Ksad9cRzSWnnVKU5ZYKlKJJJYGSTvJqVZ2wuLiFLEJlbgJD6Thmfqa2RSDhchJVn9Ubz6KskMVyoGmrJb30SIVqiMvIzyXENAKTnjg11gKluwJ3AgaLteHlNwvJ9tLrLjahlK0lJz11WGYwYsp+MsEFl1beOwkVaMjdXEk6S09KfW/Is8Nbriipay0MqJ5z01apa5BORuq2IObjVJXQkgsXGe3nc/bpCMdJCCrHmoaA3ADo56sjH0rYIyw4xaITawCkKSyAcEYIz1g4rzTo7TaMgWSB/8AoTTLe0GNcXAbpc03FoGdktdivzhm5+p/7xXT22W/9G3JI3gqYWQOY+MPOD5aYVtsNqtb637dbo0ZxaeSpTTYSSOON1e9yt0O5x/g9wjNSWcg8h1PKTnpxSzrQNjnAaI4gPK5arDgY3Hf1U1LnqP8DbMbXEYWEzJkUNo370I+kr2DrNE99tWkrFbXZ02z29LbfABhPKWrmSOkk0krtcHLjNU+tpDKAkIZjoGEstj5KEjoGe85p9rhbLdNBqlC3uwIzqVppSpxSW20kqUoJSgcSSdw9AqxOjLILBp+LBJy8E8p5WOLit58nDupcbJ9LqmT/wANzGsR455McKHy3OdXYPSeqmlfrrHstqk3CUrCGUE4HFR5kjrJpa9NzHiNn/ijVY+Bpe5LLbNevDTY9mYPisYef61EeKO4ZPfQzs7OdbWn/NV6iq4lwmvXGc/NlK5T76ytZ6zzdg4d1drZ5n8drT/mn1FU9yRFVLfhK8zmTg/KsPUqVK8+tjKTm24f8btv3ZXrUuM430x9t36ZtvVHV61Lg16Kl+BqxbX5SiLQ+pV6avAkL5Soj2ESUD9XmUB0p84zT/jvszI6HmVpcadRykqG8KBHHsqr44H0UwNmutU2hYtN0c/sC1fFPKP5knmP2SfJ2Uvfq8fmM39UepYA8Dlr7R9GLscpVyt6Cba8rKkpH5hZ5v3TzdHDnoYsd4m2G4InW9wpcBwpB+StPOk9X/3Vj3WmZkZTT7aHWXUYUlW9KgfZSY1zoGRZFuTrUhb9t3qUlO9bHUelPXxFDq22yN5UqvYgc08yNM/SmqrfqSKHIq+RISMux1qHKQfaOgjzUQgg89VdhTJECUiVBfWxIbOUONneOnu6uemrpTahHeCI2oUJjOgYElA+LV2j6Po7KDZoPjPEzUIsNtrtHbpnVivGLKYlspejPNvNKGUrbUFA94r1yBxNZ503Tm6+qlYBrNRRSpUrB4VFFKzXyTjnrClpQCVEADeSeauKL6rl369wbFCXMuDyUNjckcVLPQkc5oY1TtJtdrC49tInywCPiz8Ug/aV7BmlBebvPvc1Uy5Pqdd4JHBKB0JHMP8AzfT1ejJJq7QJSa01mjd1v6t1PM1LcPhEkluOg4jxwrc2OnrUenyV7aL0pJ1NcQnCm4LKh8IfAxgceSnrPmFfWj9HzdTSkr5KmIAV8ZJI4/ZT0nr4DjTztFqh2aC1CgspaYbG5I35POSecnppyxZZAzlxbpeGF0juN694sZiHFajxm0tMNICUISMBIHACkrtM1UL3cRAhOcqBDVxByHXBuKusDeB3miPabrdLTbtltDuXlZRJfSfzf2B19J5qU3MOoYqtCqc81/8Asu2rAA4GqHjuoi2d5/Ha0/5qvVNDlEmzv57Wn/NV6hrRsfhd9JOD8gVhqlYqV5hbiTe2vP4fg7t3wU4/1Uuqa+22CotWy4JBKUKWyvqzvHoNKk16Ci4GEYWPbbiUrFZHAgjIPNWKlOJbKYOgNfqtCW7beFKVAG5p4AksdR6U+inCy8zKYS60tDra05SpJyFA9B6Kq+FEHIoh0prC5abWER1eGhlWVRnD4vak/RPmNZlqhxHjj/pPwW8eF6PtXbMo85bsyxFMaSolao6vzayej9U+alVcrdNtcox7hFcjvJ+i4MZ6wecdYp96b1fadQtgRJAQ/jKozuAsd3OOsZrq3G2QbpHLFwitSGic8hxIOD0joNKxXZYDwPGn/KPJWZKOJhVdrNe7lYnuXapi4+d6kDehXak7qOrTtbkthKLvbkPHncjK5J7eSffXSvmyeE8pTtmlORVK3+Ddy4juPEeegq57P9SW5RIg/Cmx9OMQvzHBpviqWNToUvixFtqmXC2naakYDsh6Mo8zzKsDvGa7DGs9NvAFF6hb/wBZ0J9OKr3Igy4uRJiSGcHg60pPpFa3hEjipPeaqezondLlbvkg3CsgvVunkJKlXmCAP++k1zpe0TTEdJ/4kHSOZltSs9+MUgCpIHFIx2V9tIW8oJabWtR4BKSonyCoOzYxu5Tvsh2Ca902uMJC0Wm2uuK+i5JVyU+QZNAd+1fer9lM6WQwf7hnxG+/p7yalt0dqC5ckxrVICD/AHjwDSfPRnY9k618ly+TeSOPgY3tUfZVh3SvruVXNiXfZLSOy6++2xGaccdV8lDaSVHsFMfSmzB54olajV4JvcoRGz4x6lKHAdQ8tMayadtVjaKLdDbaJ+UvGVK7VHea+r1fbbYY3hrlKQ0n6KOKlnoA4mlprz5fDGEeOq1nieVux2GIkdDLDaWmmxyUoSMBI6AKW+vtoaWku2ywOhbhyl6WneEdKUHnV181DOrtoFxvgXFhhUKAdxQFfGOj7RHAdQ76DOrydVErUDnjl/pDntjHCxQnt7zmsVKla+PZZqlEmzkZ1tav81XqKoco32QwVStWCTj4uIypRJ/WV4o9vkoFohsLs+yPXGZAnlUqYqV5lbi5eo7OxfbPJgSPkup8VR+gob0qHYartdrbLtM92DcGfBPtneOZQ5iDzg1Z07642otNW3UMYM3FnKk58G6g4W2eo+zhTlS0YTg7JaxX5oyN1W+sUyLpsluTThVapzEhs8EvgoUO/eD5q5KtmepwogRI5HSJArYbcgcM8SzXVZQcYQbWd9GH5M9UfVY/8wmp+TPVH1WP/MJ91d71D/ILnd5fZCCVKStK0KKVpOUqScEHqxRpp/aTerXyWpqk3FhO7Dp5LgH7wG/vrzGzPVP1WOO2Qn3VPyZao+qxv5hPuoUslWQYcQiMbYZsCmLZtpOn7jhL764Lp+hIGB3KG6iqNMjTEByJIaeQeCm1hQ81JEbM9U/Vo3fIHur3j7M9VRiHI5YaWOHgpRQfKBWfJWrHpkTjJpv3NTsUELBCgCDxB31rLtduc3uQIqu1lJ9lLSLp/aTEx4G6ZA4JckhfrA1vIa2oo3F2ArrPI9woBhx0vCKJCd2o6TZLUk5TbIYx0MJ91bTbDDAwy022OhCQKXhG1HH+AHcitSRA2oPApVMbSP8Atutp8/JqCEnd4/tdMgH7Uz1uIQkqWoISOKlHAoeu+udPWoFLs5D7w/uo48IrzbhS1maE1vPUVTVfCCf/AMs7lendWunZjqcDAiRh/wC4HuozK0H75AhPnl2a1dPUG1SfJCmbLHENB3F1zC3MdQ4Dz0AypUiZIVIlvuvvq+U44oqUe+iv8meqfqsf+YHuqfky1R9Vj/zA91aETqsXSQk5G2JNwg7fgDorFGStmWqBwjxT2SB7qn5M9UY/9LG/mB7qP3qH+QQu7y+yDazRj+TPVH1WN/MD3VvQNlF7fWPh0mJGRzlJLisdgwK465CBniUFaU+iA47Lkh5DLCFOPOKCUNoGVKJ5gKfugNM/i7Zgh8JM18hb5Bzg8yR1CvvS2i7VpweEjIL0sjCpDu9WOgdA7KJQBism5c53hbstGtW5fiduvqpUqUgn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25604" name="AutoShape 4" descr="data:image/jpg;base64,/9j/4AAQSkZJRgABAQAAAQABAAD/2wBDAAkGBwgHBgkIBwgKCgkLDRYPDQwMDRsUFRAWIB0iIiAdHx8kKDQsJCYxJx8fLT0tMTU3Ojo6Iys/RD84QzQ5Ojf/2wBDAQoKCg0MDRoPDxo3JR8lNzc3Nzc3Nzc3Nzc3Nzc3Nzc3Nzc3Nzc3Nzc3Nzc3Nzc3Nzc3Nzc3Nzc3Nzc3Nzc3Nzf/wAARCADAAMEDASIAAhEBAxEB/8QAHAAAAgIDAQEAAAAAAAAAAAAABgcACAEEBQMC/8QAURAAAQMDAQMGCAgLBgUEAwAAAQIDBAAFEQYHITESQVFhcYETIpGhsbLB0RQjMjZCVGJ0FRYXMzVSZHKClKIkQ0RzksIlJlVj8DSE4fFTk9L/xAAaAQACAwEBAAAAAAAAAAAAAAADBAACBQEG/8QAMREAAQQBAgMIAQQBBQAAAAAAAQACAwQRITESEzIFFCIjQVFhcTMkQlKRFTSBodHw/9oADAMBAAIRAxEAPwB4Vzr1e7fZYpk3KShlH0QTlSz0JHE19Xu6R7Ra5M+Ufi2GyogcSeYdpOBVdr9ept9uLk2evlKPyED5LSf1U9Xp303Vqmd2uyWsT8oYG6Ylz2upDhTa7YVpHBySvk5/hHtNcwbXLyONvgnsKvfS9NYrWbRgAwQs425T6ph/lcvPNAg/1++sflbvf1GB/V76XtSrdyg/iud6l90wvyt3v6jA/q99T8rd8+owP6vfS9O7HPk4A6TRdYNn19vAQ6ppMKOrf4SRkEjqTx8tDkgqxjLgrsmsP0auoNrd7+owP6vfWU7Wb4s4RAgqV0Dlk+Y0UWnZZZIgBuDj85fOFq5CP9KfaTRdAs1stiORAgR2Bj+7bAz30hJNVHSxNMjnPU5LqLrjW8xIVG04laVcFBhzB7zit9vUG0RYBGm44H2iB/vpiDHRXmuRHbOHHmkHoUoCgGZp2jCOI3DdyAVX/aInjpqMexY//utKVrLXUQEv6aCQOJDK1Ad4JFMtMqMr5L7SuxYr0BSrBTgjpFcEzRvGFCwnZyTbu1e/sq5L9viNq6FoWPSax+Vq9/U4P+lXvpuy4USa2pqXGafQfouoCh56Fbtsz09PyqMwuC7zLjqwP9JyPRR456x62ITopx0uQWdrN8P+CgHuV76g2tXv6nB8ivfWtftml7t3LcglE9hO/wCKHJcH8J491BS0LbWptxJQ4g4UhQwUnrHNT8UNSUeAJN8lhm5R7+Vm+80WD/pV76x+Vm//AFWB/pV76Ad9TNG7nB/FD71L7o/G1m/Z3xIBHRyVD21vwdrz6VgXG1IWnnVHcwfIaWNYqrqUBGOFdFuUeqsdp3VNq1C2fwfIBdSMrZX4q093OOsV2wRiquxJb8KS3KhvLZkNK5Ta0cx9x4EU/wDQ2pE6ksiZCwESmj4N9A4BWOI6iN//ANVl26Zh8TdloV7Ik8J3RLUrFSkU2lltrnqbgW+3oVgPOF1wdISMDznPdSiPGmPtuJ/DVtHRHV61LivQ0GgQBYttxMpUqVKyBvwKcSqmK7umNKXPUjxTEaDcZJ5Lkh1PijqHSeyu5oPQbt95FwuZU1beKEg4VI9yevnpzxIseFGbjxW0NMtJ5KEIGAkDorMtX+Dwx6n3T9epxDich/TGh7Rp5CXENfCZY3mS+AVZ+yOCR2eWu/MmRoLKn5bzbDSRvW4oJHnoG1ftLjW1a4llSiXJSSlbpPxTZ4fxHs3ddKi73m43uR4a5y3JC8+Kk/JT1JTwFKxVJrB4nlMPsRxDDRqmvetqtpiEotjLs9f648RvykZPcKCrltJ1HOKgzIahIPBLDeVD+JWfZQzbrfNuskMW6K9Jd5w2nPJ7TwHeRRvatlN0khK7jLYhoPFCE+FWPZ6ab5VWDq1KX5liXZBcq73SYomVcpjxPHlvKI8ma0leOrKyVdZO+nVC2U2BlIMlyZJWOJLvIB7hXVa2eaVQP0ShXWpxZ9tcPaEDelq73OU7lV/ASOc9xxW1GuM6IQqNOlMkcOQ+oe2nurZ9pZXG0ND91ax7a0Jmy7TbwUWkSo5PDwb5IHcc1z/IQndq6Kco2KW1s2g6lgkf28ykA/JkpC89+4+ejKy7WorpS3eYLkcncXWDy0+Tj6a0rrskfaSV2q5JdOPzcpGCerlJ91Al6sF1sa8XSC4wknCXPlIJ6lDd3Vbhpz6DQqvFPFvqrD2262+7RxIt0pmQ3wKmznHURxHYa52otKWnULf9tj4exhMhrxXE9/OOo5FV/g3CXb5IkwJLsd4f3jSsE9vT2GmbpPailakxNRpS2TuEtsYSf3xzdopWWlJD4oz/ANpiO0yTwvCENW6JuGmlF4gSIGfFkoHyR0LH0e3hQyQRxFWhKWpLG/kONOJ386VJI8hFKbX+zwQm3LpYGiY6fGfijJKPtI58fZpitf4vBL/aDPUx4mJa1Kn/AJx41K1AQRkLPIwpR1shuK4uqTDKz4KYypJTndyk7wfJmgWifZsM63tf7y/UNL2mgwuBRq5IkbhWDqVMddSvNLcSd23fpq2/dletS3pjbbj/AMbt33ZXrUuuffXoqX+nasW1+UqDso62caLF8c/CFyQTbm1EJQf8Qoc37oPHpO7mNcLR2nXdR3luKgkR0DlyHE/RT0DrPNVg4caPBiNx4raW2GUBKEJ3BIFAv2izy2nVGqVw7xOUUtiJGK1KQ0y0nJOQEpSB5hSc15tAfu63IFmcWzbx4q3UnC3+w8yfT2VNpWslXeUu1W1zEBk4dWk48Oodf6o85oQs9rmXi4tQoDfhH3Dv5gkc6lHmA/8AihVajWN5sqJYnc48DFrxY7sl9DEdtbryzyUIbSVKUeymZpXZaClEnUa95/wjSuH7yh6B5aMdHaQg6Zj4bT4aYpIDslQ3q6h0DqHfvomwKFYvuf4Y9Arw1A3xP3WnbrdEtscR4MZqOyncENpwO/prcwKgrNZx13TwGNlgVmsVKiizUqVKiixgdlechhqQ2pt9tLjahhSFjII6xXrUqKEZS11TsvhyguRYVJhvcfAH80o9X6vopU3CBKtkxyHPYWxIRxQvd3jpHWKs/gdFcXU+m7fqOCY85sBYz4J9IAW2eo+znp+tefHo/UJOao12rd0ntEa2l6eeTFlLXIthPjNcVNdaPanyU8IMyPcIjUqI4l5h1IUhaTkEGq8aksE7Ts8xJ6Qc+M06keK4npHtHN5K6ugtXu6bm+CkFS7a8oeEbBzyCfppHpA49tM2arZWc2LdBgncw8uREG0vQ6YwcvVnbCWh40phAwE9K0jo6R30s8Y9lWhbW1KjpWlSHG3E5SobwpJHnFIzaLpb8Xbt4aMnFvlEqa6G1cSj2jqz0VKFrPlPK5br/vahCifZuojW9qAP01D+g0MkYNEmzg/872r99XqGn7H4XfSUg/I1WGqV81K8wt1Jzbb+nbd92V61LoZJwASTuAHP1Uxttn6dtv3ZXrVydl9kF41I268jlR4SfCrBG5Ss+IPLv7q3q8gjqBxWRKwvnwE0dA6dTp2wtNuAfC3sOyFfaI3DsA3eU1wdrGqDAiJssNf9plJJeUk70N9Harh2Uc3OazbbfImSVclphsrXjnA6PRVcLxcX7xdZNxlfnX15wDnkjglI6gMCkKcRsSl7k3YkEUYY3deEaK/LksxYjRceeWEIbSMco9HZTs0hH0/pSAqK7dIAuB3S1qeSDyh9HecgDhjtPPXE2Q6bSllV+lpy45luMD9FPAq7Tw7KXurAPxovGUJyZjnrGnJP1UhjBwAl2eQwPIySn/8AjJY/+rwP5lHvqfjJZP8Aq8D+ZR76rVyU9A8lTCf1R/pqn+LaP3K3fyfRWjjTI0tHLjSGnk9LawoeavfNVcgS5UB9L0GQ7GcSflNK5J83Hspy7NtaOX5K7fcyDPZRyg4BgPJzjOOYilLFJ8Q4hqExDba88J3R0+82w0t15aW20DlKWs4CR0k1zfxlsf8A1aB/Mo99cjadL+C6LnkfKeCWRn7SgPRSCwnnA8grtSmJ2l2cKWLPKdjCsr+Mlk/6vA/mUe+uoFAjcQaquUjknA8gqy+nZQm2K3ygfzsdCu/k76rbq93xrldr2Odlb7rqGW1OOqShCAVKUo4AA4kmub+Mtj57vA/mUe+pqr5tXX7o76pqtSQOQPFHDoFdqVBYzk4wpYsckjRWhhz4k5suwpLMhsHBU0sKAPRkV5zrrAgKSidNjR1LBKQ86lJIHRk0stic8JfuVuUccoIfQObd4qv9prX22AG72wEbhHWSD+8K53TM/KJUNjyuYEZ6od0xqO1OQ5N4gA71NOiQjLa+Yjf/AOCkdPhvW6YuI+ElSMEKQcpWk8FJPOCN9a2Eq+ikdwpn3/TYuWzq0XOK3/a4URBVyRvW1jeO7j5emtGNvdCATkFJud3gE41Cxsk1Spt0WCc78WrJhrUfkniW+znHeOimHqezM36zSbe9jLifEVjPIWPkq7j5s1XNh5xh9t+OstutqCm1pPySDuPmqxelLwi+2KLPSAFuIw4gfRWNyh5aUvQcp4kb6pirJxsLHKukyM9ElPRZKCh9lZQ4k8QobjXe2cfPe1fvq9Q0RbYrII11YuzKMNyx4N3A4OJG4949FD2zgH8eLV/mK9RVPGXm1S74SnL5c4arC1KxvqV59bCTu23fe7b92V61FGyG2CFpdMxQ+MnOFz+EeKkeQE99C+2tKnL7bG0b1KjlI7SvFNa1Q0wLZFiIGEsMpRjowBT8z8VWN90pE3M7nIF2z3csWqNa2lYVLXynd/0E78d5x5KVljtjl5u0S3N5CpDgQpQ+innPcAa7u1CcZ+sJaQrlJipSwnHNgZV5ya7mxe2h+5zrmtOQw2lpHUpW8+YDy05H+nqcXqUs/wA2fHsmvCiMw4TMWOgIaZQEIA5gKrtq051TeD+2OetVkTwqt2rRjVN4H7Y761Ldm6yORb2jAtK2RPh9xiwwvwZkPIa5eM8nlHGcUx/yQO7iL0gf+3PvoC0x847Uf2xn1xVlDwFHv2JIngMOEOpCx7SXBVcktlmQ6zkHwa1IyOfBx7KIdnC1I1pa+SSOUtaT1goVkVwrl+kpf+e56xrs7PlFOtLTgZ+OI8qVU5KeKBxPslo9JgAj7bTL8HZ4ELO958rPXyE+8ilARg7qYW2eUHdQw4wP5iLyj1Favcml6Ouh0G8MA+Ve24mUqA4p87K5fwnRkJJVlTJW0e4n30ht/NxpubEZhXAucMn828l0A/aGD500PtJnFDn2V6LsSYRxqn5tXX7o76hqtQ4CrK6p+bd1+6O+oarV9EULsvZyJf6giXZ3P/B+sLeskBDqyyvPQsYHnxRJts/S9sPRHX6wpctOKYcS82cLaUFpPWN4o82sy0z3bFLbxyX4Rc3dZSaYkZi0x/uhMfmAtQDzGrE6JSF6MtKVAEGKkEHnGKrqKsXoU50dZ+b+zJpftPpb9olHqckjrOy/gHUUqGAfAlXhWD9g5x5Dkd1GGxe8FqXMtDqvFdT4drJ+kMBXmwa39tVsS5AhXVCPHZc8C4r7Kt48489LnSk9Vr1HbZnK5KUPpDn7ijyVeYmiD9RU13XD5NhPHX1q/DGlJ7CU8p1CPCtY5lp3j0Untm2/W1pI51qP9BqwKgFNkL3gjB66RmlIQtu1JiEBgR5bqAOrkqx5sUnVk8mRh9kzYb5jHJ7ZqVipWem0s9fRky9ommGFDKVlOR0gLz7KZaiAjJ7aAtSpC9qWmuV9FlxXfhVG09XIgSF/qtKPmNHlOWsHwhM0Liq03WQuTdZsle9T0hxZIPSomnLsdihrSIeI8aRIcWT0geKPRSPG8DrFWD2aICNEWrA+U0VHvUa0u0NIWtSNMZlJRMR6Krbq751Xj74761WSNVt1d86bx98c9al+zPyH6Rb/AEhfGmPnHavvjXrirKEjG+qz2F9qNfLe++sIaaktrWs8EpCgSaeh13pfH6ai5zwyd3mq/abXOkbgKtJwDTkpCXMYuUwc/wAIc9Y12tnqgnWdpzxLxH9Kq4k9aXZ0l1tRUhby1JV0gqJBrtaAKRrG1k8zildwQo1ovH6cj4SjPyj7X1tFlGXrK6LzlLaw0P4UgUOCti4STMnypSuL7y3D3k18Q4zkyUzFYQVPPLCGwOcnhRIgGRAH0VJDxvK8T5KP9jUvwOpX45O6TFO49KVZ9CjQB20RbP5Yh6ytjqzgLd8EexQKfbQ7TQ+FwVoHcMgTz1T827r9zd9Q1WofJFWV1Pv03dPujvqmq1j5Keykuy+lyav7hY35rt3mcJtisKOXlyM28wodACwU+YiuJWd/GtJzOIg+ySa/AIWKsXoTH4oWfHD4Kmq6VYvQnzPs/wB1RWd2n0tTlDqK8NosP4bo25oAypDXhU9qTmq+FXEgcN9WZv6A5Y7ggjIVGcH9JqsqD4iR9nf5Kr2acscF27o5pVnbPI+GWiFKzkvMIWT2pBpaSowjbbIx4B7Do7S0R/to70MsuaPtCic/2VA8gxQnqBATtgsSsDx4+e8eEpGI4e8fBTcgy1p+kyKlZzUpdHQBqY42o6Zzu+JcHmVRtPTy7fJT0sqHmNLvaBI+CbQ9NP5wElIJ6ivknzE0yiApBSeB3Hso0ow1hQWalwVWc4AxVgtmpB0RauppQ/rVSGucYxrnMjkFPgX1owepRpz7H5fh9IIaKsmO+4juJ5Q9NaXaIzA1ySpnEpCOFcKrfrE/813j74761WQJ8Wq36w+dd4++O+tS/Zn5Ci3+gLjE4rIJ44Nbtkgpud4hQVrLaZLyWisDJTndnFM0bII5IJvMjs8AitSWzHCcPSMUL5BlqUu9Rx5qLNIWx5m33HUjwU3HhxXRHWR+cdUkpGOzPHpPVR5a9lFoivh2fJkzgk7m14Qg9oG8+WvXaopm3aL+CR0IZbdeaaQhAwAAcnd2JpOS6JSI4/VMsrGMF7/RJLHJ3dFFWzKD8O1lCKkgpjBb57hgecihXfz8aZOxhlluTcZ760I5KUsoKlAZycn0Cm7juGF2EtXAMoygrVEL8HaiucIAgNyVlI5uSTyh5lVoQ3jGmR3xxadSvPRgg0ZbXIzbep0S2ClSJMdJUpJBypOR6MUD8nlZT0irQnmQD6UlHDKcKyd+cS5pq4uJxyVQ3FDvQaraneKfVul/D9mgkK3qXa1BR6wgg+ikIn5IpPs0YLx8pi7rwlQ1K7Flgidbb3hHKcjRUvpI4jkrGcdxNcg1oh4c4tHoki0gArAqxWgvmdZ/uqarrVitB/M6z/dU1m9p9LU9Q6iuhfnA3Y561cExnCf9JqsqB4oOOjNWG2hSvgejrm5nClsltPWVHk+2q9FJxgZ4YA6a52YMMcV28cuAVi9Ct+B0dZ0fsqD5Rn20K39wK2v2NGfkR9/Vnwh9lHNljfArNBjH+5joQe0JFLWfIEjbVEAO5kpaPaGyfbSEWr3n4Kbfo1o+k2cVKxmpS6PlJ7bS4pq/2xxBwpEflg9YXmmrbJaZ9ujSkHKX2UrBHWKVO2zdfbb91V61FmyS5idpVEVSsuwnC0Rn6PFJ8h81OzMzWY5KRPxO5qXG0y3mBq+ZkEIk4kJ6+V8rzg0QbFrn4OdPtaiAHkh9vtScK8xFdLbRai7b4l2bRkx1eDdI5kKO4+X00tNP3RdlvUO4t8r4lwFaRxUg7lDyGnWfqKePUJZ/lT591ZXimq4ax+dd4H7Y56asVGkNSorUhhYW26gKQoc4IyDVdtZbtW3n7456aW7N0ld9I17VgXzo841TZz+2NemrIjmqt2kN+qrQP21r1qskmp2n+QfSlHoKh4Uq9t0rdaYgVxU46R2AAek01FcKRm16UZGri1k4jx0JA6CcqPsoFFvFOPhGtuxEUEHjWfRWQOUQkYySAMnjRQnZ3qlQB/BqcH9oR763nysYfEcfayGMe7VqFuYDm6KxziiSRoTU0Zhx9+2FLbaStag8g4AGScA0ObiMjgeFdZIx/ScqPa9p8Sb2gpXwnZlco5VvjJkN9gKSoesaUCfkjspg7NZRFl1PDyMmL4ZI/hUk+yl8kYSOwUpVbwySfaNO7iYxHuyKOiXdbrFcHivQCg9hUBQPIYXFfdjOZ8IytTageOUnHso92LKH4wzh+x/7xXH2l282/WM7AARJxIR/EN/9QVUY/FpzffCs9ua7SharE6DIGjbOT9VTVdqsRoU40ZaCTgCMnfQe1OhqJQ6ihbbTcQ3aIduSrx5D3hFp+wn/AOSKWuloKrlqO2wwnlBx9PKH2UnlK8wrd17evw5qaU+glTDPxDPRyUk5PecmibYzafD3KZdXAORHQGmz9pW9XmA8tWZ+nqEndccedY0TeOEo37kjeeqkZpqb+EdqjM0HKX5rqknq5KsebFNbXF1/BGl58lCkh0t+DaBP0lbh6fNSZ2cjk60tA/7p9RVKVI8xSP8AhMWH4kY35VhKlZxUpDKcwk7tt/Tlt+7K9auZsqvf4L1MmM8rEecnwRydwXxQfSO8V09t36btv3ZXrUu21KQsKQpQUk5BTxHZW7BGJKgaVkzSFljIVmbpBaudukQnxlp9soV1Z5+7jVbrpAftk+RBlgeFYcKFdeOB7xg0+9C39OobAxJUoCS2PBSEjmWOfv40MbW9MKmRk3uE2C9HTiSlO7lNj6X8PP1dlI0pjBKY3Jqyzmxh7d187INRB+EuxyVjw0cFcflH5TfOO4nyEUvNaY/G287/APGOemubDlPQZTEuK4pt1lQU2tO8g+3206tLjTGroapzlpgKnk5loW0kqSs8TnnB5jTUgFWUygZBQG+ewMzqEp9HI/5qs+4/+sb9NWPTwFciNpawxn2349nhNutqCkLQykFJHAg12az7dgTuDgMJyvCYmkErCqrlraUZurbq+FcpJkFCT1JAT7Ksad9cRzSWnnVKU5ZYKlKJJJYGSTvJqVZ2wuLiFLEJlbgJD6Thmfqa2RSDhchJVn9Ubz6KskMVyoGmrJb30SIVqiMvIzyXENAKTnjg11gKluwJ3AgaLteHlNwvJ9tLrLjahlK0lJz11WGYwYsp+MsEFl1beOwkVaMjdXEk6S09KfW/Is8Nbriipay0MqJ5z01apa5BORuq2IObjVJXQkgsXGe3nc/bpCMdJCCrHmoaA3ADo56sjH0rYIyw4xaITawCkKSyAcEYIz1g4rzTo7TaMgWSB/8AoTTLe0GNcXAbpc03FoGdktdivzhm5+p/7xXT22W/9G3JI3gqYWQOY+MPOD5aYVtsNqtb637dbo0ZxaeSpTTYSSOON1e9yt0O5x/g9wjNSWcg8h1PKTnpxSzrQNjnAaI4gPK5arDgY3Hf1U1LnqP8DbMbXEYWEzJkUNo370I+kr2DrNE99tWkrFbXZ02z29LbfABhPKWrmSOkk0krtcHLjNU+tpDKAkIZjoGEstj5KEjoGe85p9rhbLdNBqlC3uwIzqVppSpxSW20kqUoJSgcSSdw9AqxOjLILBp+LBJy8E8p5WOLit58nDupcbJ9LqmT/wANzGsR455McKHy3OdXYPSeqmlfrrHstqk3CUrCGUE4HFR5kjrJpa9NzHiNn/ijVY+Bpe5LLbNevDTY9mYPisYef61EeKO4ZPfQzs7OdbWn/NV6iq4lwmvXGc/NlK5T76ytZ6zzdg4d1drZ5n8drT/mn1FU9yRFVLfhK8zmTg/KsPUqVK8+tjKTm24f8btv3ZXrUuM430x9t36ZtvVHV61Lg16Kl+BqxbX5SiLQ+pV6avAkL5Soj2ESUD9XmUB0p84zT/jvszI6HmVpcadRykqG8KBHHsqr44H0UwNmutU2hYtN0c/sC1fFPKP5knmP2SfJ2Uvfq8fmM39UepYA8Dlr7R9GLscpVyt6Cba8rKkpH5hZ5v3TzdHDnoYsd4m2G4InW9wpcBwpB+StPOk9X/3Vj3WmZkZTT7aHWXUYUlW9KgfZSY1zoGRZFuTrUhb9t3qUlO9bHUelPXxFDq22yN5UqvYgc08yNM/SmqrfqSKHIq+RISMux1qHKQfaOgjzUQgg89VdhTJECUiVBfWxIbOUONneOnu6uemrpTahHeCI2oUJjOgYElA+LV2j6Po7KDZoPjPEzUIsNtrtHbpnVivGLKYlspejPNvNKGUrbUFA94r1yBxNZ503Tm6+qlYBrNRRSpUrB4VFFKzXyTjnrClpQCVEADeSeauKL6rl369wbFCXMuDyUNjckcVLPQkc5oY1TtJtdrC49tInywCPiz8Ug/aV7BmlBebvPvc1Uy5Pqdd4JHBKB0JHMP8AzfT1ejJJq7QJSa01mjd1v6t1PM1LcPhEkluOg4jxwrc2OnrUenyV7aL0pJ1NcQnCm4LKh8IfAxgceSnrPmFfWj9HzdTSkr5KmIAV8ZJI4/ZT0nr4DjTztFqh2aC1CgspaYbG5I35POSecnppyxZZAzlxbpeGF0juN694sZiHFajxm0tMNICUISMBIHACkrtM1UL3cRAhOcqBDVxByHXBuKusDeB3miPabrdLTbtltDuXlZRJfSfzf2B19J5qU3MOoYqtCqc81/8Asu2rAA4GqHjuoi2d5/Ha0/5qvVNDlEmzv57Wn/NV6hrRsfhd9JOD8gVhqlYqV5hbiTe2vP4fg7t3wU4/1Uuqa+22CotWy4JBKUKWyvqzvHoNKk16Ci4GEYWPbbiUrFZHAgjIPNWKlOJbKYOgNfqtCW7beFKVAG5p4AksdR6U+inCy8zKYS60tDra05SpJyFA9B6Kq+FEHIoh0prC5abWER1eGhlWVRnD4vak/RPmNZlqhxHjj/pPwW8eF6PtXbMo85bsyxFMaSolao6vzayej9U+alVcrdNtcox7hFcjvJ+i4MZ6wecdYp96b1fadQtgRJAQ/jKozuAsd3OOsZrq3G2QbpHLFwitSGic8hxIOD0joNKxXZYDwPGn/KPJWZKOJhVdrNe7lYnuXapi4+d6kDehXak7qOrTtbkthKLvbkPHncjK5J7eSffXSvmyeE8pTtmlORVK3+Ddy4juPEeegq57P9SW5RIg/Cmx9OMQvzHBpviqWNToUvixFtqmXC2naakYDsh6Mo8zzKsDvGa7DGs9NvAFF6hb/wBZ0J9OKr3Igy4uRJiSGcHg60pPpFa3hEjipPeaqezondLlbvkg3CsgvVunkJKlXmCAP++k1zpe0TTEdJ/4kHSOZltSs9+MUgCpIHFIx2V9tIW8oJabWtR4BKSonyCoOzYxu5Tvsh2Ca902uMJC0Wm2uuK+i5JVyU+QZNAd+1fer9lM6WQwf7hnxG+/p7yalt0dqC5ckxrVICD/AHjwDSfPRnY9k618ly+TeSOPgY3tUfZVh3SvruVXNiXfZLSOy6++2xGaccdV8lDaSVHsFMfSmzB54olajV4JvcoRGz4x6lKHAdQ8tMayadtVjaKLdDbaJ+UvGVK7VHea+r1fbbYY3hrlKQ0n6KOKlnoA4mlprz5fDGEeOq1nieVux2GIkdDLDaWmmxyUoSMBI6AKW+vtoaWku2ywOhbhyl6WneEdKUHnV181DOrtoFxvgXFhhUKAdxQFfGOj7RHAdQ76DOrydVErUDnjl/pDntjHCxQnt7zmsVKla+PZZqlEmzkZ1tav81XqKoco32QwVStWCTj4uIypRJ/WV4o9vkoFohsLs+yPXGZAnlUqYqV5lbi5eo7OxfbPJgSPkup8VR+gob0qHYartdrbLtM92DcGfBPtneOZQ5iDzg1Z07642otNW3UMYM3FnKk58G6g4W2eo+zhTlS0YTg7JaxX5oyN1W+sUyLpsluTThVapzEhs8EvgoUO/eD5q5KtmepwogRI5HSJArYbcgcM8SzXVZQcYQbWd9GH5M9UfVY/8wmp+TPVH1WP/MJ91d71D/ILnd5fZCCVKStK0KKVpOUqScEHqxRpp/aTerXyWpqk3FhO7Dp5LgH7wG/vrzGzPVP1WOO2Qn3VPyZao+qxv5hPuoUslWQYcQiMbYZsCmLZtpOn7jhL764Lp+hIGB3KG6iqNMjTEByJIaeQeCm1hQ81JEbM9U/Vo3fIHur3j7M9VRiHI5YaWOHgpRQfKBWfJWrHpkTjJpv3NTsUELBCgCDxB31rLtduc3uQIqu1lJ9lLSLp/aTEx4G6ZA4JckhfrA1vIa2oo3F2ArrPI9woBhx0vCKJCd2o6TZLUk5TbIYx0MJ91bTbDDAwy022OhCQKXhG1HH+AHcitSRA2oPApVMbSP8Atutp8/JqCEnd4/tdMgH7Uz1uIQkqWoISOKlHAoeu+udPWoFLs5D7w/uo48IrzbhS1maE1vPUVTVfCCf/AMs7lendWunZjqcDAiRh/wC4HuozK0H75AhPnl2a1dPUG1SfJCmbLHENB3F1zC3MdQ4Dz0AypUiZIVIlvuvvq+U44oqUe+iv8meqfqsf+YHuqfky1R9Vj/zA91aETqsXSQk5G2JNwg7fgDorFGStmWqBwjxT2SB7qn5M9UY/9LG/mB7qP3qH+QQu7y+yDazRj+TPVH1WN/MD3VvQNlF7fWPh0mJGRzlJLisdgwK465CBniUFaU+iA47Lkh5DLCFOPOKCUNoGVKJ5gKfugNM/i7Zgh8JM18hb5Bzg8yR1CvvS2i7VpweEjIL0sjCpDu9WOgdA7KJQBism5c53hbstGtW5fiduvqpUqUgn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25606" name="Picture 6" descr="http://t2.gstatic.com/images?q=tbn:ANd9GcTfcN5-hWUQQnOSmYWPrOOxDc44W_FcNuO5wEZr_vaEyZjeqbM&amp;t=1&amp;usg=__Aa-jAuuFDU1JujUGRpPqypvmJQU="/>
          <p:cNvPicPr>
            <a:picLocks noChangeAspect="1" noChangeArrowheads="1"/>
          </p:cNvPicPr>
          <p:nvPr/>
        </p:nvPicPr>
        <p:blipFill>
          <a:blip r:embed="rId3" cstate="print"/>
          <a:srcRect/>
          <a:stretch>
            <a:fillRect/>
          </a:stretch>
        </p:blipFill>
        <p:spPr bwMode="auto">
          <a:xfrm>
            <a:off x="7052358" y="224744"/>
            <a:ext cx="904018" cy="900000"/>
          </a:xfrm>
          <a:prstGeom prst="ellipse">
            <a:avLst/>
          </a:prstGeom>
          <a:noFill/>
        </p:spPr>
      </p:pic>
      <p:sp>
        <p:nvSpPr>
          <p:cNvPr id="9" name="8 Pentágono"/>
          <p:cNvSpPr/>
          <p:nvPr/>
        </p:nvSpPr>
        <p:spPr>
          <a:xfrm>
            <a:off x="282584" y="93064"/>
            <a:ext cx="1800200" cy="1148400"/>
          </a:xfrm>
          <a:prstGeom prst="homePlate">
            <a:avLst/>
          </a:prstGeom>
          <a:solidFill>
            <a:srgbClr val="7030A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dirty="0" smtClean="0">
                <a:latin typeface="Trebuchet MS" pitchFamily="34" charset="0"/>
              </a:rPr>
              <a:t>3. ASPIRANTES</a:t>
            </a:r>
            <a:endParaRPr lang="es-MX" dirty="0">
              <a:latin typeface="Trebuchet MS" pitchFamily="34" charset="0"/>
            </a:endParaRPr>
          </a:p>
        </p:txBody>
      </p:sp>
      <p:graphicFrame>
        <p:nvGraphicFramePr>
          <p:cNvPr id="10" name="9 Tabla"/>
          <p:cNvGraphicFramePr>
            <a:graphicFrameLocks noGrp="1"/>
          </p:cNvGraphicFramePr>
          <p:nvPr/>
        </p:nvGraphicFramePr>
        <p:xfrm>
          <a:off x="3985384" y="1340768"/>
          <a:ext cx="3591827" cy="4968555"/>
        </p:xfrm>
        <a:graphic>
          <a:graphicData uri="http://schemas.openxmlformats.org/drawingml/2006/table">
            <a:tbl>
              <a:tblPr firstRow="1" bandRow="1">
                <a:tableStyleId>{5C22544A-7EE6-4342-B048-85BDC9FD1C3A}</a:tableStyleId>
              </a:tblPr>
              <a:tblGrid>
                <a:gridCol w="2420574"/>
                <a:gridCol w="1171253"/>
              </a:tblGrid>
              <a:tr h="480876">
                <a:tc>
                  <a:txBody>
                    <a:bodyPr/>
                    <a:lstStyle/>
                    <a:p>
                      <a:pPr algn="ctr"/>
                      <a:endParaRPr lang="es-ES" sz="2000" cap="small" baseline="0" dirty="0">
                        <a:solidFill>
                          <a:srgbClr val="C00000"/>
                        </a:solidFill>
                        <a:latin typeface="Trebuchet MS" pitchFamily="34" charset="0"/>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b="1" cap="small" dirty="0" err="1" smtClean="0">
                          <a:solidFill>
                            <a:schemeClr val="bg1"/>
                          </a:solidFill>
                          <a:latin typeface="Arial Rounded MT Bold"/>
                        </a:rPr>
                        <a:t>Feb</a:t>
                      </a:r>
                      <a:r>
                        <a:rPr lang="es-ES" sz="1600" b="1" cap="small" baseline="0" dirty="0" smtClean="0">
                          <a:solidFill>
                            <a:schemeClr val="bg1"/>
                          </a:solidFill>
                          <a:latin typeface="Arial Rounded MT Bold"/>
                        </a:rPr>
                        <a:t> 11</a:t>
                      </a:r>
                      <a:endParaRPr lang="es-ES" sz="1600" b="1" cap="small" dirty="0" smtClean="0">
                        <a:solidFill>
                          <a:schemeClr val="bg1"/>
                        </a:solidFill>
                        <a:latin typeface="Arial Rounded MT Bold"/>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C00000"/>
                    </a:solidFill>
                  </a:tcPr>
                </a:tc>
              </a:tr>
              <a:tr h="641097">
                <a:tc>
                  <a:txBody>
                    <a:bodyPr/>
                    <a:lstStyle/>
                    <a:p>
                      <a:pPr marL="72000" algn="l" rtl="0" fontAlgn="b"/>
                      <a:r>
                        <a:rPr kumimoji="0" lang="es-ES" sz="2000" b="0" i="0" u="none" strike="noStrike" kern="1200" dirty="0">
                          <a:solidFill>
                            <a:srgbClr val="000000"/>
                          </a:solidFill>
                          <a:latin typeface="Trebuchet MS" pitchFamily="34" charset="0"/>
                          <a:ea typeface="+mn-ea"/>
                          <a:cs typeface="+mn-cs"/>
                        </a:rPr>
                        <a:t>Santiago Creel</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tcPr>
                </a:tc>
                <a:tc>
                  <a:txBody>
                    <a:bodyPr/>
                    <a:lstStyle/>
                    <a:p>
                      <a:pPr algn="ctr" fontAlgn="ctr"/>
                      <a:r>
                        <a:rPr kumimoji="0" lang="es-MX" sz="2000" b="1" i="0" u="none" strike="noStrike" kern="1200" dirty="0" smtClean="0">
                          <a:solidFill>
                            <a:srgbClr val="000000"/>
                          </a:solidFill>
                          <a:latin typeface="Trebuchet MS" pitchFamily="34" charset="0"/>
                          <a:ea typeface="+mn-ea"/>
                          <a:cs typeface="+mn-cs"/>
                        </a:rPr>
                        <a:t>40.4</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tcPr>
                </a:tc>
              </a:tr>
              <a:tr h="641097">
                <a:tc>
                  <a:txBody>
                    <a:bodyPr/>
                    <a:lstStyle/>
                    <a:p>
                      <a:pPr marL="72000" algn="l" rtl="0" fontAlgn="b"/>
                      <a:r>
                        <a:rPr kumimoji="0" lang="es-ES" sz="2000" b="0" i="0" u="none" strike="noStrike" kern="1200" dirty="0">
                          <a:solidFill>
                            <a:srgbClr val="000000"/>
                          </a:solidFill>
                          <a:latin typeface="Trebuchet MS" pitchFamily="34" charset="0"/>
                          <a:ea typeface="+mn-ea"/>
                          <a:cs typeface="+mn-cs"/>
                        </a:rPr>
                        <a:t>Josefina Vázquez </a:t>
                      </a:r>
                      <a:r>
                        <a:rPr kumimoji="0" lang="es-ES" sz="2000" b="0" i="0" u="none" strike="noStrike" kern="1200" dirty="0" smtClean="0">
                          <a:solidFill>
                            <a:srgbClr val="000000"/>
                          </a:solidFill>
                          <a:latin typeface="Trebuchet MS" pitchFamily="34" charset="0"/>
                          <a:ea typeface="+mn-ea"/>
                          <a:cs typeface="+mn-cs"/>
                        </a:rPr>
                        <a:t>M.</a:t>
                      </a:r>
                      <a:endParaRPr kumimoji="0" lang="es-ES" sz="2000" b="0" i="0" u="none" strike="noStrike" kern="1200" dirty="0">
                        <a:solidFill>
                          <a:srgbClr val="000000"/>
                        </a:solidFill>
                        <a:latin typeface="Trebuchet MS" pitchFamily="34" charset="0"/>
                        <a:ea typeface="+mn-ea"/>
                        <a:cs typeface="+mn-cs"/>
                      </a:endParaRP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tcPr>
                </a:tc>
                <a:tc>
                  <a:txBody>
                    <a:bodyPr/>
                    <a:lstStyle/>
                    <a:p>
                      <a:pPr algn="ctr" fontAlgn="ctr"/>
                      <a:r>
                        <a:rPr kumimoji="0" lang="es-MX" sz="2000" b="1" i="0" u="none" strike="noStrike" kern="1200" dirty="0" smtClean="0">
                          <a:solidFill>
                            <a:srgbClr val="000000"/>
                          </a:solidFill>
                          <a:latin typeface="Trebuchet MS" pitchFamily="34" charset="0"/>
                          <a:ea typeface="+mn-ea"/>
                          <a:cs typeface="+mn-cs"/>
                        </a:rPr>
                        <a:t>17.0</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tcPr>
                </a:tc>
              </a:tr>
              <a:tr h="641097">
                <a:tc>
                  <a:txBody>
                    <a:bodyPr/>
                    <a:lstStyle/>
                    <a:p>
                      <a:pPr marL="72000" algn="l" rtl="0" fontAlgn="b"/>
                      <a:r>
                        <a:rPr kumimoji="0" lang="es-ES" sz="2000" b="0" i="0" u="none" strike="noStrike" kern="1200" dirty="0">
                          <a:solidFill>
                            <a:srgbClr val="000000"/>
                          </a:solidFill>
                          <a:latin typeface="Trebuchet MS" pitchFamily="34" charset="0"/>
                          <a:ea typeface="+mn-ea"/>
                          <a:cs typeface="+mn-cs"/>
                        </a:rPr>
                        <a:t>Ernesto </a:t>
                      </a:r>
                      <a:r>
                        <a:rPr kumimoji="0" lang="es-ES" sz="2000" b="0" i="0" u="none" strike="noStrike" kern="1200" dirty="0" smtClean="0">
                          <a:solidFill>
                            <a:srgbClr val="000000"/>
                          </a:solidFill>
                          <a:latin typeface="Trebuchet MS" pitchFamily="34" charset="0"/>
                          <a:ea typeface="+mn-ea"/>
                          <a:cs typeface="+mn-cs"/>
                        </a:rPr>
                        <a:t>Cordero</a:t>
                      </a:r>
                      <a:endParaRPr kumimoji="0" lang="es-ES" sz="2000" b="0" i="0" u="none" strike="noStrike" kern="1200" dirty="0">
                        <a:solidFill>
                          <a:srgbClr val="000000"/>
                        </a:solidFill>
                        <a:latin typeface="Trebuchet MS" pitchFamily="34" charset="0"/>
                        <a:ea typeface="+mn-ea"/>
                        <a:cs typeface="+mn-cs"/>
                      </a:endParaRP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es-ES" sz="2000" b="1" i="0" u="none" strike="noStrike" kern="1200" dirty="0" smtClean="0">
                          <a:solidFill>
                            <a:srgbClr val="000000"/>
                          </a:solidFill>
                          <a:latin typeface="Trebuchet MS" pitchFamily="34" charset="0"/>
                          <a:ea typeface="+mn-ea"/>
                          <a:cs typeface="+mn-cs"/>
                        </a:rPr>
                        <a:t>9.1</a:t>
                      </a:r>
                      <a:endParaRPr kumimoji="0" lang="es-ES" sz="2000" b="1" i="0" u="none" strike="noStrike" kern="1200" dirty="0">
                        <a:solidFill>
                          <a:srgbClr val="000000"/>
                        </a:solidFill>
                        <a:latin typeface="Trebuchet MS" pitchFamily="34" charset="0"/>
                        <a:ea typeface="+mn-ea"/>
                        <a:cs typeface="+mn-cs"/>
                      </a:endParaRP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tcPr>
                </a:tc>
              </a:tr>
              <a:tr h="641097">
                <a:tc>
                  <a:txBody>
                    <a:bodyPr/>
                    <a:lstStyle/>
                    <a:p>
                      <a:pPr marL="72000" algn="l" rtl="0" fontAlgn="b"/>
                      <a:r>
                        <a:rPr kumimoji="0" lang="es-ES" sz="2000" b="0" i="0" u="none" strike="noStrike" kern="1200" dirty="0">
                          <a:solidFill>
                            <a:srgbClr val="000000"/>
                          </a:solidFill>
                          <a:latin typeface="Trebuchet MS" pitchFamily="34" charset="0"/>
                          <a:ea typeface="+mn-ea"/>
                          <a:cs typeface="+mn-cs"/>
                        </a:rPr>
                        <a:t>Alonso Lujambio</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es-ES" sz="2000" b="1" i="0" u="none" strike="noStrike" kern="1200" dirty="0" smtClean="0">
                          <a:solidFill>
                            <a:srgbClr val="000000"/>
                          </a:solidFill>
                          <a:latin typeface="Trebuchet MS" pitchFamily="34" charset="0"/>
                          <a:ea typeface="+mn-ea"/>
                          <a:cs typeface="+mn-cs"/>
                        </a:rPr>
                        <a:t>8.6</a:t>
                      </a:r>
                      <a:endParaRPr kumimoji="0" lang="es-ES" sz="2000" b="1" i="0" u="none" strike="noStrike" kern="1200" dirty="0">
                        <a:solidFill>
                          <a:srgbClr val="000000"/>
                        </a:solidFill>
                        <a:latin typeface="Trebuchet MS" pitchFamily="34" charset="0"/>
                        <a:ea typeface="+mn-ea"/>
                        <a:cs typeface="+mn-cs"/>
                      </a:endParaRP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tcPr>
                </a:tc>
              </a:tr>
              <a:tr h="641097">
                <a:tc>
                  <a:txBody>
                    <a:bodyPr/>
                    <a:lstStyle/>
                    <a:p>
                      <a:pPr marL="72000" algn="l" rtl="0" fontAlgn="b"/>
                      <a:r>
                        <a:rPr kumimoji="0" lang="es-ES" sz="2000" b="0" i="0" u="none" strike="noStrike" kern="1200" dirty="0">
                          <a:solidFill>
                            <a:srgbClr val="000000"/>
                          </a:solidFill>
                          <a:latin typeface="Trebuchet MS" pitchFamily="34" charset="0"/>
                          <a:ea typeface="+mn-ea"/>
                          <a:cs typeface="+mn-cs"/>
                        </a:rPr>
                        <a:t>Javier Lozano </a:t>
                      </a:r>
                      <a:r>
                        <a:rPr kumimoji="0" lang="es-ES" sz="2000" b="0" i="0" u="none" strike="noStrike" kern="1200" dirty="0" smtClean="0">
                          <a:solidFill>
                            <a:srgbClr val="000000"/>
                          </a:solidFill>
                          <a:latin typeface="Trebuchet MS" pitchFamily="34" charset="0"/>
                          <a:ea typeface="+mn-ea"/>
                          <a:cs typeface="+mn-cs"/>
                        </a:rPr>
                        <a:t>Alarcón</a:t>
                      </a:r>
                      <a:endParaRPr kumimoji="0" lang="es-ES" sz="2000" b="0" i="0" u="none" strike="noStrike" kern="1200" dirty="0">
                        <a:solidFill>
                          <a:srgbClr val="000000"/>
                        </a:solidFill>
                        <a:latin typeface="Trebuchet MS" pitchFamily="34" charset="0"/>
                        <a:ea typeface="+mn-ea"/>
                        <a:cs typeface="+mn-cs"/>
                      </a:endParaRP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es-ES" sz="2000" b="1" i="0" u="none" strike="noStrike" kern="1200" dirty="0" smtClean="0">
                          <a:solidFill>
                            <a:srgbClr val="000000"/>
                          </a:solidFill>
                          <a:latin typeface="Trebuchet MS" pitchFamily="34" charset="0"/>
                          <a:ea typeface="+mn-ea"/>
                          <a:cs typeface="+mn-cs"/>
                        </a:rPr>
                        <a:t>1.8</a:t>
                      </a:r>
                      <a:endParaRPr kumimoji="0" lang="es-ES" sz="2000" b="1" i="0" u="none" strike="noStrike" kern="1200" dirty="0">
                        <a:solidFill>
                          <a:srgbClr val="000000"/>
                        </a:solidFill>
                        <a:latin typeface="Trebuchet MS" pitchFamily="34" charset="0"/>
                        <a:ea typeface="+mn-ea"/>
                        <a:cs typeface="+mn-cs"/>
                      </a:endParaRP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tcPr>
                </a:tc>
              </a:tr>
              <a:tr h="641097">
                <a:tc>
                  <a:txBody>
                    <a:bodyPr/>
                    <a:lstStyle/>
                    <a:p>
                      <a:pPr marL="72000" algn="l" rtl="0" fontAlgn="b"/>
                      <a:r>
                        <a:rPr kumimoji="0" lang="es-MX" sz="2000" b="0" i="0" u="none" strike="noStrike" kern="1200" dirty="0" smtClean="0">
                          <a:solidFill>
                            <a:srgbClr val="000000"/>
                          </a:solidFill>
                          <a:latin typeface="Trebuchet MS" pitchFamily="34" charset="0"/>
                          <a:ea typeface="+mn-ea"/>
                          <a:cs typeface="+mn-cs"/>
                        </a:rPr>
                        <a:t>Emilio González</a:t>
                      </a:r>
                      <a:endParaRPr kumimoji="0" lang="es-ES" sz="2000" b="0" i="0" u="none" strike="noStrike" kern="1200" dirty="0">
                        <a:solidFill>
                          <a:srgbClr val="000000"/>
                        </a:solidFill>
                        <a:latin typeface="Trebuchet MS" pitchFamily="34" charset="0"/>
                        <a:ea typeface="+mn-ea"/>
                        <a:cs typeface="+mn-cs"/>
                      </a:endParaRP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es-ES" sz="2000" b="1" i="0" u="none" strike="noStrike" kern="1200" dirty="0" smtClean="0">
                          <a:solidFill>
                            <a:srgbClr val="000000"/>
                          </a:solidFill>
                          <a:latin typeface="Trebuchet MS" pitchFamily="34" charset="0"/>
                          <a:ea typeface="+mn-ea"/>
                          <a:cs typeface="+mn-cs"/>
                        </a:rPr>
                        <a:t>1.5</a:t>
                      </a:r>
                      <a:endParaRPr kumimoji="0" lang="es-ES" sz="2000" b="1" i="0" u="none" strike="noStrike" kern="1200" dirty="0">
                        <a:solidFill>
                          <a:srgbClr val="000000"/>
                        </a:solidFill>
                        <a:latin typeface="Trebuchet MS" pitchFamily="34" charset="0"/>
                        <a:ea typeface="+mn-ea"/>
                        <a:cs typeface="+mn-cs"/>
                      </a:endParaRP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tcPr>
                </a:tc>
              </a:tr>
              <a:tr h="641097">
                <a:tc>
                  <a:txBody>
                    <a:bodyPr/>
                    <a:lstStyle/>
                    <a:p>
                      <a:pPr marL="72000" algn="l" rtl="0" fontAlgn="b"/>
                      <a:r>
                        <a:rPr kumimoji="0" lang="es-ES" sz="2000" b="0" i="0" u="none" strike="noStrike" kern="1200" dirty="0">
                          <a:solidFill>
                            <a:srgbClr val="000000"/>
                          </a:solidFill>
                          <a:latin typeface="Trebuchet MS" pitchFamily="34" charset="0"/>
                          <a:ea typeface="+mn-ea"/>
                          <a:cs typeface="+mn-cs"/>
                        </a:rPr>
                        <a:t>Heriberto </a:t>
                      </a:r>
                      <a:r>
                        <a:rPr kumimoji="0" lang="es-ES" sz="2000" b="0" i="0" u="none" strike="noStrike" kern="1200" dirty="0" smtClean="0">
                          <a:solidFill>
                            <a:srgbClr val="000000"/>
                          </a:solidFill>
                          <a:latin typeface="Trebuchet MS" pitchFamily="34" charset="0"/>
                          <a:ea typeface="+mn-ea"/>
                          <a:cs typeface="+mn-cs"/>
                        </a:rPr>
                        <a:t>Félix </a:t>
                      </a:r>
                      <a:endParaRPr kumimoji="0" lang="es-ES" sz="2000" b="0" i="0" u="none" strike="noStrike" kern="1200" dirty="0">
                        <a:solidFill>
                          <a:srgbClr val="000000"/>
                        </a:solidFill>
                        <a:latin typeface="Trebuchet MS" pitchFamily="34" charset="0"/>
                        <a:ea typeface="+mn-ea"/>
                        <a:cs typeface="+mn-cs"/>
                      </a:endParaRP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es-ES" sz="2000" b="1" i="0" u="none" strike="noStrike" kern="1200" dirty="0" smtClean="0">
                          <a:solidFill>
                            <a:srgbClr val="000000"/>
                          </a:solidFill>
                          <a:latin typeface="Trebuchet MS" pitchFamily="34" charset="0"/>
                          <a:ea typeface="+mn-ea"/>
                          <a:cs typeface="+mn-cs"/>
                        </a:rPr>
                        <a:t>1.1</a:t>
                      </a:r>
                      <a:endParaRPr kumimoji="0" lang="es-ES" sz="2000" b="1" i="0" u="none" strike="noStrike" kern="1200" dirty="0">
                        <a:solidFill>
                          <a:srgbClr val="000000"/>
                        </a:solidFill>
                        <a:latin typeface="Trebuchet MS" pitchFamily="34" charset="0"/>
                        <a:ea typeface="+mn-ea"/>
                        <a:cs typeface="+mn-cs"/>
                      </a:endParaRP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tcPr>
                </a:tc>
              </a:tr>
            </a:tbl>
          </a:graphicData>
        </a:graphic>
      </p:graphicFrame>
      <p:sp>
        <p:nvSpPr>
          <p:cNvPr id="11268" name="AutoShape 4" descr="data:image/jpg;base64,/9j/4AAQSkZJRgABAQAAAQABAAD/2wCEAAkGBhMRERQUExQVFREVFxUYFxgVGRoUFBgYFxQVFRQVFRUXHSYeFxkvGRYWHy8gIycpLC0sFR4yNTAqNSYrLCkBCQoKDgwOGg8PGikkHyQsLCwpLCkpLCkpKSksLCkpLCwqLCksLCwpKSwpLCwpLCkpKiwsNSkpKSwpLDIsKSwsKf/AABEIAHIAcgMBIgACEQEDEQH/xAAcAAABBAMBAAAAAAAAAAAAAAAAAQQGBwIFCAP/xAA7EAABAwEEBwQIBQQDAAAAAAABAAIDEQQFITEGBxJBUXGBEzJhkSIjQlKhscHRFBUzovBikrLxCCQl/8QAGQEAAgMBAAAAAAAAAAAAAAAAAAMCBAUB/8QAJREAAwACAgEEAQUAAAAAAAAAAAECAxEhMRIEMkFRIhMUQlJh/9oADAMBAAIRAxEAPwC8UIQgAQhIXIAxllDQS4gNGZOAHMlQa/8AW3ZoCWwgzvG8HZj/ALjiegUG1ladutMxghd6hhpUHB5GbsMxwVcXpeGx6Az3lKdtvSLE40luix7brztQd6LYGjhsuceRNfotlcuvyrgLRCKb3Rkg/wBpr81R3aErJoOdCpKX9kG5+jsmwW5k0bZI3bTHioI4JyuXdF9Y1tsUfZxSgR1rsvbtCvhXJWfofrpZM4R2sNjJIAkb3KnAbXu81LZByWmhIHJV0iCEIQAIQhAAhCEACgetzSc2WyiJjqSzkjDMMHfPhWoHUqdlc861L2M94yN9mMiMcKMz/cSoW9IZjW6I5EdlrnncD/PkvC5dG+2dtSY1NaJ1Ezaq3l91NNHbAABgqlZHK4L8Ylb5Gti0Mhp3E+Gh8VO6PJSNkQThjVXeWvsurBC+Ctr30IYKltW8lB7TZXwPoeh8FeV4wihVc6Y2EbNaYjenYcrb0yrnwpLaJrqc1iFxbYp3VB/RcTiDn2Rrn/T1HBXIFxtYbWY3ggkEEEEZgjEHzXU+gmk34+xxyn9QVZIBue3M8iKHqryfOjMpfJIkIQpEAQhCABCEIAQrlbSi3dpa55OMkh83ldSWuXZY9xya1x8gSuQbwnwJ941+NVCx2L5ZILkYS8mhOOACmVmtk8I/QDh4PFfJaq6oBBZWybJc8jADEklNGWy2POIIrup3cd/HDgqNLyZoQ1K5LAsF6CRoOyWk+ycwsrdepjYdloc/cCaDqdy0dzCQlm2KOBx5bl633C+riwgGmCQ+9FtPcmH4qd+L5ooz7rW7Q6klam9rKZWOY6m3TAjun7LWS3DM41D3cSSXDGm4DClVsbpsM0YIloaZEb+iY0p52IT8uNMrG1RFjy0ihByV0agr3O3PAcnMbIObTsO+Bb5KrdLYCbUaDE0Uo1NW4xXnAD7YkjPMgkfFoWhL2kzMudNo6SQhCYIBCEIAEIQgDUaW2zsrFaX+7DJTmWkD4lcl2nEhvA/7XTOtm07F3PFaF7mN50O0R+1c4CAOtDBuOHVQfY2V+Jb9wQB9miP9LflRPTdrRju+H3Wq0ZtBjsoBzYS3yxXv+NdL6Iy3rLrs2cXtPVlqiY4BzmtLu6CcTyHDBFtvKHtA0SNL6V2a4keATS13VZyayU2+JOI5cFjBd1mphsk8Sau81zxXYzbN1AxjxUZJpeUgAIovB0hYTs5Jlapi6tVAl8EbtFzieZzqVAb/AAJrq+j/APUs1MvxDaeZHyUhNqjs1ldM80xoAPadubz+iTUpdfb28zEejC1zzwDn1awf5HotDA2zK9RpIv0JUIVsoAhCEACEIQBXmus/9OPh2nSuyafVc7Whx2qioINRxzrmuj9dLh+W+Pax0478lzZO70iofyHL2Fw3W6jpYXtLHtLHbJcJDR7Ae8MHY1T2SykCjSW13jPoqbuS/wCSzzCSpcMnAmpLeqtW777ZM1r2mrSOvIqhmxuHs0MGRVOgkudm99eda+a8pbrFPReB5n4LbxtY7NLOyMDclebLs09Gvu6DZFC8uHj9PBed52hscTnnxWFpt4rQYDeoZprfjnUjb3Tn40XYl1WhV34S2Mr5v6O0QQsb2natc90m0fVGtA0tbkDTerr1ERx/l7y0es7Z4kO80DSzpsn5rnWOXFXf/wAerwwtcJONY5AN+ILHfJq05lTwjGtuuS5UIQpigQhCABIUqEAVHr126Q0MhYK4UHZAmoqTmXUw5KiZe8ux7zuyK0RmOZjXxuzDhUeB5qhNIdSksU5DJWGEkljj324917OuYUeuRs/kvFFbWOwOlkEbBVxPlTMlWDdN2GKJrfdwUq0V0Cisgc4DakIoXuz8aDcF4xw0LmkZOcPiqnqMm+jRwYHK2+zRzyyMFQSmZvJ7jQl3QKVyWIEbliy7hTIKp5IsckfZZHEY4Dh9V4W/RkWhpAHptYSOdVKpLJgndxWUF7zwAHnip470wcK+GUhed2mJ9KHrzUt1P32YLyhxoJKxO8Q4UH7gCrCvTRGCYEOaKnAHePELT6Farm2e3xyzTAxRkPZhQlwPotccgtBZFRn5fTVHK5ReaEgKVNKIIQhAGulvuMZVdyH3TaTSDgzzK1DSlAVR5aNZekxr/R5aL4kcCMGjwz80wc2uefE4lepCNlLbddliImPajHYwUXt1m2Z3cHUd1yPyUqotPfdlqWO4Gh6pdrgmhm2zghEUAB4p0xtAhoxVXZ3QytjKDwT+4rPSMne4k/ZNbwh2hTit3Z4NloA3AJuJHejB0eKzEazLUJ53ZiwluLXEciR8E9Ze0o9quWYqmuykaMfJSmmuhVRNdo2P55Jwb5H7oWvLuSFP9SvsV+3x/wBTH3eq9WoQlseZISIQiIgzTW9B6tyVCi+jq7NazILJCFTGLoSIetbzW6bkhCs4iFGKRCExnUKlaMUqEI4zxdmkQhSOn//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72" name="AutoShape 8" descr="data:image/jpg;base64,/9j/4AAQSkZJRgABAQAAAQABAAD/2wCEAAkGBhQSEBQUEhQVFRUVFRMaGBcYFRYVFxgXHRYWFRwXFxoXHCYfGBomGRcUHy8gJCcpLCwsGB4xNTAqNSYrLCoBCQoKDgwOGg8PGiwkHiQsLCwwLSwvLiksLCw1LCksMCkpLCkpNS4sLCkpLCwsKSwsNSopKSwsLC0pNSwsKSwsLP/AABEIAHIAcgMBIgACEQEDEQH/xAAcAAAABwEBAAAAAAAAAAAAAAAAAgMEBQYHAQj/xAA/EAACAAMGAwQHBwEIAwAAAAABAgADEQQFEiExQQZRYQcicZETMoGhscHwFCNCUmJy0eEzU2OCkrLC8RUkQ//EABoBAAIDAQEAAAAAAAAAAAAAAAMEAQIFBgD/xAApEQACAgIBAgUDBQAAAAAAAAAAAQIDESESBDETIjJRcQVBsTNDYYHw/9oADAMBAAIRAxEAPwDUBHTBQYMBGUawWEXakLsMoZWmaACToASTyAFT7hHjweZaVVSzMFVRUkkAAcyTkB1jKuMe2kq5l3eEIGRnuuLEf8NToo/MwqdgNTT+NePZ1umMgYpZgxwy1PrAaM5/EfcNoqyy8bAKDtkMzDkKVHchOy5y1Enr27QbfaVwTLQ+E6qlJQP7glK+2K7Twidl8KzsIIXM7an+kMZt0zAe8jL1w79YLGyH2YN1z+6D3Xezy6DGwX8te77QfjE/ZresxXKnlUfWois2e6ZjNTA3iAT8ItFl4JtCp6SWpLAVK7kb05npvA7o12fIeidkO2cBZ8rHKYeEMrHKohDbaQ+fOUSuhp51ziGvGeVQ9YXhFxfD+Rp278RewHm42AJyGw0jWOELrw2GZN0LI1PCkYxYpO5NK5R6MumwUusD/BPwg0/KIxk7LMsx0WlYEMTZ47FcI6Tgz0pBhBIELGQGcxQe1W+jJsTS1JDWg+jryWmJ/aVyp1i7zYzDtkr9nkn8s1/ZWUwHvg1SzNA7XiDMkazjKhoCAf8Av63jQuCeGlRRMfNjp0ihoMVDsCteVfraNQ4Yn1QDlBepykB6VJsssixryhVrsQ6qD7BBrO0PEzjKZtxQhKu5RsIeyJNDpHGyMLSmi1bwyZrKM57RbhEif6SWKS7UrGgyAnr3mA5Blq3ji5xmd9HJesbzx/Jx2KtPUmymH+rD/wAowjiCmJQNqxrLzOLMOzy8kO7ssoZZakVqV97R6GezGVY5mfdEnQ7d2MI4Zk4p8hf1y/jWN94n7tgnnlLPwgN7K9Isz/tGGiRlAhZTkIED5M73ijfKQYCDAR0CKHG5EpqZRQO02ylrJpWjqTzwgHFh5mh2jRGEZ7xmALZjcdyXZRSuYxNNZcuuQ8hFlPg+RKr8XMTF7HLNeZZly0G9MtgPlGsXNdokSQNTSpMUubd6i0rhBo9CtRQnvUJ9xjQRIxLTpBeosUkgPT1OMmvuiNmXraCfuJakDVmag/oIVlcR2tPXkSpg3aVOViB1WphneHCHpz947suyjJF6hdCepiQa5FVJSooUylIDAd5t++cq+WW0IycMaNCELM77E/dt5+mTFhpkcohrdxo6NglSC52LTUlj2A5mHlwSindY1iKtHAiGcHapKtUaZjkcjl8jEQSzsJPk1oczbdaJ9ktKTpShWlMVKNjwslJmFvHB7IxZ/vLTz739Y3+7rmWTKtNCcMyVNJU+qh9G9cFcwueh0jBbhl4p1ejGNWnaMbq8xeGW7gazY7fJ5Y6+QMbBxzMpd0/qAPfGb9lcgPa0pqqsfdF37SyRd5BNCZiD3wvd3CdAszXyZYI7BKwIodxk9CAQCYBgpMQcYdJiscY3P6eVkKkAig1Kkg5dQwDDbWLMDDO3KCCCK1yp8ohrJaMuLyikWG7EZWabLQvKwqjYaEKVzqK0BxBocs1KQhc/pBOtUqZiomD0TNmXkmpUs34mUqVrrSlecKWkUArF5RxHB6E8zbQ+s71jlvnCXLLeAHt59IaWef7oLar0X1SVz5kfOM9rZpqXl2GsdrUTAuNcR6isTk20LiX9Q12qNorNluyQWx0TEKHL6zHhEr9pT1cak7AHP+RBt4eCnbuOOKZ4lXZbX0pZpqjxdfRD3uIwXhte9NY6LLp5xrfalbcF0ldDNnyh4qv3hH+oJGVXLJpZ5zcyBGnT6DD6vLsZoHZDJH2p2B9WX8TFn7Wp5Fmkr+aZXyBMV/sZkHHaGyyCiJHtanmtnU00c/AQtb6hv6Ys2R+SgUgQMMCIwdlo9CxwRwGOGZSIONDxF3zbVlS2mPkqgk/IeJNB7YUvC9klIXmuqLzYhR7K6noKmMj494z+1MEkVMlDUEigdqUxMDnQDIDqTygsIcnvsBsnxWu5YuALxS1m0SpjUtnpZk1CxyeSyoplj9K+jApt3W5w6vOZhYq1VZTmp1Fd+oPMRj/22YkxZstikxCGVxqCOX1prGxXNfEq+bJ95SXaZVFcqM1OzAby25bGo6kl0daBUSw9jayzRQwR7rlk1KKWOdSoPv1EQ1us0+yzCjjw3Vh+ZDv4ajeH938QKcmyPWMyUWnlGvCxPTJGTYyCKSpRHM6/CH86xKSrBFDAilFHhy1hGzX5LxAVFeQzMQ/GPEhVTJlEq+GrHQqDoAfzFT7AesXi247LzmQPabfKzyZamsuRRKjRphNXYdKhV/yk7xCi7TLsKChOI4jSGtqlEyXH7fiIu0yXglyl5S1/mG1a41uSMu2ClZxZJdjkr7ic25mAeQhn2s2n/wBqUK6S/nEXZLweSzGUxSpzpp5QvNl/aZmOaS7ZCtdoSl1cc8mh3pK/BkitiZ1gRNz7pUMwFcifjAhpXwDPr5GzTJ4VSzEADUkgAeJOkUXiXtKloCtlo7f3hH3Y/aNXPkPGKBffFE+0tWZMLCuS6KP2oMh7zEQ0wmGY1JdzGla32HN43vMnOXmOzsd2Jy6AaL4CkM5Taiuh+Of8wUjeArBWqSACKV2qDlU7ZExfAMEyTD/hu93sloScg0yZcwHQ0qh91DsQDtDamQO3PUecJzUyrFXtYLLR6Ml2Sz2+zK2Ty5ihlOhHUHVWBqD1BioX1wLNs/fl1nS+YALqP1KNR1HlET2Q8W+jmGyTW7sxiZRP4Zh1Twbb9Q/VGxzLSkuW0xyFRFLMxNAqgEkk7CgJhd1pvDCK5x2jM+DbCJ1qVMiqjG4y9UZAHxb4GIvtXsQS8sv/ALSUf/MhMpgOmBZXlFVn9o9qm2+ZOs80yEZ2wIqqq4fwmYtKTCRQnFXXoIkuNuLWtsqx2pkCTZLTZM5BoHKy5qMtc8DKr0B3DDapcpqdS2Cus8V6K+24YV+tofzLfMahFHFAKA5+W/shtbZQqCujUI8CK1EJqCp6QWyiDyvf2BQulp/k7NviWKhjhJI1iTua9ELZOKZbxGWuyS54wzRns4yceJ/EOhhlJuRrOSGowPqsNx1GxjOs+mxcdMZXXST7FmtF4DG2Y9Y/GORX8QgR5dIvcA+ofsR9c4Vwwgkyvl9fKFw/zB8YayWwKLLglIWRa/CCOvyPyiTw3sllB74y1qoNM98Q5w6wecJiqnEorpVfzDbwI2PshzkQCMwdDp9bikeZ4aKxVqgkUzFMiKb18c/KNG4q4xmW65QqGkwsqWmn4gBUUporkKx8GGxEZ/Nlw5ua3+iYjVXBUjnuD4g/E84pgsQHD1jebMSXLFXc0H89ABUnoKxp98cPq1jmvKOJCuBqaLarLmh8Jkv0yZ7zF5xSJVzzZMgTrPNfCQRNC9x0owqrUzoDhryNKihUnROzM+nu61WYmhxHB0YoHGfPGjHzgkpcouSel/tk8eOItbZQZdoD2VG/IcJ8NVPxEBG61BGXuhO5JZAnSW2xean+INZxp40MMJ5SYs1hscgQvaiWk1HrKKjlUbHodPAmG9nNTTnDuX+U71H8RddikiOlyJTKGE7CGAIUipUHOhO9NI7FVa2YTTll5ZQIBlexfw0SEnaHMz+IECABxex7eIhR9T9coECJXYhiMr5D4wpZPWm+Ms+0oa+dBHYEWIDTtIbPr7R8oECKliwcEsf/ACE1a90ykJGxP3YqRuaMwr1POJrswbDec5VyXPIZDK0FRl0BIHSBAii/c+F+UMy/Th8v8MrlrWl7WoDIenm6eJhonre2BAhuv0IRn6mLWf8AtBD38Q8R/uEdgQSPYFIzq1/2j/ub4mBAgQBjC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74" name="AutoShape 10" descr="data:image/jpg;base64,/9j/4AAQSkZJRgABAQAAAQABAAD/2wCEAAkGBhQSEBQUEhQVFRUVFRMaGBcYFRYVFxgXHRYWFRwXFxoXHCYfGBomGRcUHy8gJCcpLCwsGB4xNTAqNSYrLCoBCQoKDgwOGg8PGiwkHiQsLCwwLSwvLiksLCw1LCksMCkpLCkpNS4sLCkpLCwsKSwsNSopKSwsLC0pNSwsKSwsLP/AABEIAHIAcgMBIgACEQEDEQH/xAAcAAAABwEBAAAAAAAAAAAAAAAAAgMEBQYHAQj/xAA/EAACAAMGAwQHBwEIAwAAAAABAgADEQQFEiExQQZRYQcicZETMoGhscHwFCNCUmJy0eEzU2OCkrLC8RUkQ//EABoBAAIDAQEAAAAAAAAAAAAAAAMEAQIFBgD/xAApEQACAgIBAgUDBQAAAAAAAAAAAQIDESESBDETIjJRcQVBsTNDYYHw/9oADAMBAAIRAxEAPwDUBHTBQYMBGUawWEXakLsMoZWmaACToASTyAFT7hHjweZaVVSzMFVRUkkAAcyTkB1jKuMe2kq5l3eEIGRnuuLEf8NToo/MwqdgNTT+NePZ1umMgYpZgxwy1PrAaM5/EfcNoqyy8bAKDtkMzDkKVHchOy5y1Enr27QbfaVwTLQ+E6qlJQP7glK+2K7Twidl8KzsIIXM7an+kMZt0zAe8jL1w79YLGyH2YN1z+6D3Xezy6DGwX8te77QfjE/ZresxXKnlUfWois2e6ZjNTA3iAT8ItFl4JtCp6SWpLAVK7kb05npvA7o12fIeidkO2cBZ8rHKYeEMrHKohDbaQ+fOUSuhp51ziGvGeVQ9YXhFxfD+Rp278RewHm42AJyGw0jWOELrw2GZN0LI1PCkYxYpO5NK5R6MumwUusD/BPwg0/KIxk7LMsx0WlYEMTZ47FcI6Tgz0pBhBIELGQGcxQe1W+jJsTS1JDWg+jryWmJ/aVyp1i7zYzDtkr9nkn8s1/ZWUwHvg1SzNA7XiDMkazjKhoCAf8Av63jQuCeGlRRMfNjp0ihoMVDsCteVfraNQ4Yn1QDlBepykB6VJsssixryhVrsQ6qD7BBrO0PEzjKZtxQhKu5RsIeyJNDpHGyMLSmi1bwyZrKM57RbhEif6SWKS7UrGgyAnr3mA5Blq3ji5xmd9HJesbzx/Jx2KtPUmymH+rD/wAowjiCmJQNqxrLzOLMOzy8kO7ssoZZakVqV97R6GezGVY5mfdEnQ7d2MI4Zk4p8hf1y/jWN94n7tgnnlLPwgN7K9Isz/tGGiRlAhZTkIED5M73ijfKQYCDAR0CKHG5EpqZRQO02ylrJpWjqTzwgHFh5mh2jRGEZ7xmALZjcdyXZRSuYxNNZcuuQ8hFlPg+RKr8XMTF7HLNeZZly0G9MtgPlGsXNdokSQNTSpMUubd6i0rhBo9CtRQnvUJ9xjQRIxLTpBeosUkgPT1OMmvuiNmXraCfuJakDVmag/oIVlcR2tPXkSpg3aVOViB1WphneHCHpz947suyjJF6hdCepiQa5FVJSooUylIDAd5t++cq+WW0IycMaNCELM77E/dt5+mTFhpkcohrdxo6NglSC52LTUlj2A5mHlwSindY1iKtHAiGcHapKtUaZjkcjl8jEQSzsJPk1oczbdaJ9ktKTpShWlMVKNjwslJmFvHB7IxZ/vLTz739Y3+7rmWTKtNCcMyVNJU+qh9G9cFcwueh0jBbhl4p1ejGNWnaMbq8xeGW7gazY7fJ5Y6+QMbBxzMpd0/qAPfGb9lcgPa0pqqsfdF37SyRd5BNCZiD3wvd3CdAszXyZYI7BKwIodxk9CAQCYBgpMQcYdJiscY3P6eVkKkAig1Kkg5dQwDDbWLMDDO3KCCCK1yp8ohrJaMuLyikWG7EZWabLQvKwqjYaEKVzqK0BxBocs1KQhc/pBOtUqZiomD0TNmXkmpUs34mUqVrrSlecKWkUArF5RxHB6E8zbQ+s71jlvnCXLLeAHt59IaWef7oLar0X1SVz5kfOM9rZpqXl2GsdrUTAuNcR6isTk20LiX9Q12qNorNluyQWx0TEKHL6zHhEr9pT1cak7AHP+RBt4eCnbuOOKZ4lXZbX0pZpqjxdfRD3uIwXhte9NY6LLp5xrfalbcF0ldDNnyh4qv3hH+oJGVXLJpZ5zcyBGnT6DD6vLsZoHZDJH2p2B9WX8TFn7Wp5Fmkr+aZXyBMV/sZkHHaGyyCiJHtanmtnU00c/AQtb6hv6Ys2R+SgUgQMMCIwdlo9CxwRwGOGZSIONDxF3zbVlS2mPkqgk/IeJNB7YUvC9klIXmuqLzYhR7K6noKmMj494z+1MEkVMlDUEigdqUxMDnQDIDqTygsIcnvsBsnxWu5YuALxS1m0SpjUtnpZk1CxyeSyoplj9K+jApt3W5w6vOZhYq1VZTmp1Fd+oPMRj/22YkxZstikxCGVxqCOX1prGxXNfEq+bJ95SXaZVFcqM1OzAby25bGo6kl0daBUSw9jayzRQwR7rlk1KKWOdSoPv1EQ1us0+yzCjjw3Vh+ZDv4ajeH938QKcmyPWMyUWnlGvCxPTJGTYyCKSpRHM6/CH86xKSrBFDAilFHhy1hGzX5LxAVFeQzMQ/GPEhVTJlEq+GrHQqDoAfzFT7AesXi247LzmQPabfKzyZamsuRRKjRphNXYdKhV/yk7xCi7TLsKChOI4jSGtqlEyXH7fiIu0yXglyl5S1/mG1a41uSMu2ClZxZJdjkr7ic25mAeQhn2s2n/wBqUK6S/nEXZLweSzGUxSpzpp5QvNl/aZmOaS7ZCtdoSl1cc8mh3pK/BkitiZ1gRNz7pUMwFcifjAhpXwDPr5GzTJ4VSzEADUkgAeJOkUXiXtKloCtlo7f3hH3Y/aNXPkPGKBffFE+0tWZMLCuS6KP2oMh7zEQ0wmGY1JdzGla32HN43vMnOXmOzsd2Jy6AaL4CkM5Taiuh+Of8wUjeArBWqSACKV2qDlU7ZExfAMEyTD/hu93sloScg0yZcwHQ0qh91DsQDtDamQO3PUecJzUyrFXtYLLR6Ml2Sz2+zK2Ty5ihlOhHUHVWBqD1BioX1wLNs/fl1nS+YALqP1KNR1HlET2Q8W+jmGyTW7sxiZRP4Zh1Twbb9Q/VGxzLSkuW0xyFRFLMxNAqgEkk7CgJhd1pvDCK5x2jM+DbCJ1qVMiqjG4y9UZAHxb4GIvtXsQS8sv/ALSUf/MhMpgOmBZXlFVn9o9qm2+ZOs80yEZ2wIqqq4fwmYtKTCRQnFXXoIkuNuLWtsqx2pkCTZLTZM5BoHKy5qMtc8DKr0B3DDapcpqdS2Cus8V6K+24YV+tofzLfMahFHFAKA5+W/shtbZQqCujUI8CK1EJqCp6QWyiDyvf2BQulp/k7NviWKhjhJI1iTua9ELZOKZbxGWuyS54wzRns4yceJ/EOhhlJuRrOSGowPqsNx1GxjOs+mxcdMZXXST7FmtF4DG2Y9Y/GORX8QgR5dIvcA+ofsR9c4Vwwgkyvl9fKFw/zB8YayWwKLLglIWRa/CCOvyPyiTw3sllB74y1qoNM98Q5w6wecJiqnEorpVfzDbwI2PshzkQCMwdDp9bikeZ4aKxVqgkUzFMiKb18c/KNG4q4xmW65QqGkwsqWmn4gBUUporkKx8GGxEZ/Nlw5ua3+iYjVXBUjnuD4g/E84pgsQHD1jebMSXLFXc0H89ABUnoKxp98cPq1jmvKOJCuBqaLarLmh8Jkv0yZ7zF5xSJVzzZMgTrPNfCQRNC9x0owqrUzoDhryNKihUnROzM+nu61WYmhxHB0YoHGfPGjHzgkpcouSel/tk8eOItbZQZdoD2VG/IcJ8NVPxEBG61BGXuhO5JZAnSW2xean+INZxp40MMJ5SYs1hscgQvaiWk1HrKKjlUbHodPAmG9nNTTnDuX+U71H8RddikiOlyJTKGE7CGAIUipUHOhO9NI7FVa2YTTll5ZQIBlexfw0SEnaHMz+IECABxex7eIhR9T9coECJXYhiMr5D4wpZPWm+Ms+0oa+dBHYEWIDTtIbPr7R8oECKliwcEsf/ACE1a90ykJGxP3YqRuaMwr1POJrswbDec5VyXPIZDK0FRl0BIHSBAii/c+F+UMy/Th8v8MrlrWl7WoDIenm6eJhonre2BAhuv0IRn6mLWf8AtBD38Q8R/uEdgQSPYFIzq1/2j/ub4mBAgQBjC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80" name="AutoShape 16" descr="data:image/jpg;base64,/9j/4AAQSkZJRgABAQAAAQABAAD/2wCEAAkGBhQSERQUEhQWFBUUFBYVFxUVFhcYFBUVFBQWFBcUFBQXHCYeFxkjGRgUHy8gIycpLCwsFR4xNTAqNSYrLCkBCQoKDgwOFQ8PFCkcFBwpKSkpKSkpKSkpLCkpKSkpKSkpKSkpKSkpKSkpKSkpKSkpKSwpKSkpLCkpLCkpLCwsKf/AABEIARMAtwMBIgACEQEDEQH/xAAbAAACAwEBAQAAAAAAAAAAAAAAAQIDBAYFB//EADsQAAEDAQQHBgQEBwEBAQAAAAEAAhEDITFB8AQSUWFxgZEFBiKhscEy0eHxBxRykhMjM0JSgqJiQxb/xAAZAQADAQEBAAAAAAAAAAAAAAAAAQIDBAX/xAAkEQEBAAICAQQCAwEAAAAAAAAAAQIRAyExEjJBUQQiE2FxQv/aAAwDAQACEQMRAD8A+dIQgLzHYYUCpBIpwIkJpFCZJBMpBMoMkkykgBMJQmEySakQmEFSEUJlJMBMIUkBEoTSQCKEkwgJhJAQkZICaSQCRTSITgIpJlMJgBNCaAihNAGfJAIJoCEEYQgJpAkoUlEJgJhJSalsEUk3IQEYTSTCdBhCAhIwhCEgAkmkmZIhNyEEE0BTp05wMC87Bfn7KscbldQrZJs6FAuIgYjzWmloTcXxsAFsEdRiZjCy8KVSpqWAiBjeBYI8RmR4vM7lkq6URaONnxAyG2YC6Oq7seHHHz5cuXJb4SraOA2AZAtkf3WYG4Cd39yzOJ4We0ATgLB5pU6sPIvba4DCItHuOFyUzBm3WI3iCY/5Hmr1j9I3ftF1Yg22xt4eStp1QfPyVNQXmd43TB91nLvblHBY58Uq8eSx6KUKvR602H4h5xirVyWWXTqll8FCYCEwpMFIJlJAJCCgIAQmkgAoQhICEkwhMESmgoQDa4YgkbAYV7WX2EAXzM+GTf5ZlVU3RbszjYrak6wAwEGyJkXzjauvgnW3Py3vSGk1xFmyDJ6X7is9V0mLrSDxsvHIFevoPdOpUEtBizpIjgttXuHVaQHfI/VbXNM47XKOv2HyxCQk8REHdJNucV22i9xv8ies+a01u4bDaHEHEG4zP0UfyRX8OT5+HA7924T9FEM64Z6Lo+0O7TqcgAkTfusw2LxNI0fVEERZFuZ+6qZysssLGUOggjaJ4L0ivOLZs+g6Ba9FdLeFnS7yhY806214r3pdCAiUArmbgpJoSMoSCaAgGkmEIBFEIhAQBCEJoCJCAFIpAJgbOPpb7L3+71AVarGG2XAEybLvO/1XgVbBMXbbrV134c0NaoX3Bhk3352Lq47rBhZvN9U0PsqnTA1QAI5LDpxGdyvPbVJvhL28JFh2ccF52lafSe7wOF+HRHw6MbN6VGCYWZ5jBaGvAN98LNX0+m34nAcSB63qNNb0hUph94HVcB3s7O1HTtJ8j8l19bvHQFzhG0Wrze3qA0qnNIh28Z4dEsd43vw5+TWU68vnrldo2PL5Z4KiswtcWuEEWQr9ExW3J3i5sOsl8JgJwmAuN1EkpEJQg0YRCaUIBhCAEJBFNBCAEwIQE0AIBOQE3ICA0aPoZqMqAW6rQ7ziPMLtuwaGr2c3+H4XvmXbtctJ/bPUrn+6TwKtQETNMGNobVpucP2z0Xdd3KAa2pQj4Kr2NE/2uIez/l4WkyutKmE9zku0uz9FpgipWfr2S2mwvIJOIaDiDecV52jU6bHNc2pUE/Drs1Z1TaBbbsX0DTuxKYL7NUvPibbDtgO0bhIuxlYNE7sgmxoaBgBF83qrbYrHCS7Z6eiVTQEviTIMb7BPAbVzfaejtL/5jnFxgQ0C3CZNgExaYX0TtClq0mgWASBwyCuadoIcSbZv5jdvkqL1pdxlc3SbogJ16VYasy6WuaIcGkw103nYV6nZnZ7W1A+gS5hFoBsIO3eOC9ZmhN/xt3AKxmhGlsAFsRu3Iyyt/wAZeiRx3ffQ2h9NzRDnTPKIWGl2O9tI1HWXHVi3VJA1tl5Fm9dB2popqaVRlpNNg1nGLLCbOoar+8JApPwnVaB+p4cB+1juqMuS6mMRjxy3LK/DkoQFJAUBEhEKZCUINXqohTThAQATUgEICqE4QmgIpgIQEyDkNCHBMIC3RtJdTe17LHMMjfgQdxBIO4r67odYPDajLA5rXDg4At6AhfHivpfcPSdbRQMWOcwz+ovHk4dERphfh1ml12/wwXGXe2xc5ommh1a1+qxoJcTcSBdsvx3Bae2tJ1aWthBM8MlcP/8ApyGENDbZwkmdu+25a4zLP/Glzxwn919E7Rrtc1mqZEX4GbSb965fS3CTqPGsDMSJHEbFyFDTqjG6rHvDbTAJizYMJ3e6x09NfTqFwcTIvONoxzei4XLyzvLJ3p9J7Orh4k3iwjGQnpF8W5+y5bu73g1qzWOvcIJ2xdO8Lqa1/KfRZZbnVXcplNx5lembQ2JILRN3iBHv1XP96K81GNBsDdbm4xPRo6710OmaQ1niedVrSJN8W3wL7VyHa2lCpWc5sxYBN5DWhsxhKmM99aY4TAQmE0AhKFIpIMoRCaAmCCE0JBQhCAmDRikEYoBlMIcgIILq/wAP+0Qyq+kbqgDh+tl4HFpP7QuUVtGqWua5phzSHA7CLQUHLqvp/bLdegWnYRyNi5zQ+5VSAWPbafhe2xw2BwEjiJuXsdndpN0ik12Nzm7HC8e42yOXvGxo2RHliqw23tnVcvU7ODIBomRZ4KrYjVExLLLZ5Qsmk9imoIbTbRE2uc7XfOsTY2xsxtXQadobpkk2/RZWN2yquNFyjwdA7uto1WvJJgwCcN9gi9dE58kncstZ8cMFRW0kxAklxgAX22ADaTIsWOW9o3NPH7z6cAyD/e8Af6+InyH7gudC3d/NHFPSW0Zl1GkNeLhVqHXc0cBqCdxXl6NWkRiPMLe8Vxxlcs5JcrGhMKITCyamUlIqKAEwkp0mEmAg0ULR+SdsSRql6p9sAQopkpGaMVEFNMJOQEFMNVY43Lwm2TyEwh1mcymxk33Z2Lox/Gt8scuaTw6fuPSLjpABPhpsqQLv6gYXcg/MLr6emkMAdh5g4LzPwU0YP0nS5Et/L02nZFR7jHRi6Ltjsc0XlpHhtLTtb8xd90cnH6Pa04uT1dVg0jtHXiTdYsFTSrVI0bbJWnRO7tWta1p1f832N5Ta7lKw3ll4b3UeJXq6x2AZle/oWht0Oi7TdJEFjZpUze0m5zhg43AYTNhiPf7O7tUtH8bz/EeLZIhrTtY223eZPBfMPxO70nSK38BpllIy7YX7OU9f0ro4uD/vJycnLuenHw4/TNMdWqPqvMuqPc8nebel3RZnKajq25ziujW3MdHS3DGeNq2M0wG8R5hedTCuaFN4scvhc5Mo9IPBuIKkvMAVzKzhj1WGX4/1Ws5/uNi0dn/1Fjp6QDYbPRa+z/6ix9NxvbS5TKdNukadBhC83tUeNC3k6c7GgpIXI7DCmG2pNbcNvoL871cG5sXXxcG+8nPny66hBubPmic8RtBUgM2HcondfPCy73zcuzHGY+I57bfJsGcBd9FN9g8sbrVJrYzn3UXN1nADGOarRPr34MdlmnRq1D/9W0z+01fKCPNdf3irAtFINa5zrZcDq02gwXmCDOAtGJmAVDupogpUABYAxg6D6rwn9sis2pWERruaAS0AtaS1h8QNpbqnAS47Vjy+6rl1Ho9idj0HFziyXsIkF2s0Y6wbhaDY6SNVe3VYuC7P70fwdJpjxPY9wYdUEgMNmtjYwwZBsEjce90qpAS45L8Hlldd1x3fftz8to73/wB1zBtebrNgtJ3BfB3tJJmSSSSdpkyeK7b8S+3f42kmm0+CjLR+v+83cG/6nauOa2c81vnrwyUFk5P1UYzzWio1VwAJJA4qNBQ1tpzerdXMJMMmRdF5ny81eKacFVhuclMt9tv1U9X5XfJAGZ6J6JXGbFfo2llhBFsYHzVbh9JGchRNmdqmyXyctnh7Q06k+0iDsKF4JdnqhY/xz7V6l0oKEALgxm3ffC5n9SNjPUj5K/NwVFL+qf0D1u9Vc45GePVevj4efb2G8vSdydLbnHyUXCwZxI+StYLM70ySjO4Er1O5vZn5jSowaJPCcZxMAdV5TzYTx5Y3r6H+DnZusytV/wDYbO4NnpJVY+ezfQKjXM0So1nxOGo3i4aszhAkzuXJVXgNq0aLoFBlN2sAbXVTWkmCDcwGNhF66bt7TdSnqA/FZZ1J5BeL2F2YW0azyBNVzYGHgDot2BpjliubPL1ZdK31pl7n6I06ziAXOkHa3AgE2gYxvXud9e2fyeiF4I1yBTpjEuIOqYx1QHH/AF3ry+5Yiu6leHAOk7WtbIA2kG7dbeuG/E/vL+Z0pzWmadGabYuLhGu/fJEcG71vLOpEfDja9Ql0kyZvN8k2zvJJSZndn5KGfr5KYw2efNKA3smcg89qwU9H8RBtIxvxsvXotGfl0WXSD4xFpnqL/KPNFhNDKfv8rgip7bNqmTAt9dnDf6Klzva5MI/W5MmzytCiT7+aGiTGF54AD7c1OwNbHbPmfVQJzyU6r/ldysVbvmlacQcEIchQFylTFoUVOlfyXn8c3lHfn7aso/1XfoF3HPVaHTv5jO9U0R/MdOwC3ifqVeBw5HOZXqxwk4XcCNlxn3VjRnrfmfVR1bAOW+6/O9TAzGFh+ebVQU6SfDz8jZ819e/CNup2dvqVnnkI+g/2Xx/TXeEc8ea+2/h/Q1OzqA2tJ5kzH/JUZ+2nGnTqJq1ImwyCdsuDfQH91k3r0NMIDA0XAHHANJv2237lCmIlxvAv4NmRzdM8bgLR7dY9YG6Wi3oL9x2BYG4zvB2mdCBqMse4VKdPcTTDS+3Za6Nt98D5TWfPKwed5OK6Pvz28NI0l2qZpsJYzgDbUj/063hC5oDPut5OkJMZ69N6nGdtgNu9DG2e/S/bclXrBo9vlvtVeISGl6QGNjHDbOxQ7PoXvdaTZtgTFiy02F7gTb8puC9R5gAcMYwSnfZ3pTWfmFTFvP2TeVDWU2iAn2U6Pwk/5WX4D6z0VdR0DMSrXCABZYAPWfNENGLc4fVQPyUyFAlIkHIUikpNYrKIzxVauoCziVx8M/eOzkv6raPxG8WN91fGY91npDxcveFpHNejHGGj2NnTdtU8M2ZhQHL0zaBcrAM3bDyxTDL2hdjbnPuvvfYVMN0Wk2z+k1p2CyL9+v8A9dPgXaRuzaMNy+9d3KmtQZjAaDGNjOcWHzWfJelRsqsnmesvmT0n7ALnO/fbf5bRCGmKlbwN2hvxVHDcAWt4uwPw9K9vWL7f8Zv2S8cLDbIj4r337e/M6S5zT/Lb4Kf6Wkid2sZdzCjGbpVzj3W+nKI9FOmz1npPkoMbOH1VrnhrZOeXXBbJFV+oJycyRC8+C4yZ3C+MwrC0vOs6wYA+vFW0aQzbejWzvSzRaMCTs9tg4orv9dm5SqVb4sv2DNgWd77cb0W6KK3cvTFIHJUXE7D0RrZzvWZnMuHEnpb8uiuLsxnb91npnxHcPqfZaZ3nITgqtx4XJHnkXqRz1SPugkEkykkFivpCxULQMAuX8ed2uvlvQa6HjfIt5H2WtuYXnVnwWnYQb87V6LTk2bs8F241zWJXbemyFMZ2XeeeCgMx5+hTB67xbm37qiZe0vhzhA9COvX7b3M0jWoA23Tvg6xHMgDmd5XxbT2y0/Ppzg+a+p/hlpOvorcYb1MRFuHj9N8Y8io9Hv8Ads/l9FcGmH1ZpMi8NPxu3eGybPjGMr4rUdJzBusXX/iT21/F0ssaZbRBpg4a+trVCOcD/XguOkASbh5Kp1CSY4NbLrvPCzhm1U06Zf4n3D4WnHeU6DDUIc6Q0EQNu85+monjy3lVCIgEOkNvi0DAfXzVVV1tl03TZmVLX97xtgX8vNZ6jrcL949kWlo3GzkblEk77wozwu2lRcczuUWq0DzyVW53FSdm3Yqaxj7qQnoxtPH3C1gHfft3LFohsuWyffFXj4KkTx5qHRTj02pHnj7J1KEZ5JJuz0SSNNaHFUMvHFXErn/HnVdPLe2TSzfzwzuXo6LVljTtA37jwXnaXzV3ZVTwkf4n1Ejzlby9sfh6Ydw9LVEZtzsKgHx9RshS6faB6nzWiRpAlp+sDZ5g2rqe4HeD8vomkOJGtSkMBFms8tawfu8g4LlXOvx9MJhUUqgpseSbHuBA26oIDj1U5TZxLSK1pc4ybzN5JPxHbbbZiVjYw1TbY0bcd554KpxNR1sxNgv67c8/Rpv1QBMXYCzPvxShpyAIEYi/fGCqe/127FF1SegvVbncMfuq2Wjc72x4qsu44oJ4ZChm9RTGblEZs2pzsRPFIE45hZq5VznHes9Y5zwStGluiCzjPutY5LLohsGdq1NO89FcKiOFyaOiRHC/amlBySkUkiWUhbngrSePrsVVI252qebFjwdYujl8qNJEjDIWfs6rq1IwdZzw9wtNaSM7PkvNqmDOy3patL5RHQO3SmH+ijrY7betqmG/eVZG67DlfeV5lSXOk+mAwjivSg/fl5X5CjpNJwaSRTPhAaWgAFxu1A2+0ARvMzeFkIy0mxdut+U5vV7Kdluc+6YPvhvjnzQ/ljjwCeiReTvw9CfZUvdvw91Y5uZ2KDm7jkpGqJ9zcl0z90544+6WtxwvUgumSonN+KkXZ63qLs2bkEg7hm9Zay0uOeSzVikbToZ8IzitdPnhhnesehHw9VtaNxyVeJUvls3pFScOIsUXH12btqdSgRu80IKEiWUcVM5s3lRoYq2OufdZ8U/SNuS/soeJ++5ebXC9KvUGei86sqyKPZ0EzTYd3pIWgDh15rJ2W7+U3/b1JWrNvRXPCTc3dt4YxI42c1mpUxfAw2Tbk9Ve8+U3bwq2Hhh8+tyAlhiPqSbeSTnb/LemOeGPPOYi51mOSSmWkX8sc56qir6RjsH081Y53vgqnnPJTTQPzx38UwON6R5XepQTwvPopNGeNyTjniURbhclGeSCQdzz9lmqLU4e2Ky1SkcX6DceK3tG7z3hef2daDx9QF6LOWQPqtMU0nj3UOoV1TliqScynUq5zzQmUKQsomxWuFnL5oQo4/ZGuXurFWKzOQhFD1Oyh/LHE+q1A55IQtIVJ5sP6fWFCmc8kIQEgPZVO9kIQSt59/VVShCmj5LPmlt5oQgyb8vZImxCEiVVgslVCFNNf2fjxC9WlihC0wKnWx5qgjPVCFVTFbihCFJ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31" name="30 Rectángulo"/>
          <p:cNvSpPr/>
          <p:nvPr/>
        </p:nvSpPr>
        <p:spPr>
          <a:xfrm>
            <a:off x="3261342" y="4443064"/>
            <a:ext cx="720080" cy="612000"/>
          </a:xfrm>
          <a:prstGeom prst="rect">
            <a:avLst/>
          </a:prstGeom>
          <a:solidFill>
            <a:schemeClr val="accent1">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31 Rectángulo"/>
          <p:cNvSpPr/>
          <p:nvPr/>
        </p:nvSpPr>
        <p:spPr>
          <a:xfrm>
            <a:off x="3265304" y="5075568"/>
            <a:ext cx="720080" cy="612000"/>
          </a:xfrm>
          <a:prstGeom prst="rect">
            <a:avLst/>
          </a:prstGeom>
          <a:solidFill>
            <a:schemeClr val="accent1">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32 Rectángulo"/>
          <p:cNvSpPr/>
          <p:nvPr/>
        </p:nvSpPr>
        <p:spPr>
          <a:xfrm>
            <a:off x="3265304" y="3802338"/>
            <a:ext cx="720080" cy="612000"/>
          </a:xfrm>
          <a:prstGeom prst="rect">
            <a:avLst/>
          </a:prstGeom>
          <a:solidFill>
            <a:schemeClr val="accent1">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33 Rectángulo"/>
          <p:cNvSpPr/>
          <p:nvPr/>
        </p:nvSpPr>
        <p:spPr>
          <a:xfrm>
            <a:off x="3265304" y="2480860"/>
            <a:ext cx="720080" cy="612000"/>
          </a:xfrm>
          <a:prstGeom prst="rect">
            <a:avLst/>
          </a:prstGeom>
          <a:solidFill>
            <a:schemeClr val="accent1">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34 Rectángulo"/>
          <p:cNvSpPr/>
          <p:nvPr/>
        </p:nvSpPr>
        <p:spPr>
          <a:xfrm>
            <a:off x="3265304" y="1823616"/>
            <a:ext cx="720080" cy="612000"/>
          </a:xfrm>
          <a:prstGeom prst="rect">
            <a:avLst/>
          </a:prstGeom>
          <a:solidFill>
            <a:schemeClr val="accent1">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270" name="Picture 6" descr="http://t1.gstatic.com/images?q=tbn:ANd9GcQYq3JJpO9nwqnFZAWIndW3RYIGRxmeQxBMLlSo7b5EX3WAdIpgOw"/>
          <p:cNvPicPr>
            <a:picLocks noChangeAspect="1" noChangeArrowheads="1"/>
          </p:cNvPicPr>
          <p:nvPr/>
        </p:nvPicPr>
        <p:blipFill>
          <a:blip r:embed="rId4" cstate="print"/>
          <a:srcRect l="29327" r="15277" b="37001"/>
          <a:stretch>
            <a:fillRect/>
          </a:stretch>
        </p:blipFill>
        <p:spPr bwMode="auto">
          <a:xfrm>
            <a:off x="3223230" y="2478176"/>
            <a:ext cx="775200" cy="684000"/>
          </a:xfrm>
          <a:prstGeom prst="ellipse">
            <a:avLst/>
          </a:prstGeom>
          <a:ln>
            <a:noFill/>
          </a:ln>
          <a:effectLst>
            <a:softEdge rad="112500"/>
          </a:effectLst>
        </p:spPr>
      </p:pic>
      <p:pic>
        <p:nvPicPr>
          <p:cNvPr id="11278" name="Picture 14" descr="http://www.eluniversal.com.mx/img/2009/10/Soc/alonsolujambio_int.jpg"/>
          <p:cNvPicPr>
            <a:picLocks noChangeAspect="1" noChangeArrowheads="1"/>
          </p:cNvPicPr>
          <p:nvPr/>
        </p:nvPicPr>
        <p:blipFill>
          <a:blip r:embed="rId5" cstate="print"/>
          <a:srcRect l="12516" r="14889"/>
          <a:stretch>
            <a:fillRect/>
          </a:stretch>
        </p:blipFill>
        <p:spPr bwMode="auto">
          <a:xfrm>
            <a:off x="3310228" y="3762074"/>
            <a:ext cx="643597" cy="684000"/>
          </a:xfrm>
          <a:prstGeom prst="ellipse">
            <a:avLst/>
          </a:prstGeom>
          <a:ln>
            <a:noFill/>
          </a:ln>
          <a:effectLst>
            <a:softEdge rad="112500"/>
          </a:effectLst>
        </p:spPr>
      </p:pic>
      <p:pic>
        <p:nvPicPr>
          <p:cNvPr id="11284" name="Picture 20" descr="http://www.presidencia.gob.mx/images/gabinete/mediana/javier_lozano.jpg"/>
          <p:cNvPicPr>
            <a:picLocks noChangeAspect="1" noChangeArrowheads="1"/>
          </p:cNvPicPr>
          <p:nvPr/>
        </p:nvPicPr>
        <p:blipFill>
          <a:blip r:embed="rId6" cstate="print"/>
          <a:srcRect/>
          <a:stretch>
            <a:fillRect/>
          </a:stretch>
        </p:blipFill>
        <p:spPr bwMode="auto">
          <a:xfrm>
            <a:off x="3287348" y="4415698"/>
            <a:ext cx="684000" cy="684000"/>
          </a:xfrm>
          <a:prstGeom prst="ellipse">
            <a:avLst/>
          </a:prstGeom>
          <a:ln>
            <a:noFill/>
          </a:ln>
          <a:effectLst>
            <a:softEdge rad="112500"/>
          </a:effectLst>
        </p:spPr>
      </p:pic>
      <p:pic>
        <p:nvPicPr>
          <p:cNvPr id="11288" name="Picture 24" descr="http://t2.gstatic.com/images?q=tbn:ANd9GcTNTaNknTLme9vUO1rX_kOlPjRTkEkg6uhmkNxVK30Cpn1CY1v-"/>
          <p:cNvPicPr>
            <a:picLocks noChangeAspect="1" noChangeArrowheads="1"/>
          </p:cNvPicPr>
          <p:nvPr/>
        </p:nvPicPr>
        <p:blipFill>
          <a:blip r:embed="rId7" cstate="print"/>
          <a:srcRect/>
          <a:stretch>
            <a:fillRect/>
          </a:stretch>
        </p:blipFill>
        <p:spPr bwMode="auto">
          <a:xfrm>
            <a:off x="3321640" y="1775376"/>
            <a:ext cx="562737" cy="684000"/>
          </a:xfrm>
          <a:prstGeom prst="ellipse">
            <a:avLst/>
          </a:prstGeom>
          <a:ln>
            <a:noFill/>
          </a:ln>
          <a:effectLst>
            <a:softEdge rad="112500"/>
          </a:effectLst>
        </p:spPr>
      </p:pic>
      <p:pic>
        <p:nvPicPr>
          <p:cNvPr id="46" name="Picture 2" descr="http://t0.gstatic.com/images?q=tbn:ANd9GcRAjQ3qKNOKFIjRgbs3OW3Kty-PSfvin8U07hqXxpmKINmituxf-g"/>
          <p:cNvPicPr>
            <a:picLocks noChangeAspect="1" noChangeArrowheads="1"/>
          </p:cNvPicPr>
          <p:nvPr/>
        </p:nvPicPr>
        <p:blipFill>
          <a:blip r:embed="rId8" cstate="print"/>
          <a:srcRect/>
          <a:stretch>
            <a:fillRect/>
          </a:stretch>
        </p:blipFill>
        <p:spPr bwMode="auto">
          <a:xfrm>
            <a:off x="3369536" y="5047484"/>
            <a:ext cx="526360" cy="684000"/>
          </a:xfrm>
          <a:prstGeom prst="ellipse">
            <a:avLst/>
          </a:prstGeom>
          <a:ln>
            <a:noFill/>
          </a:ln>
          <a:effectLst>
            <a:softEdge rad="112500"/>
          </a:effectLst>
        </p:spPr>
      </p:pic>
      <p:sp>
        <p:nvSpPr>
          <p:cNvPr id="36" name="35 Rectángulo"/>
          <p:cNvSpPr/>
          <p:nvPr/>
        </p:nvSpPr>
        <p:spPr>
          <a:xfrm>
            <a:off x="4687516" y="1298476"/>
            <a:ext cx="1533690" cy="584775"/>
          </a:xfrm>
          <a:prstGeom prst="rect">
            <a:avLst/>
          </a:prstGeom>
        </p:spPr>
        <p:txBody>
          <a:bodyPr wrap="none">
            <a:spAutoFit/>
          </a:bodyPr>
          <a:lstStyle/>
          <a:p>
            <a:pPr algn="ctr"/>
            <a:r>
              <a:rPr lang="es-MX" sz="3200" cap="small" dirty="0" smtClean="0">
                <a:solidFill>
                  <a:schemeClr val="accent1">
                    <a:lumMod val="20000"/>
                    <a:lumOff val="80000"/>
                  </a:schemeClr>
                </a:solidFill>
                <a:latin typeface="Trebuchet MS" pitchFamily="34" charset="0"/>
              </a:rPr>
              <a:t>Panistas</a:t>
            </a:r>
          </a:p>
        </p:txBody>
      </p:sp>
      <p:sp>
        <p:nvSpPr>
          <p:cNvPr id="37" name="36 Rectángulo"/>
          <p:cNvSpPr/>
          <p:nvPr/>
        </p:nvSpPr>
        <p:spPr>
          <a:xfrm>
            <a:off x="3265304" y="3131932"/>
            <a:ext cx="720080" cy="612000"/>
          </a:xfrm>
          <a:prstGeom prst="rect">
            <a:avLst/>
          </a:prstGeom>
          <a:solidFill>
            <a:schemeClr val="accent1">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8" name="Picture 12" descr="http://conservapedia.com/images/2/23/Ernesto_Cordero.jpg"/>
          <p:cNvPicPr>
            <a:picLocks noChangeAspect="1" noChangeArrowheads="1"/>
          </p:cNvPicPr>
          <p:nvPr/>
        </p:nvPicPr>
        <p:blipFill>
          <a:blip r:embed="rId9" cstate="print"/>
          <a:srcRect/>
          <a:stretch>
            <a:fillRect/>
          </a:stretch>
        </p:blipFill>
        <p:spPr bwMode="auto">
          <a:xfrm>
            <a:off x="3244096" y="3102948"/>
            <a:ext cx="720000" cy="720000"/>
          </a:xfrm>
          <a:prstGeom prst="ellipse">
            <a:avLst/>
          </a:prstGeom>
          <a:ln>
            <a:noFill/>
          </a:ln>
          <a:effectLst>
            <a:softEdge rad="112500"/>
          </a:effectLst>
        </p:spPr>
      </p:pic>
      <p:sp>
        <p:nvSpPr>
          <p:cNvPr id="39" name="38 Llamada de flecha a la derecha"/>
          <p:cNvSpPr/>
          <p:nvPr/>
        </p:nvSpPr>
        <p:spPr>
          <a:xfrm>
            <a:off x="1115616" y="1643050"/>
            <a:ext cx="2071702" cy="4606086"/>
          </a:xfrm>
          <a:prstGeom prst="rightArrowCallout">
            <a:avLst>
              <a:gd name="adj1" fmla="val 41555"/>
              <a:gd name="adj2" fmla="val 124957"/>
              <a:gd name="adj3" fmla="val 25000"/>
              <a:gd name="adj4" fmla="val 75000"/>
            </a:avLst>
          </a:prstGeom>
          <a:solidFill>
            <a:schemeClr val="tx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1" name="40 CuadroTexto"/>
          <p:cNvSpPr txBox="1"/>
          <p:nvPr/>
        </p:nvSpPr>
        <p:spPr>
          <a:xfrm>
            <a:off x="1269221" y="1428736"/>
            <a:ext cx="1846659" cy="5072098"/>
          </a:xfrm>
          <a:prstGeom prst="rect">
            <a:avLst/>
          </a:prstGeom>
          <a:noFill/>
        </p:spPr>
        <p:txBody>
          <a:bodyPr vert="vert270" wrap="square" rtlCol="0">
            <a:spAutoFit/>
          </a:bodyPr>
          <a:lstStyle/>
          <a:p>
            <a:pPr lvl="0" algn="ctr"/>
            <a:r>
              <a:rPr lang="es-MX" sz="4000" cap="small" dirty="0" smtClean="0">
                <a:solidFill>
                  <a:srgbClr val="4F81BD">
                    <a:lumMod val="75000"/>
                  </a:srgbClr>
                </a:solidFill>
                <a:latin typeface="Trebuchet MS" pitchFamily="34" charset="0"/>
              </a:rPr>
              <a:t>Preferencia entre Simpatizantes</a:t>
            </a:r>
            <a:endParaRPr lang="es-ES" sz="4000" cap="small" dirty="0" smtClean="0">
              <a:solidFill>
                <a:srgbClr val="4F81BD">
                  <a:lumMod val="75000"/>
                </a:srgbClr>
              </a:solidFill>
              <a:latin typeface="Trebuchet MS" pitchFamily="34" charset="0"/>
            </a:endParaRPr>
          </a:p>
          <a:p>
            <a:endParaRPr lang="es-MX" sz="2800" dirty="0"/>
          </a:p>
        </p:txBody>
      </p:sp>
      <p:sp>
        <p:nvSpPr>
          <p:cNvPr id="30" name="29 Rectángulo"/>
          <p:cNvSpPr/>
          <p:nvPr/>
        </p:nvSpPr>
        <p:spPr>
          <a:xfrm>
            <a:off x="3265304" y="5703574"/>
            <a:ext cx="720080" cy="612000"/>
          </a:xfrm>
          <a:prstGeom prst="rect">
            <a:avLst/>
          </a:prstGeom>
          <a:solidFill>
            <a:schemeClr val="accent1">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0" name="Picture 22" descr="http://www.veracruzanos.info/wp-content/uploads/2010/10/heriberto-felix-300x225.jpg"/>
          <p:cNvPicPr>
            <a:picLocks noChangeAspect="1" noChangeArrowheads="1"/>
          </p:cNvPicPr>
          <p:nvPr/>
        </p:nvPicPr>
        <p:blipFill>
          <a:blip r:embed="rId10" cstate="print"/>
          <a:srcRect/>
          <a:stretch>
            <a:fillRect/>
          </a:stretch>
        </p:blipFill>
        <p:spPr bwMode="auto">
          <a:xfrm>
            <a:off x="3196192" y="5654348"/>
            <a:ext cx="839992" cy="684000"/>
          </a:xfrm>
          <a:prstGeom prst="ellipse">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1 Gráfico"/>
          <p:cNvGraphicFramePr>
            <a:graphicFrameLocks noGrp="1"/>
          </p:cNvGraphicFramePr>
          <p:nvPr/>
        </p:nvGraphicFramePr>
        <p:xfrm>
          <a:off x="0" y="943025"/>
          <a:ext cx="9144000" cy="5914975"/>
        </p:xfrm>
        <a:graphic>
          <a:graphicData uri="http://schemas.openxmlformats.org/drawingml/2006/chart">
            <c:chart xmlns:c="http://schemas.openxmlformats.org/drawingml/2006/chart" xmlns:r="http://schemas.openxmlformats.org/officeDocument/2006/relationships" r:id="rId3"/>
          </a:graphicData>
        </a:graphic>
      </p:graphicFrame>
      <p:sp>
        <p:nvSpPr>
          <p:cNvPr id="8" name="7 CuadroTexto"/>
          <p:cNvSpPr txBox="1"/>
          <p:nvPr/>
        </p:nvSpPr>
        <p:spPr>
          <a:xfrm>
            <a:off x="1691680" y="73652"/>
            <a:ext cx="7128792" cy="1152000"/>
          </a:xfrm>
          <a:prstGeom prst="roundRect">
            <a:avLst/>
          </a:prstGeom>
          <a:solidFill>
            <a:schemeClr val="accent4">
              <a:lumMod val="75000"/>
            </a:schemeClr>
          </a:solidFill>
          <a:ln>
            <a:noFill/>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wrap="square" rtlCol="0" anchor="ctr">
            <a:spAutoFit/>
          </a:bodyPr>
          <a:lstStyle/>
          <a:p>
            <a:pPr marL="504000"/>
            <a:r>
              <a:rPr lang="es-ES" sz="4000" dirty="0" smtClean="0">
                <a:solidFill>
                  <a:schemeClr val="bg1"/>
                </a:solidFill>
                <a:effectLst>
                  <a:outerShdw blurRad="38100" dist="38100" dir="2700000" algn="tl">
                    <a:srgbClr val="000000">
                      <a:alpha val="43137"/>
                    </a:srgbClr>
                  </a:outerShdw>
                </a:effectLst>
                <a:latin typeface="Arial Rounded MT Bold" pitchFamily="34" charset="0"/>
              </a:rPr>
              <a:t>3.a </a:t>
            </a:r>
            <a:r>
              <a:rPr lang="es-ES" sz="4000" cap="small" dirty="0" smtClean="0">
                <a:solidFill>
                  <a:schemeClr val="bg1"/>
                </a:solidFill>
                <a:effectLst>
                  <a:outerShdw blurRad="38100" dist="38100" dir="2700000" algn="tl">
                    <a:srgbClr val="000000">
                      <a:alpha val="43137"/>
                    </a:srgbClr>
                  </a:outerShdw>
                </a:effectLst>
                <a:latin typeface="Arial Rounded MT Bold" pitchFamily="34" charset="0"/>
              </a:rPr>
              <a:t>Alrededor del</a:t>
            </a:r>
            <a:endParaRPr lang="es-ES" sz="4000" cap="small"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9" name="8 Pentágono"/>
          <p:cNvSpPr/>
          <p:nvPr/>
        </p:nvSpPr>
        <p:spPr>
          <a:xfrm>
            <a:off x="251520" y="116632"/>
            <a:ext cx="1800200" cy="1148400"/>
          </a:xfrm>
          <a:prstGeom prst="homePlate">
            <a:avLst/>
          </a:prstGeom>
          <a:solidFill>
            <a:srgbClr val="7030A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dirty="0" smtClean="0">
                <a:latin typeface="Trebuchet MS" pitchFamily="34" charset="0"/>
              </a:rPr>
              <a:t>3. ASPIRANTES</a:t>
            </a:r>
            <a:endParaRPr lang="es-MX" dirty="0">
              <a:latin typeface="Trebuchet MS" pitchFamily="34" charset="0"/>
            </a:endParaRPr>
          </a:p>
        </p:txBody>
      </p:sp>
      <p:sp>
        <p:nvSpPr>
          <p:cNvPr id="25602" name="AutoShape 2" descr="data:image/jpg;base64,/9j/4AAQSkZJRgABAQAAAQABAAD/2wBDAAkGBwgHBgkIBwgKCgkLDRYPDQwMDRsUFRAWIB0iIiAdHx8kKDQsJCYxJx8fLT0tMTU3Ojo6Iys/RD84QzQ5Ojf/2wBDAQoKCg0MDRoPDxo3JR8lNzc3Nzc3Nzc3Nzc3Nzc3Nzc3Nzc3Nzc3Nzc3Nzc3Nzc3Nzc3Nzc3Nzc3Nzc3Nzc3Nzf/wAARCADAAMEDASIAAhEBAxEB/8QAHAAAAgIDAQEAAAAAAAAAAAAABgcACAEEBQMC/8QAURAAAQMDAQMGCAgLBgUEAwAAAQIDBAAFEQYHITESQVFhcYETIpGhsbLB0RQjMjZCVGJ0FRYXMzVSZHKClKIkQ0RzksIlJlVj8DSE4fFTk9L/xAAaAQACAwEBAAAAAAAAAAAAAAADBAACBQEG/8QAMREAAQQBAgMIAQQBBQAAAAAAAQACAwQRITESEzIFFCIjQVFhcTMkQlKRFTSBodHw/9oADAMBAAIRAxEAPwB4Vzr1e7fZYpk3KShlH0QTlSz0JHE19Xu6R7Ra5M+Ufi2GyogcSeYdpOBVdr9ept9uLk2evlKPyED5LSf1U9Xp303Vqmd2uyWsT8oYG6Ylz2upDhTa7YVpHBySvk5/hHtNcwbXLyONvgnsKvfS9NYrWbRgAwQs425T6ph/lcvPNAg/1++sflbvf1GB/V76XtSrdyg/iud6l90wvyt3v6jA/q99T8rd8+owP6vfS9O7HPk4A6TRdYNn19vAQ6ppMKOrf4SRkEjqTx8tDkgqxjLgrsmsP0auoNrd7+owP6vfWU7Wb4s4RAgqV0Dlk+Y0UWnZZZIgBuDj85fOFq5CP9KfaTRdAs1stiORAgR2Bj+7bAz30hJNVHSxNMjnPU5LqLrjW8xIVG04laVcFBhzB7zit9vUG0RYBGm44H2iB/vpiDHRXmuRHbOHHmkHoUoCgGZp2jCOI3DdyAVX/aInjpqMexY//utKVrLXUQEv6aCQOJDK1Ad4JFMtMqMr5L7SuxYr0BSrBTgjpFcEzRvGFCwnZyTbu1e/sq5L9viNq6FoWPSax+Vq9/U4P+lXvpuy4USa2pqXGafQfouoCh56Fbtsz09PyqMwuC7zLjqwP9JyPRR456x62ITopx0uQWdrN8P+CgHuV76g2tXv6nB8ivfWtftml7t3LcglE9hO/wCKHJcH8J491BS0LbWptxJQ4g4UhQwUnrHNT8UNSUeAJN8lhm5R7+Vm+80WD/pV76x+Vm//AFWB/pV76Ad9TNG7nB/FD71L7o/G1m/Z3xIBHRyVD21vwdrz6VgXG1IWnnVHcwfIaWNYqrqUBGOFdFuUeqsdp3VNq1C2fwfIBdSMrZX4q093OOsV2wRiquxJb8KS3KhvLZkNK5Ta0cx9x4EU/wDQ2pE6ksiZCwESmj4N9A4BWOI6iN//ANVl26Zh8TdloV7Ik8J3RLUrFSkU2lltrnqbgW+3oVgPOF1wdISMDznPdSiPGmPtuJ/DVtHRHV61LivQ0GgQBYttxMpUqVKyBvwKcSqmK7umNKXPUjxTEaDcZJ5Lkh1PijqHSeyu5oPQbt95FwuZU1beKEg4VI9yevnpzxIseFGbjxW0NMtJ5KEIGAkDorMtX+Dwx6n3T9epxDich/TGh7Rp5CXENfCZY3mS+AVZ+yOCR2eWu/MmRoLKn5bzbDSRvW4oJHnoG1ftLjW1a4llSiXJSSlbpPxTZ4fxHs3ddKi73m43uR4a5y3JC8+Kk/JT1JTwFKxVJrB4nlMPsRxDDRqmvetqtpiEotjLs9f648RvykZPcKCrltJ1HOKgzIahIPBLDeVD+JWfZQzbrfNuskMW6K9Jd5w2nPJ7TwHeRRvatlN0khK7jLYhoPFCE+FWPZ6ab5VWDq1KX5liXZBcq73SYomVcpjxPHlvKI8ma0leOrKyVdZO+nVC2U2BlIMlyZJWOJLvIB7hXVa2eaVQP0ShXWpxZ9tcPaEDelq73OU7lV/ASOc9xxW1GuM6IQqNOlMkcOQ+oe2nurZ9pZXG0ND91ax7a0Jmy7TbwUWkSo5PDwb5IHcc1z/IQndq6Kco2KW1s2g6lgkf28ykA/JkpC89+4+ejKy7WorpS3eYLkcncXWDy0+Tj6a0rrskfaSV2q5JdOPzcpGCerlJ91Al6sF1sa8XSC4wknCXPlIJ6lDd3Vbhpz6DQqvFPFvqrD2262+7RxIt0pmQ3wKmznHURxHYa52otKWnULf9tj4exhMhrxXE9/OOo5FV/g3CXb5IkwJLsd4f3jSsE9vT2GmbpPailakxNRpS2TuEtsYSf3xzdopWWlJD4oz/ANpiO0yTwvCENW6JuGmlF4gSIGfFkoHyR0LH0e3hQyQRxFWhKWpLG/kONOJ386VJI8hFKbX+zwQm3LpYGiY6fGfijJKPtI58fZpitf4vBL/aDPUx4mJa1Kn/AJx41K1AQRkLPIwpR1shuK4uqTDKz4KYypJTndyk7wfJmgWifZsM63tf7y/UNL2mgwuBRq5IkbhWDqVMddSvNLcSd23fpq2/dletS3pjbbj/AMbt33ZXrUuuffXoqX+nasW1+UqDso62caLF8c/CFyQTbm1EJQf8Qoc37oPHpO7mNcLR2nXdR3luKgkR0DlyHE/RT0DrPNVg4caPBiNx4raW2GUBKEJ3BIFAv2izy2nVGqVw7xOUUtiJGK1KQ0y0nJOQEpSB5hSc15tAfu63IFmcWzbx4q3UnC3+w8yfT2VNpWslXeUu1W1zEBk4dWk48Oodf6o85oQs9rmXi4tQoDfhH3Dv5gkc6lHmA/8AihVajWN5sqJYnc48DFrxY7sl9DEdtbryzyUIbSVKUeymZpXZaClEnUa95/wjSuH7yh6B5aMdHaQg6Zj4bT4aYpIDslQ3q6h0DqHfvomwKFYvuf4Y9Arw1A3xP3WnbrdEtscR4MZqOyncENpwO/prcwKgrNZx13TwGNlgVmsVKiizUqVKiixgdlechhqQ2pt9tLjahhSFjII6xXrUqKEZS11TsvhyguRYVJhvcfAH80o9X6vopU3CBKtkxyHPYWxIRxQvd3jpHWKs/gdFcXU+m7fqOCY85sBYz4J9IAW2eo+znp+tefHo/UJOao12rd0ntEa2l6eeTFlLXIthPjNcVNdaPanyU8IMyPcIjUqI4l5h1IUhaTkEGq8aksE7Ts8xJ6Qc+M06keK4npHtHN5K6ugtXu6bm+CkFS7a8oeEbBzyCfppHpA49tM2arZWc2LdBgncw8uREG0vQ6YwcvVnbCWh40phAwE9K0jo6R30s8Y9lWhbW1KjpWlSHG3E5SobwpJHnFIzaLpb8Xbt4aMnFvlEqa6G1cSj2jqz0VKFrPlPK5br/vahCifZuojW9qAP01D+g0MkYNEmzg/872r99XqGn7H4XfSUg/I1WGqV81K8wt1Jzbb+nbd92V61LoZJwASTuAHP1Uxttn6dtv3ZXrVydl9kF41I268jlR4SfCrBG5Ss+IPLv7q3q8gjqBxWRKwvnwE0dA6dTp2wtNuAfC3sOyFfaI3DsA3eU1wdrGqDAiJssNf9plJJeUk70N9Harh2Uc3OazbbfImSVclphsrXjnA6PRVcLxcX7xdZNxlfnX15wDnkjglI6gMCkKcRsSl7k3YkEUYY3deEaK/LksxYjRceeWEIbSMco9HZTs0hH0/pSAqK7dIAuB3S1qeSDyh9HecgDhjtPPXE2Q6bSllV+lpy45luMD9FPAq7Tw7KXurAPxovGUJyZjnrGnJP1UhjBwAl2eQwPIySn/8AjJY/+rwP5lHvqfjJZP8Aq8D+ZR76rVyU9A8lTCf1R/pqn+LaP3K3fyfRWjjTI0tHLjSGnk9LawoeavfNVcgS5UB9L0GQ7GcSflNK5J83Hspy7NtaOX5K7fcyDPZRyg4BgPJzjOOYilLFJ8Q4hqExDba88J3R0+82w0t15aW20DlKWs4CR0k1zfxlsf8A1aB/Mo99cjadL+C6LnkfKeCWRn7SgPRSCwnnA8grtSmJ2l2cKWLPKdjCsr+Mlk/6vA/mUe+uoFAjcQaquUjknA8gqy+nZQm2K3ygfzsdCu/k76rbq93xrldr2Odlb7rqGW1OOqShCAVKUo4AA4kmub+Mtj57vA/mUe+pqr5tXX7o76pqtSQOQPFHDoFdqVBYzk4wpYsckjRWhhz4k5suwpLMhsHBU0sKAPRkV5zrrAgKSidNjR1LBKQ86lJIHRk0stic8JfuVuUccoIfQObd4qv9prX22AG72wEbhHWSD+8K53TM/KJUNjyuYEZ6od0xqO1OQ5N4gA71NOiQjLa+Yjf/AOCkdPhvW6YuI+ElSMEKQcpWk8FJPOCN9a2Eq+ikdwpn3/TYuWzq0XOK3/a4URBVyRvW1jeO7j5emtGNvdCATkFJud3gE41Cxsk1Spt0WCc78WrJhrUfkniW+znHeOimHqezM36zSbe9jLifEVjPIWPkq7j5s1XNh5xh9t+OstutqCm1pPySDuPmqxelLwi+2KLPSAFuIw4gfRWNyh5aUvQcp4kb6pirJxsLHKukyM9ElPRZKCh9lZQ4k8QobjXe2cfPe1fvq9Q0RbYrII11YuzKMNyx4N3A4OJG4949FD2zgH8eLV/mK9RVPGXm1S74SnL5c4arC1KxvqV59bCTu23fe7b92V61FGyG2CFpdMxQ+MnOFz+EeKkeQE99C+2tKnL7bG0b1KjlI7SvFNa1Q0wLZFiIGEsMpRjowBT8z8VWN90pE3M7nIF2z3csWqNa2lYVLXynd/0E78d5x5KVljtjl5u0S3N5CpDgQpQ+innPcAa7u1CcZ+sJaQrlJipSwnHNgZV5ya7mxe2h+5zrmtOQw2lpHUpW8+YDy05H+nqcXqUs/wA2fHsmvCiMw4TMWOgIaZQEIA5gKrtq051TeD+2OetVkTwqt2rRjVN4H7Y761Ldm6yORb2jAtK2RPh9xiwwvwZkPIa5eM8nlHGcUx/yQO7iL0gf+3PvoC0x847Uf2xn1xVlDwFHv2JIngMOEOpCx7SXBVcktlmQ6zkHwa1IyOfBx7KIdnC1I1pa+SSOUtaT1goVkVwrl+kpf+e56xrs7PlFOtLTgZ+OI8qVU5KeKBxPslo9JgAj7bTL8HZ4ELO958rPXyE+8ilARg7qYW2eUHdQw4wP5iLyj1Favcml6Ouh0G8MA+Ve24mUqA4p87K5fwnRkJJVlTJW0e4n30ht/NxpubEZhXAucMn828l0A/aGD500PtJnFDn2V6LsSYRxqn5tXX7o76hqtQ4CrK6p+bd1+6O+oarV9EULsvZyJf6giXZ3P/B+sLeskBDqyyvPQsYHnxRJts/S9sPRHX6wpctOKYcS82cLaUFpPWN4o82sy0z3bFLbxyX4Rc3dZSaYkZi0x/uhMfmAtQDzGrE6JSF6MtKVAEGKkEHnGKrqKsXoU50dZ+b+zJpftPpb9olHqckjrOy/gHUUqGAfAlXhWD9g5x5Dkd1GGxe8FqXMtDqvFdT4drJ+kMBXmwa39tVsS5AhXVCPHZc8C4r7Kt48489LnSk9Vr1HbZnK5KUPpDn7ijyVeYmiD9RU13XD5NhPHX1q/DGlJ7CU8p1CPCtY5lp3j0Untm2/W1pI51qP9BqwKgFNkL3gjB66RmlIQtu1JiEBgR5bqAOrkqx5sUnVk8mRh9kzYb5jHJ7ZqVipWem0s9fRky9ommGFDKVlOR0gLz7KZaiAjJ7aAtSpC9qWmuV9FlxXfhVG09XIgSF/qtKPmNHlOWsHwhM0Liq03WQuTdZsle9T0hxZIPSomnLsdihrSIeI8aRIcWT0geKPRSPG8DrFWD2aICNEWrA+U0VHvUa0u0NIWtSNMZlJRMR6Krbq751Xj74761WSNVt1d86bx98c9al+zPyH6Rb/AEhfGmPnHavvjXrirKEjG+qz2F9qNfLe++sIaaktrWs8EpCgSaeh13pfH6ai5zwyd3mq/abXOkbgKtJwDTkpCXMYuUwc/wAIc9Y12tnqgnWdpzxLxH9Kq4k9aXZ0l1tRUhby1JV0gqJBrtaAKRrG1k8zildwQo1ovH6cj4SjPyj7X1tFlGXrK6LzlLaw0P4UgUOCti4STMnypSuL7y3D3k18Q4zkyUzFYQVPPLCGwOcnhRIgGRAH0VJDxvK8T5KP9jUvwOpX45O6TFO49KVZ9CjQB20RbP5Yh6ytjqzgLd8EexQKfbQ7TQ+FwVoHcMgTz1T827r9zd9Q1WofJFWV1Pv03dPujvqmq1j5Keykuy+lyav7hY35rt3mcJtisKOXlyM28wodACwU+YiuJWd/GtJzOIg+ySa/AIWKsXoTH4oWfHD4Kmq6VYvQnzPs/wB1RWd2n0tTlDqK8NosP4bo25oAypDXhU9qTmq+FXEgcN9WZv6A5Y7ggjIVGcH9JqsqD4iR9nf5Kr2acscF27o5pVnbPI+GWiFKzkvMIWT2pBpaSowjbbIx4B7Do7S0R/to70MsuaPtCic/2VA8gxQnqBATtgsSsDx4+e8eEpGI4e8fBTcgy1p+kyKlZzUpdHQBqY42o6Zzu+JcHmVRtPTy7fJT0sqHmNLvaBI+CbQ9NP5wElIJ6ivknzE0yiApBSeB3Hso0ow1hQWalwVWc4AxVgtmpB0RauppQ/rVSGucYxrnMjkFPgX1owepRpz7H5fh9IIaKsmO+4juJ5Q9NaXaIzA1ySpnEpCOFcKrfrE/813j74761WQJ8Wq36w+dd4++O+tS/Zn5Ci3+gLjE4rIJ44Nbtkgpud4hQVrLaZLyWisDJTndnFM0bII5IJvMjs8AitSWzHCcPSMUL5BlqUu9Rx5qLNIWx5m33HUjwU3HhxXRHWR+cdUkpGOzPHpPVR5a9lFoivh2fJkzgk7m14Qg9oG8+WvXaopm3aL+CR0IZbdeaaQhAwAAcnd2JpOS6JSI4/VMsrGMF7/RJLHJ3dFFWzKD8O1lCKkgpjBb57hgecihXfz8aZOxhlluTcZ760I5KUsoKlAZycn0Cm7juGF2EtXAMoygrVEL8HaiucIAgNyVlI5uSTyh5lVoQ3jGmR3xxadSvPRgg0ZbXIzbep0S2ClSJMdJUpJBypOR6MUD8nlZT0irQnmQD6UlHDKcKyd+cS5pq4uJxyVQ3FDvQaraneKfVul/D9mgkK3qXa1BR6wgg+ikIn5IpPs0YLx8pi7rwlQ1K7Flgidbb3hHKcjRUvpI4jkrGcdxNcg1oh4c4tHoki0gArAqxWgvmdZ/uqarrVitB/M6z/dU1m9p9LU9Q6iuhfnA3Y561cExnCf9JqsqB4oOOjNWG2hSvgejrm5nClsltPWVHk+2q9FJxgZ4YA6a52YMMcV28cuAVi9Ct+B0dZ0fsqD5Rn20K39wK2v2NGfkR9/Vnwh9lHNljfArNBjH+5joQe0JFLWfIEjbVEAO5kpaPaGyfbSEWr3n4Kbfo1o+k2cVKxmpS6PlJ7bS4pq/2xxBwpEflg9YXmmrbJaZ9ujSkHKX2UrBHWKVO2zdfbb91V61FmyS5idpVEVSsuwnC0Rn6PFJ8h81OzMzWY5KRPxO5qXG0y3mBq+ZkEIk4kJ6+V8rzg0QbFrn4OdPtaiAHkh9vtScK8xFdLbRai7b4l2bRkx1eDdI5kKO4+X00tNP3RdlvUO4t8r4lwFaRxUg7lDyGnWfqKePUJZ/lT591ZXimq4ax+dd4H7Y56asVGkNSorUhhYW26gKQoc4IyDVdtZbtW3n7456aW7N0ld9I17VgXzo841TZz+2NemrIjmqt2kN+qrQP21r1qskmp2n+QfSlHoKh4Uq9t0rdaYgVxU46R2AAek01FcKRm16UZGri1k4jx0JA6CcqPsoFFvFOPhGtuxEUEHjWfRWQOUQkYySAMnjRQnZ3qlQB/BqcH9oR763nysYfEcfayGMe7VqFuYDm6KxziiSRoTU0Zhx9+2FLbaStag8g4AGScA0ObiMjgeFdZIx/ScqPa9p8Sb2gpXwnZlco5VvjJkN9gKSoesaUCfkjspg7NZRFl1PDyMmL4ZI/hUk+yl8kYSOwUpVbwySfaNO7iYxHuyKOiXdbrFcHivQCg9hUBQPIYXFfdjOZ8IytTageOUnHso92LKH4wzh+x/7xXH2l282/WM7AARJxIR/EN/9QVUY/FpzffCs9ua7SharE6DIGjbOT9VTVdqsRoU40ZaCTgCMnfQe1OhqJQ6ihbbTcQ3aIduSrx5D3hFp+wn/AOSKWuloKrlqO2wwnlBx9PKH2UnlK8wrd17evw5qaU+glTDPxDPRyUk5PecmibYzafD3KZdXAORHQGmz9pW9XmA8tWZ+nqEndccedY0TeOEo37kjeeqkZpqb+EdqjM0HKX5rqknq5KsebFNbXF1/BGl58lCkh0t+DaBP0lbh6fNSZ2cjk60tA/7p9RVKVI8xSP8AhMWH4kY35VhKlZxUpDKcwk7tt/Tlt+7K9auZsqvf4L1MmM8rEecnwRydwXxQfSO8V09t36btv3ZXrUu21KQsKQpQUk5BTxHZW7BGJKgaVkzSFljIVmbpBaudukQnxlp9soV1Z5+7jVbrpAftk+RBlgeFYcKFdeOB7xg0+9C39OobAxJUoCS2PBSEjmWOfv40MbW9MKmRk3uE2C9HTiSlO7lNj6X8PP1dlI0pjBKY3Jqyzmxh7d187INRB+EuxyVjw0cFcflH5TfOO4nyEUvNaY/G287/APGOemubDlPQZTEuK4pt1lQU2tO8g+3206tLjTGroapzlpgKnk5loW0kqSs8TnnB5jTUgFWUygZBQG+ewMzqEp9HI/5qs+4/+sb9NWPTwFciNpawxn2349nhNutqCkLQykFJHAg12az7dgTuDgMJyvCYmkErCqrlraUZurbq+FcpJkFCT1JAT7Ksad9cRzSWnnVKU5ZYKlKJJJYGSTvJqVZ2wuLiFLEJlbgJD6Thmfqa2RSDhchJVn9Ubz6KskMVyoGmrJb30SIVqiMvIzyXENAKTnjg11gKluwJ3AgaLteHlNwvJ9tLrLjahlK0lJz11WGYwYsp+MsEFl1beOwkVaMjdXEk6S09KfW/Is8Nbriipay0MqJ5z01apa5BORuq2IObjVJXQkgsXGe3nc/bpCMdJCCrHmoaA3ADo56sjH0rYIyw4xaITawCkKSyAcEYIz1g4rzTo7TaMgWSB/8AoTTLe0GNcXAbpc03FoGdktdivzhm5+p/7xXT22W/9G3JI3gqYWQOY+MPOD5aYVtsNqtb637dbo0ZxaeSpTTYSSOON1e9yt0O5x/g9wjNSWcg8h1PKTnpxSzrQNjnAaI4gPK5arDgY3Hf1U1LnqP8DbMbXEYWEzJkUNo370I+kr2DrNE99tWkrFbXZ02z29LbfABhPKWrmSOkk0krtcHLjNU+tpDKAkIZjoGEstj5KEjoGe85p9rhbLdNBqlC3uwIzqVppSpxSW20kqUoJSgcSSdw9AqxOjLILBp+LBJy8E8p5WOLit58nDupcbJ9LqmT/wANzGsR455McKHy3OdXYPSeqmlfrrHstqk3CUrCGUE4HFR5kjrJpa9NzHiNn/ijVY+Bpe5LLbNevDTY9mYPisYef61EeKO4ZPfQzs7OdbWn/NV6iq4lwmvXGc/NlK5T76ytZ6zzdg4d1drZ5n8drT/mn1FU9yRFVLfhK8zmTg/KsPUqVK8+tjKTm24f8btv3ZXrUuM430x9t36ZtvVHV61Lg16Kl+BqxbX5SiLQ+pV6avAkL5Soj2ESUD9XmUB0p84zT/jvszI6HmVpcadRykqG8KBHHsqr44H0UwNmutU2hYtN0c/sC1fFPKP5knmP2SfJ2Uvfq8fmM39UepYA8Dlr7R9GLscpVyt6Cba8rKkpH5hZ5v3TzdHDnoYsd4m2G4InW9wpcBwpB+StPOk9X/3Vj3WmZkZTT7aHWXUYUlW9KgfZSY1zoGRZFuTrUhb9t3qUlO9bHUelPXxFDq22yN5UqvYgc08yNM/SmqrfqSKHIq+RISMux1qHKQfaOgjzUQgg89VdhTJECUiVBfWxIbOUONneOnu6uemrpTahHeCI2oUJjOgYElA+LV2j6Po7KDZoPjPEzUIsNtrtHbpnVivGLKYlspejPNvNKGUrbUFA94r1yBxNZ503Tm6+qlYBrNRRSpUrB4VFFKzXyTjnrClpQCVEADeSeauKL6rl369wbFCXMuDyUNjckcVLPQkc5oY1TtJtdrC49tInywCPiz8Ug/aV7BmlBebvPvc1Uy5Pqdd4JHBKB0JHMP8AzfT1ejJJq7QJSa01mjd1v6t1PM1LcPhEkluOg4jxwrc2OnrUenyV7aL0pJ1NcQnCm4LKh8IfAxgceSnrPmFfWj9HzdTSkr5KmIAV8ZJI4/ZT0nr4DjTztFqh2aC1CgspaYbG5I35POSecnppyxZZAzlxbpeGF0juN694sZiHFajxm0tMNICUISMBIHACkrtM1UL3cRAhOcqBDVxByHXBuKusDeB3miPabrdLTbtltDuXlZRJfSfzf2B19J5qU3MOoYqtCqc81/8Asu2rAA4GqHjuoi2d5/Ha0/5qvVNDlEmzv57Wn/NV6hrRsfhd9JOD8gVhqlYqV5hbiTe2vP4fg7t3wU4/1Uuqa+22CotWy4JBKUKWyvqzvHoNKk16Ci4GEYWPbbiUrFZHAgjIPNWKlOJbKYOgNfqtCW7beFKVAG5p4AksdR6U+inCy8zKYS60tDra05SpJyFA9B6Kq+FEHIoh0prC5abWER1eGhlWVRnD4vak/RPmNZlqhxHjj/pPwW8eF6PtXbMo85bsyxFMaSolao6vzayej9U+alVcrdNtcox7hFcjvJ+i4MZ6wecdYp96b1fadQtgRJAQ/jKozuAsd3OOsZrq3G2QbpHLFwitSGic8hxIOD0joNKxXZYDwPGn/KPJWZKOJhVdrNe7lYnuXapi4+d6kDehXak7qOrTtbkthKLvbkPHncjK5J7eSffXSvmyeE8pTtmlORVK3+Ddy4juPEeegq57P9SW5RIg/Cmx9OMQvzHBpviqWNToUvixFtqmXC2naakYDsh6Mo8zzKsDvGa7DGs9NvAFF6hb/wBZ0J9OKr3Igy4uRJiSGcHg60pPpFa3hEjipPeaqezondLlbvkg3CsgvVunkJKlXmCAP++k1zpe0TTEdJ/4kHSOZltSs9+MUgCpIHFIx2V9tIW8oJabWtR4BKSonyCoOzYxu5Tvsh2Ca902uMJC0Wm2uuK+i5JVyU+QZNAd+1fer9lM6WQwf7hnxG+/p7yalt0dqC5ckxrVICD/AHjwDSfPRnY9k618ly+TeSOPgY3tUfZVh3SvruVXNiXfZLSOy6++2xGaccdV8lDaSVHsFMfSmzB54olajV4JvcoRGz4x6lKHAdQ8tMayadtVjaKLdDbaJ+UvGVK7VHea+r1fbbYY3hrlKQ0n6KOKlnoA4mlprz5fDGEeOq1nieVux2GIkdDLDaWmmxyUoSMBI6AKW+vtoaWku2ywOhbhyl6WneEdKUHnV181DOrtoFxvgXFhhUKAdxQFfGOj7RHAdQ76DOrydVErUDnjl/pDntjHCxQnt7zmsVKla+PZZqlEmzkZ1tav81XqKoco32QwVStWCTj4uIypRJ/WV4o9vkoFohsLs+yPXGZAnlUqYqV5lbi5eo7OxfbPJgSPkup8VR+gob0qHYartdrbLtM92DcGfBPtneOZQ5iDzg1Z07642otNW3UMYM3FnKk58G6g4W2eo+zhTlS0YTg7JaxX5oyN1W+sUyLpsluTThVapzEhs8EvgoUO/eD5q5KtmepwogRI5HSJArYbcgcM8SzXVZQcYQbWd9GH5M9UfVY/8wmp+TPVH1WP/MJ91d71D/ILnd5fZCCVKStK0KKVpOUqScEHqxRpp/aTerXyWpqk3FhO7Dp5LgH7wG/vrzGzPVP1WOO2Qn3VPyZao+qxv5hPuoUslWQYcQiMbYZsCmLZtpOn7jhL764Lp+hIGB3KG6iqNMjTEByJIaeQeCm1hQ81JEbM9U/Vo3fIHur3j7M9VRiHI5YaWOHgpRQfKBWfJWrHpkTjJpv3NTsUELBCgCDxB31rLtduc3uQIqu1lJ9lLSLp/aTEx4G6ZA4JckhfrA1vIa2oo3F2ArrPI9woBhx0vCKJCd2o6TZLUk5TbIYx0MJ91bTbDDAwy022OhCQKXhG1HH+AHcitSRA2oPApVMbSP8Atutp8/JqCEnd4/tdMgH7Uz1uIQkqWoISOKlHAoeu+udPWoFLs5D7w/uo48IrzbhS1maE1vPUVTVfCCf/AMs7lendWunZjqcDAiRh/wC4HuozK0H75AhPnl2a1dPUG1SfJCmbLHENB3F1zC3MdQ4Dz0AypUiZIVIlvuvvq+U44oqUe+iv8meqfqsf+YHuqfky1R9Vj/zA91aETqsXSQk5G2JNwg7fgDorFGStmWqBwjxT2SB7qn5M9UY/9LG/mB7qP3qH+QQu7y+yDazRj+TPVH1WN/MD3VvQNlF7fWPh0mJGRzlJLisdgwK465CBniUFaU+iA47Lkh5DLCFOPOKCUNoGVKJ5gKfugNM/i7Zgh8JM18hb5Bzg8yR1CvvS2i7VpweEjIL0sjCpDu9WOgdA7KJQBism5c53hbstGtW5fiduvqpUqUgn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25604" name="AutoShape 4" descr="data:image/jpg;base64,/9j/4AAQSkZJRgABAQAAAQABAAD/2wBDAAkGBwgHBgkIBwgKCgkLDRYPDQwMDRsUFRAWIB0iIiAdHx8kKDQsJCYxJx8fLT0tMTU3Ojo6Iys/RD84QzQ5Ojf/2wBDAQoKCg0MDRoPDxo3JR8lNzc3Nzc3Nzc3Nzc3Nzc3Nzc3Nzc3Nzc3Nzc3Nzc3Nzc3Nzc3Nzc3Nzc3Nzc3Nzc3Nzf/wAARCADAAMEDASIAAhEBAxEB/8QAHAAAAgIDAQEAAAAAAAAAAAAABgcACAEEBQMC/8QAURAAAQMDAQMGCAgLBgUEAwAAAQIDBAAFEQYHITESQVFhcYETIpGhsbLB0RQjMjZCVGJ0FRYXMzVSZHKClKIkQ0RzksIlJlVj8DSE4fFTk9L/xAAaAQACAwEBAAAAAAAAAAAAAAADBAACBQEG/8QAMREAAQQBAgMIAQQBBQAAAAAAAQACAwQRITESEzIFFCIjQVFhcTMkQlKRFTSBodHw/9oADAMBAAIRAxEAPwB4Vzr1e7fZYpk3KShlH0QTlSz0JHE19Xu6R7Ra5M+Ufi2GyogcSeYdpOBVdr9ept9uLk2evlKPyED5LSf1U9Xp303Vqmd2uyWsT8oYG6Ylz2upDhTa7YVpHBySvk5/hHtNcwbXLyONvgnsKvfS9NYrWbRgAwQs425T6ph/lcvPNAg/1++sflbvf1GB/V76XtSrdyg/iud6l90wvyt3v6jA/q99T8rd8+owP6vfS9O7HPk4A6TRdYNn19vAQ6ppMKOrf4SRkEjqTx8tDkgqxjLgrsmsP0auoNrd7+owP6vfWU7Wb4s4RAgqV0Dlk+Y0UWnZZZIgBuDj85fOFq5CP9KfaTRdAs1stiORAgR2Bj+7bAz30hJNVHSxNMjnPU5LqLrjW8xIVG04laVcFBhzB7zit9vUG0RYBGm44H2iB/vpiDHRXmuRHbOHHmkHoUoCgGZp2jCOI3DdyAVX/aInjpqMexY//utKVrLXUQEv6aCQOJDK1Ad4JFMtMqMr5L7SuxYr0BSrBTgjpFcEzRvGFCwnZyTbu1e/sq5L9viNq6FoWPSax+Vq9/U4P+lXvpuy4USa2pqXGafQfouoCh56Fbtsz09PyqMwuC7zLjqwP9JyPRR456x62ITopx0uQWdrN8P+CgHuV76g2tXv6nB8ivfWtftml7t3LcglE9hO/wCKHJcH8J491BS0LbWptxJQ4g4UhQwUnrHNT8UNSUeAJN8lhm5R7+Vm+80WD/pV76x+Vm//AFWB/pV76Ad9TNG7nB/FD71L7o/G1m/Z3xIBHRyVD21vwdrz6VgXG1IWnnVHcwfIaWNYqrqUBGOFdFuUeqsdp3VNq1C2fwfIBdSMrZX4q093OOsV2wRiquxJb8KS3KhvLZkNK5Ta0cx9x4EU/wDQ2pE6ksiZCwESmj4N9A4BWOI6iN//ANVl26Zh8TdloV7Ik8J3RLUrFSkU2lltrnqbgW+3oVgPOF1wdISMDznPdSiPGmPtuJ/DVtHRHV61LivQ0GgQBYttxMpUqVKyBvwKcSqmK7umNKXPUjxTEaDcZJ5Lkh1PijqHSeyu5oPQbt95FwuZU1beKEg4VI9yevnpzxIseFGbjxW0NMtJ5KEIGAkDorMtX+Dwx6n3T9epxDich/TGh7Rp5CXENfCZY3mS+AVZ+yOCR2eWu/MmRoLKn5bzbDSRvW4oJHnoG1ftLjW1a4llSiXJSSlbpPxTZ4fxHs3ddKi73m43uR4a5y3JC8+Kk/JT1JTwFKxVJrB4nlMPsRxDDRqmvetqtpiEotjLs9f648RvykZPcKCrltJ1HOKgzIahIPBLDeVD+JWfZQzbrfNuskMW6K9Jd5w2nPJ7TwHeRRvatlN0khK7jLYhoPFCE+FWPZ6ab5VWDq1KX5liXZBcq73SYomVcpjxPHlvKI8ma0leOrKyVdZO+nVC2U2BlIMlyZJWOJLvIB7hXVa2eaVQP0ShXWpxZ9tcPaEDelq73OU7lV/ASOc9xxW1GuM6IQqNOlMkcOQ+oe2nurZ9pZXG0ND91ax7a0Jmy7TbwUWkSo5PDwb5IHcc1z/IQndq6Kco2KW1s2g6lgkf28ykA/JkpC89+4+ejKy7WorpS3eYLkcncXWDy0+Tj6a0rrskfaSV2q5JdOPzcpGCerlJ91Al6sF1sa8XSC4wknCXPlIJ6lDd3Vbhpz6DQqvFPFvqrD2262+7RxIt0pmQ3wKmznHURxHYa52otKWnULf9tj4exhMhrxXE9/OOo5FV/g3CXb5IkwJLsd4f3jSsE9vT2GmbpPailakxNRpS2TuEtsYSf3xzdopWWlJD4oz/ANpiO0yTwvCENW6JuGmlF4gSIGfFkoHyR0LH0e3hQyQRxFWhKWpLG/kONOJ386VJI8hFKbX+zwQm3LpYGiY6fGfijJKPtI58fZpitf4vBL/aDPUx4mJa1Kn/AJx41K1AQRkLPIwpR1shuK4uqTDKz4KYypJTndyk7wfJmgWifZsM63tf7y/UNL2mgwuBRq5IkbhWDqVMddSvNLcSd23fpq2/dletS3pjbbj/AMbt33ZXrUuuffXoqX+nasW1+UqDso62caLF8c/CFyQTbm1EJQf8Qoc37oPHpO7mNcLR2nXdR3luKgkR0DlyHE/RT0DrPNVg4caPBiNx4raW2GUBKEJ3BIFAv2izy2nVGqVw7xOUUtiJGK1KQ0y0nJOQEpSB5hSc15tAfu63IFmcWzbx4q3UnC3+w8yfT2VNpWslXeUu1W1zEBk4dWk48Oodf6o85oQs9rmXi4tQoDfhH3Dv5gkc6lHmA/8AihVajWN5sqJYnc48DFrxY7sl9DEdtbryzyUIbSVKUeymZpXZaClEnUa95/wjSuH7yh6B5aMdHaQg6Zj4bT4aYpIDslQ3q6h0DqHfvomwKFYvuf4Y9Arw1A3xP3WnbrdEtscR4MZqOyncENpwO/prcwKgrNZx13TwGNlgVmsVKiizUqVKiixgdlechhqQ2pt9tLjahhSFjII6xXrUqKEZS11TsvhyguRYVJhvcfAH80o9X6vopU3CBKtkxyHPYWxIRxQvd3jpHWKs/gdFcXU+m7fqOCY85sBYz4J9IAW2eo+znp+tefHo/UJOao12rd0ntEa2l6eeTFlLXIthPjNcVNdaPanyU8IMyPcIjUqI4l5h1IUhaTkEGq8aksE7Ts8xJ6Qc+M06keK4npHtHN5K6ugtXu6bm+CkFS7a8oeEbBzyCfppHpA49tM2arZWc2LdBgncw8uREG0vQ6YwcvVnbCWh40phAwE9K0jo6R30s8Y9lWhbW1KjpWlSHG3E5SobwpJHnFIzaLpb8Xbt4aMnFvlEqa6G1cSj2jqz0VKFrPlPK5br/vahCifZuojW9qAP01D+g0MkYNEmzg/872r99XqGn7H4XfSUg/I1WGqV81K8wt1Jzbb+nbd92V61LoZJwASTuAHP1Uxttn6dtv3ZXrVydl9kF41I268jlR4SfCrBG5Ss+IPLv7q3q8gjqBxWRKwvnwE0dA6dTp2wtNuAfC3sOyFfaI3DsA3eU1wdrGqDAiJssNf9plJJeUk70N9Harh2Uc3OazbbfImSVclphsrXjnA6PRVcLxcX7xdZNxlfnX15wDnkjglI6gMCkKcRsSl7k3YkEUYY3deEaK/LksxYjRceeWEIbSMco9HZTs0hH0/pSAqK7dIAuB3S1qeSDyh9HecgDhjtPPXE2Q6bSllV+lpy45luMD9FPAq7Tw7KXurAPxovGUJyZjnrGnJP1UhjBwAl2eQwPIySn/8AjJY/+rwP5lHvqfjJZP8Aq8D+ZR76rVyU9A8lTCf1R/pqn+LaP3K3fyfRWjjTI0tHLjSGnk9LawoeavfNVcgS5UB9L0GQ7GcSflNK5J83Hspy7NtaOX5K7fcyDPZRyg4BgPJzjOOYilLFJ8Q4hqExDba88J3R0+82w0t15aW20DlKWs4CR0k1zfxlsf8A1aB/Mo99cjadL+C6LnkfKeCWRn7SgPRSCwnnA8grtSmJ2l2cKWLPKdjCsr+Mlk/6vA/mUe+uoFAjcQaquUjknA8gqy+nZQm2K3ygfzsdCu/k76rbq93xrldr2Odlb7rqGW1OOqShCAVKUo4AA4kmub+Mtj57vA/mUe+pqr5tXX7o76pqtSQOQPFHDoFdqVBYzk4wpYsckjRWhhz4k5suwpLMhsHBU0sKAPRkV5zrrAgKSidNjR1LBKQ86lJIHRk0stic8JfuVuUccoIfQObd4qv9prX22AG72wEbhHWSD+8K53TM/KJUNjyuYEZ6od0xqO1OQ5N4gA71NOiQjLa+Yjf/AOCkdPhvW6YuI+ElSMEKQcpWk8FJPOCN9a2Eq+ikdwpn3/TYuWzq0XOK3/a4URBVyRvW1jeO7j5emtGNvdCATkFJud3gE41Cxsk1Spt0WCc78WrJhrUfkniW+znHeOimHqezM36zSbe9jLifEVjPIWPkq7j5s1XNh5xh9t+OstutqCm1pPySDuPmqxelLwi+2KLPSAFuIw4gfRWNyh5aUvQcp4kb6pirJxsLHKukyM9ElPRZKCh9lZQ4k8QobjXe2cfPe1fvq9Q0RbYrII11YuzKMNyx4N3A4OJG4949FD2zgH8eLV/mK9RVPGXm1S74SnL5c4arC1KxvqV59bCTu23fe7b92V61FGyG2CFpdMxQ+MnOFz+EeKkeQE99C+2tKnL7bG0b1KjlI7SvFNa1Q0wLZFiIGEsMpRjowBT8z8VWN90pE3M7nIF2z3csWqNa2lYVLXynd/0E78d5x5KVljtjl5u0S3N5CpDgQpQ+innPcAa7u1CcZ+sJaQrlJipSwnHNgZV5ya7mxe2h+5zrmtOQw2lpHUpW8+YDy05H+nqcXqUs/wA2fHsmvCiMw4TMWOgIaZQEIA5gKrtq051TeD+2OetVkTwqt2rRjVN4H7Y761Ldm6yORb2jAtK2RPh9xiwwvwZkPIa5eM8nlHGcUx/yQO7iL0gf+3PvoC0x847Uf2xn1xVlDwFHv2JIngMOEOpCx7SXBVcktlmQ6zkHwa1IyOfBx7KIdnC1I1pa+SSOUtaT1goVkVwrl+kpf+e56xrs7PlFOtLTgZ+OI8qVU5KeKBxPslo9JgAj7bTL8HZ4ELO958rPXyE+8ilARg7qYW2eUHdQw4wP5iLyj1Favcml6Ouh0G8MA+Ve24mUqA4p87K5fwnRkJJVlTJW0e4n30ht/NxpubEZhXAucMn828l0A/aGD500PtJnFDn2V6LsSYRxqn5tXX7o76hqtQ4CrK6p+bd1+6O+oarV9EULsvZyJf6giXZ3P/B+sLeskBDqyyvPQsYHnxRJts/S9sPRHX6wpctOKYcS82cLaUFpPWN4o82sy0z3bFLbxyX4Rc3dZSaYkZi0x/uhMfmAtQDzGrE6JSF6MtKVAEGKkEHnGKrqKsXoU50dZ+b+zJpftPpb9olHqckjrOy/gHUUqGAfAlXhWD9g5x5Dkd1GGxe8FqXMtDqvFdT4drJ+kMBXmwa39tVsS5AhXVCPHZc8C4r7Kt48489LnSk9Vr1HbZnK5KUPpDn7ijyVeYmiD9RU13XD5NhPHX1q/DGlJ7CU8p1CPCtY5lp3j0Untm2/W1pI51qP9BqwKgFNkL3gjB66RmlIQtu1JiEBgR5bqAOrkqx5sUnVk8mRh9kzYb5jHJ7ZqVipWem0s9fRky9ommGFDKVlOR0gLz7KZaiAjJ7aAtSpC9qWmuV9FlxXfhVG09XIgSF/qtKPmNHlOWsHwhM0Liq03WQuTdZsle9T0hxZIPSomnLsdihrSIeI8aRIcWT0geKPRSPG8DrFWD2aICNEWrA+U0VHvUa0u0NIWtSNMZlJRMR6Krbq751Xj74761WSNVt1d86bx98c9al+zPyH6Rb/AEhfGmPnHavvjXrirKEjG+qz2F9qNfLe++sIaaktrWs8EpCgSaeh13pfH6ai5zwyd3mq/abXOkbgKtJwDTkpCXMYuUwc/wAIc9Y12tnqgnWdpzxLxH9Kq4k9aXZ0l1tRUhby1JV0gqJBrtaAKRrG1k8zildwQo1ovH6cj4SjPyj7X1tFlGXrK6LzlLaw0P4UgUOCti4STMnypSuL7y3D3k18Q4zkyUzFYQVPPLCGwOcnhRIgGRAH0VJDxvK8T5KP9jUvwOpX45O6TFO49KVZ9CjQB20RbP5Yh6ytjqzgLd8EexQKfbQ7TQ+FwVoHcMgTz1T827r9zd9Q1WofJFWV1Pv03dPujvqmq1j5Keykuy+lyav7hY35rt3mcJtisKOXlyM28wodACwU+YiuJWd/GtJzOIg+ySa/AIWKsXoTH4oWfHD4Kmq6VYvQnzPs/wB1RWd2n0tTlDqK8NosP4bo25oAypDXhU9qTmq+FXEgcN9WZv6A5Y7ggjIVGcH9JqsqD4iR9nf5Kr2acscF27o5pVnbPI+GWiFKzkvMIWT2pBpaSowjbbIx4B7Do7S0R/to70MsuaPtCic/2VA8gxQnqBATtgsSsDx4+e8eEpGI4e8fBTcgy1p+kyKlZzUpdHQBqY42o6Zzu+JcHmVRtPTy7fJT0sqHmNLvaBI+CbQ9NP5wElIJ6ivknzE0yiApBSeB3Hso0ow1hQWalwVWc4AxVgtmpB0RauppQ/rVSGucYxrnMjkFPgX1owepRpz7H5fh9IIaKsmO+4juJ5Q9NaXaIzA1ySpnEpCOFcKrfrE/813j74761WQJ8Wq36w+dd4++O+tS/Zn5Ci3+gLjE4rIJ44Nbtkgpud4hQVrLaZLyWisDJTndnFM0bII5IJvMjs8AitSWzHCcPSMUL5BlqUu9Rx5qLNIWx5m33HUjwU3HhxXRHWR+cdUkpGOzPHpPVR5a9lFoivh2fJkzgk7m14Qg9oG8+WvXaopm3aL+CR0IZbdeaaQhAwAAcnd2JpOS6JSI4/VMsrGMF7/RJLHJ3dFFWzKD8O1lCKkgpjBb57hgecihXfz8aZOxhlluTcZ760I5KUsoKlAZycn0Cm7juGF2EtXAMoygrVEL8HaiucIAgNyVlI5uSTyh5lVoQ3jGmR3xxadSvPRgg0ZbXIzbep0S2ClSJMdJUpJBypOR6MUD8nlZT0irQnmQD6UlHDKcKyd+cS5pq4uJxyVQ3FDvQaraneKfVul/D9mgkK3qXa1BR6wgg+ikIn5IpPs0YLx8pi7rwlQ1K7Flgidbb3hHKcjRUvpI4jkrGcdxNcg1oh4c4tHoki0gArAqxWgvmdZ/uqarrVitB/M6z/dU1m9p9LU9Q6iuhfnA3Y561cExnCf9JqsqB4oOOjNWG2hSvgejrm5nClsltPWVHk+2q9FJxgZ4YA6a52YMMcV28cuAVi9Ct+B0dZ0fsqD5Rn20K39wK2v2NGfkR9/Vnwh9lHNljfArNBjH+5joQe0JFLWfIEjbVEAO5kpaPaGyfbSEWr3n4Kbfo1o+k2cVKxmpS6PlJ7bS4pq/2xxBwpEflg9YXmmrbJaZ9ujSkHKX2UrBHWKVO2zdfbb91V61FmyS5idpVEVSsuwnC0Rn6PFJ8h81OzMzWY5KRPxO5qXG0y3mBq+ZkEIk4kJ6+V8rzg0QbFrn4OdPtaiAHkh9vtScK8xFdLbRai7b4l2bRkx1eDdI5kKO4+X00tNP3RdlvUO4t8r4lwFaRxUg7lDyGnWfqKePUJZ/lT591ZXimq4ax+dd4H7Y56asVGkNSorUhhYW26gKQoc4IyDVdtZbtW3n7456aW7N0ld9I17VgXzo841TZz+2NemrIjmqt2kN+qrQP21r1qskmp2n+QfSlHoKh4Uq9t0rdaYgVxU46R2AAek01FcKRm16UZGri1k4jx0JA6CcqPsoFFvFOPhGtuxEUEHjWfRWQOUQkYySAMnjRQnZ3qlQB/BqcH9oR763nysYfEcfayGMe7VqFuYDm6KxziiSRoTU0Zhx9+2FLbaStag8g4AGScA0ObiMjgeFdZIx/ScqPa9p8Sb2gpXwnZlco5VvjJkN9gKSoesaUCfkjspg7NZRFl1PDyMmL4ZI/hUk+yl8kYSOwUpVbwySfaNO7iYxHuyKOiXdbrFcHivQCg9hUBQPIYXFfdjOZ8IytTageOUnHso92LKH4wzh+x/7xXH2l282/WM7AARJxIR/EN/9QVUY/FpzffCs9ua7SharE6DIGjbOT9VTVdqsRoU40ZaCTgCMnfQe1OhqJQ6ihbbTcQ3aIduSrx5D3hFp+wn/AOSKWuloKrlqO2wwnlBx9PKH2UnlK8wrd17evw5qaU+glTDPxDPRyUk5PecmibYzafD3KZdXAORHQGmz9pW9XmA8tWZ+nqEndccedY0TeOEo37kjeeqkZpqb+EdqjM0HKX5rqknq5KsebFNbXF1/BGl58lCkh0t+DaBP0lbh6fNSZ2cjk60tA/7p9RVKVI8xSP8AhMWH4kY35VhKlZxUpDKcwk7tt/Tlt+7K9auZsqvf4L1MmM8rEecnwRydwXxQfSO8V09t36btv3ZXrUu21KQsKQpQUk5BTxHZW7BGJKgaVkzSFljIVmbpBaudukQnxlp9soV1Z5+7jVbrpAftk+RBlgeFYcKFdeOB7xg0+9C39OobAxJUoCS2PBSEjmWOfv40MbW9MKmRk3uE2C9HTiSlO7lNj6X8PP1dlI0pjBKY3Jqyzmxh7d187INRB+EuxyVjw0cFcflH5TfOO4nyEUvNaY/G287/APGOemubDlPQZTEuK4pt1lQU2tO8g+3206tLjTGroapzlpgKnk5loW0kqSs8TnnB5jTUgFWUygZBQG+ewMzqEp9HI/5qs+4/+sb9NWPTwFciNpawxn2349nhNutqCkLQykFJHAg12az7dgTuDgMJyvCYmkErCqrlraUZurbq+FcpJkFCT1JAT7Ksad9cRzSWnnVKU5ZYKlKJJJYGSTvJqVZ2wuLiFLEJlbgJD6Thmfqa2RSDhchJVn9Ubz6KskMVyoGmrJb30SIVqiMvIzyXENAKTnjg11gKluwJ3AgaLteHlNwvJ9tLrLjahlK0lJz11WGYwYsp+MsEFl1beOwkVaMjdXEk6S09KfW/Is8Nbriipay0MqJ5z01apa5BORuq2IObjVJXQkgsXGe3nc/bpCMdJCCrHmoaA3ADo56sjH0rYIyw4xaITawCkKSyAcEYIz1g4rzTo7TaMgWSB/8AoTTLe0GNcXAbpc03FoGdktdivzhm5+p/7xXT22W/9G3JI3gqYWQOY+MPOD5aYVtsNqtb637dbo0ZxaeSpTTYSSOON1e9yt0O5x/g9wjNSWcg8h1PKTnpxSzrQNjnAaI4gPK5arDgY3Hf1U1LnqP8DbMbXEYWEzJkUNo370I+kr2DrNE99tWkrFbXZ02z29LbfABhPKWrmSOkk0krtcHLjNU+tpDKAkIZjoGEstj5KEjoGe85p9rhbLdNBqlC3uwIzqVppSpxSW20kqUoJSgcSSdw9AqxOjLILBp+LBJy8E8p5WOLit58nDupcbJ9LqmT/wANzGsR455McKHy3OdXYPSeqmlfrrHstqk3CUrCGUE4HFR5kjrJpa9NzHiNn/ijVY+Bpe5LLbNevDTY9mYPisYef61EeKO4ZPfQzs7OdbWn/NV6iq4lwmvXGc/NlK5T76ytZ6zzdg4d1drZ5n8drT/mn1FU9yRFVLfhK8zmTg/KsPUqVK8+tjKTm24f8btv3ZXrUuM430x9t36ZtvVHV61Lg16Kl+BqxbX5SiLQ+pV6avAkL5Soj2ESUD9XmUB0p84zT/jvszI6HmVpcadRykqG8KBHHsqr44H0UwNmutU2hYtN0c/sC1fFPKP5knmP2SfJ2Uvfq8fmM39UepYA8Dlr7R9GLscpVyt6Cba8rKkpH5hZ5v3TzdHDnoYsd4m2G4InW9wpcBwpB+StPOk9X/3Vj3WmZkZTT7aHWXUYUlW9KgfZSY1zoGRZFuTrUhb9t3qUlO9bHUelPXxFDq22yN5UqvYgc08yNM/SmqrfqSKHIq+RISMux1qHKQfaOgjzUQgg89VdhTJECUiVBfWxIbOUONneOnu6uemrpTahHeCI2oUJjOgYElA+LV2j6Po7KDZoPjPEzUIsNtrtHbpnVivGLKYlspejPNvNKGUrbUFA94r1yBxNZ503Tm6+qlYBrNRRSpUrB4VFFKzXyTjnrClpQCVEADeSeauKL6rl369wbFCXMuDyUNjckcVLPQkc5oY1TtJtdrC49tInywCPiz8Ug/aV7BmlBebvPvc1Uy5Pqdd4JHBKB0JHMP8AzfT1ejJJq7QJSa01mjd1v6t1PM1LcPhEkluOg4jxwrc2OnrUenyV7aL0pJ1NcQnCm4LKh8IfAxgceSnrPmFfWj9HzdTSkr5KmIAV8ZJI4/ZT0nr4DjTztFqh2aC1CgspaYbG5I35POSecnppyxZZAzlxbpeGF0juN694sZiHFajxm0tMNICUISMBIHACkrtM1UL3cRAhOcqBDVxByHXBuKusDeB3miPabrdLTbtltDuXlZRJfSfzf2B19J5qU3MOoYqtCqc81/8Asu2rAA4GqHjuoi2d5/Ha0/5qvVNDlEmzv57Wn/NV6hrRsfhd9JOD8gVhqlYqV5hbiTe2vP4fg7t3wU4/1Uuqa+22CotWy4JBKUKWyvqzvHoNKk16Ci4GEYWPbbiUrFZHAgjIPNWKlOJbKYOgNfqtCW7beFKVAG5p4AksdR6U+inCy8zKYS60tDra05SpJyFA9B6Kq+FEHIoh0prC5abWER1eGhlWVRnD4vak/RPmNZlqhxHjj/pPwW8eF6PtXbMo85bsyxFMaSolao6vzayej9U+alVcrdNtcox7hFcjvJ+i4MZ6wecdYp96b1fadQtgRJAQ/jKozuAsd3OOsZrq3G2QbpHLFwitSGic8hxIOD0joNKxXZYDwPGn/KPJWZKOJhVdrNe7lYnuXapi4+d6kDehXak7qOrTtbkthKLvbkPHncjK5J7eSffXSvmyeE8pTtmlORVK3+Ddy4juPEeegq57P9SW5RIg/Cmx9OMQvzHBpviqWNToUvixFtqmXC2naakYDsh6Mo8zzKsDvGa7DGs9NvAFF6hb/wBZ0J9OKr3Igy4uRJiSGcHg60pPpFa3hEjipPeaqezondLlbvkg3CsgvVunkJKlXmCAP++k1zpe0TTEdJ/4kHSOZltSs9+MUgCpIHFIx2V9tIW8oJabWtR4BKSonyCoOzYxu5Tvsh2Ca902uMJC0Wm2uuK+i5JVyU+QZNAd+1fer9lM6WQwf7hnxG+/p7yalt0dqC5ckxrVICD/AHjwDSfPRnY9k618ly+TeSOPgY3tUfZVh3SvruVXNiXfZLSOy6++2xGaccdV8lDaSVHsFMfSmzB54olajV4JvcoRGz4x6lKHAdQ8tMayadtVjaKLdDbaJ+UvGVK7VHea+r1fbbYY3hrlKQ0n6KOKlnoA4mlprz5fDGEeOq1nieVux2GIkdDLDaWmmxyUoSMBI6AKW+vtoaWku2ywOhbhyl6WneEdKUHnV181DOrtoFxvgXFhhUKAdxQFfGOj7RHAdQ76DOrydVErUDnjl/pDntjHCxQnt7zmsVKla+PZZqlEmzkZ1tav81XqKoco32QwVStWCTj4uIypRJ/WV4o9vkoFohsLs+yPXGZAnlUqYqV5lbi5eo7OxfbPJgSPkup8VR+gob0qHYartdrbLtM92DcGfBPtneOZQ5iDzg1Z07642otNW3UMYM3FnKk58G6g4W2eo+zhTlS0YTg7JaxX5oyN1W+sUyLpsluTThVapzEhs8EvgoUO/eD5q5KtmepwogRI5HSJArYbcgcM8SzXVZQcYQbWd9GH5M9UfVY/8wmp+TPVH1WP/MJ91d71D/ILnd5fZCCVKStK0KKVpOUqScEHqxRpp/aTerXyWpqk3FhO7Dp5LgH7wG/vrzGzPVP1WOO2Qn3VPyZao+qxv5hPuoUslWQYcQiMbYZsCmLZtpOn7jhL764Lp+hIGB3KG6iqNMjTEByJIaeQeCm1hQ81JEbM9U/Vo3fIHur3j7M9VRiHI5YaWOHgpRQfKBWfJWrHpkTjJpv3NTsUELBCgCDxB31rLtduc3uQIqu1lJ9lLSLp/aTEx4G6ZA4JckhfrA1vIa2oo3F2ArrPI9woBhx0vCKJCd2o6TZLUk5TbIYx0MJ91bTbDDAwy022OhCQKXhG1HH+AHcitSRA2oPApVMbSP8Atutp8/JqCEnd4/tdMgH7Uz1uIQkqWoISOKlHAoeu+udPWoFLs5D7w/uo48IrzbhS1maE1vPUVTVfCCf/AMs7lendWunZjqcDAiRh/wC4HuozK0H75AhPnl2a1dPUG1SfJCmbLHENB3F1zC3MdQ4Dz0AypUiZIVIlvuvvq+U44oqUe+iv8meqfqsf+YHuqfky1R9Vj/zA91aETqsXSQk5G2JNwg7fgDorFGStmWqBwjxT2SB7qn5M9UY/9LG/mB7qP3qH+QQu7y+yDazRj+TPVH1WN/MD3VvQNlF7fWPh0mJGRzlJLisdgwK465CBniUFaU+iA47Lkh5DLCFOPOKCUNoGVKJ5gKfugNM/i7Zgh8JM18hb5Bzg8yR1CvvS2i7VpweEjIL0sjCpDu9WOgdA7KJQBism5c53hbstGtW5fiduvqpUqUgn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25606" name="Picture 6" descr="http://t2.gstatic.com/images?q=tbn:ANd9GcTfcN5-hWUQQnOSmYWPrOOxDc44W_FcNuO5wEZr_vaEyZjeqbM&amp;t=1&amp;usg=__Aa-jAuuFDU1JujUGRpPqypvmJQU="/>
          <p:cNvPicPr>
            <a:picLocks noChangeAspect="1" noChangeArrowheads="1"/>
          </p:cNvPicPr>
          <p:nvPr/>
        </p:nvPicPr>
        <p:blipFill>
          <a:blip r:embed="rId4" cstate="print"/>
          <a:srcRect/>
          <a:stretch>
            <a:fillRect/>
          </a:stretch>
        </p:blipFill>
        <p:spPr bwMode="auto">
          <a:xfrm>
            <a:off x="7124366" y="195716"/>
            <a:ext cx="904018" cy="900000"/>
          </a:xfrm>
          <a:prstGeom prst="ellipse">
            <a:avLst/>
          </a:prstGeom>
          <a:noFill/>
        </p:spPr>
      </p:pic>
      <p:sp>
        <p:nvSpPr>
          <p:cNvPr id="11268" name="AutoShape 4" descr="data:image/jpg;base64,/9j/4AAQSkZJRgABAQAAAQABAAD/2wCEAAkGBhMRERQUExQVFREVFxUYFxgVGRoUFBgYFxQVFRQVFRUXHSYeFxkvGRYWHy8gIycpLC0sFR4yNTAqNSYrLCkBCQoKDgwOGg8PGikkHyQsLCwpLCkpLCkpKSksLCkpLCwqLCksLCwpKSwpLCwpLCkpKiwsNSkpKSwpLDIsKSwsKf/AABEIAHIAcgMBIgACEQEDEQH/xAAcAAABBAMBAAAAAAAAAAAAAAAAAQQGBwIFCAP/xAA7EAABAwEEBwQIBQQDAAAAAAABAAIDEQQFITEGBxJBUXGBEzJhkSIjQlKhscHRFBUzovBikrLxCCQl/8QAGQEAAgMBAAAAAAAAAAAAAAAAAAMCBAUB/8QAJREAAwACAgEEAQUAAAAAAAAAAAECAxEhMRIEMkFRIhMUQlJh/9oADAMBAAIRAxEAPwC8UIQgAQhIXIAxllDQS4gNGZOAHMlQa/8AW3ZoCWwgzvG8HZj/ALjiegUG1ladutMxghd6hhpUHB5GbsMxwVcXpeGx6Az3lKdtvSLE40luix7brztQd6LYGjhsuceRNfotlcuvyrgLRCKb3Rkg/wBpr81R3aErJoOdCpKX9kG5+jsmwW5k0bZI3bTHioI4JyuXdF9Y1tsUfZxSgR1rsvbtCvhXJWfofrpZM4R2sNjJIAkb3KnAbXu81LZByWmhIHJV0iCEIQAIQhAAhCEACgetzSc2WyiJjqSzkjDMMHfPhWoHUqdlc861L2M94yN9mMiMcKMz/cSoW9IZjW6I5EdlrnncD/PkvC5dG+2dtSY1NaJ1Ezaq3l91NNHbAABgqlZHK4L8Ylb5Gti0Mhp3E+Gh8VO6PJSNkQThjVXeWvsurBC+Ctr30IYKltW8lB7TZXwPoeh8FeV4wihVc6Y2EbNaYjenYcrb0yrnwpLaJrqc1iFxbYp3VB/RcTiDn2Rrn/T1HBXIFxtYbWY3ggkEEEEZgjEHzXU+gmk34+xxyn9QVZIBue3M8iKHqryfOjMpfJIkIQpEAQhCABCEIAQrlbSi3dpa55OMkh83ldSWuXZY9xya1x8gSuQbwnwJ941+NVCx2L5ZILkYS8mhOOACmVmtk8I/QDh4PFfJaq6oBBZWybJc8jADEklNGWy2POIIrup3cd/HDgqNLyZoQ1K5LAsF6CRoOyWk+ycwsrdepjYdloc/cCaDqdy0dzCQlm2KOBx5bl633C+riwgGmCQ+9FtPcmH4qd+L5ooz7rW7Q6klam9rKZWOY6m3TAjun7LWS3DM41D3cSSXDGm4DClVsbpsM0YIloaZEb+iY0p52IT8uNMrG1RFjy0ihByV0agr3O3PAcnMbIObTsO+Bb5KrdLYCbUaDE0Uo1NW4xXnAD7YkjPMgkfFoWhL2kzMudNo6SQhCYIBCEIAEIQgDUaW2zsrFaX+7DJTmWkD4lcl2nEhvA/7XTOtm07F3PFaF7mN50O0R+1c4CAOtDBuOHVQfY2V+Jb9wQB9miP9LflRPTdrRju+H3Wq0ZtBjsoBzYS3yxXv+NdL6Iy3rLrs2cXtPVlqiY4BzmtLu6CcTyHDBFtvKHtA0SNL6V2a4keATS13VZyayU2+JOI5cFjBd1mphsk8Sau81zxXYzbN1AxjxUZJpeUgAIovB0hYTs5Jlapi6tVAl8EbtFzieZzqVAb/AAJrq+j/APUs1MvxDaeZHyUhNqjs1ldM80xoAPadubz+iTUpdfb28zEejC1zzwDn1awf5HotDA2zK9RpIv0JUIVsoAhCEACEIQBXmus/9OPh2nSuyafVc7Whx2qioINRxzrmuj9dLh+W+Pax0478lzZO70iofyHL2Fw3W6jpYXtLHtLHbJcJDR7Ae8MHY1T2SykCjSW13jPoqbuS/wCSzzCSpcMnAmpLeqtW777ZM1r2mrSOvIqhmxuHs0MGRVOgkudm99eda+a8pbrFPReB5n4LbxtY7NLOyMDclebLs09Gvu6DZFC8uHj9PBed52hscTnnxWFpt4rQYDeoZprfjnUjb3Tn40XYl1WhV34S2Mr5v6O0QQsb2natc90m0fVGtA0tbkDTerr1ERx/l7y0es7Z4kO80DSzpsn5rnWOXFXf/wAerwwtcJONY5AN+ILHfJq05lTwjGtuuS5UIQpigQhCABIUqEAVHr126Q0MhYK4UHZAmoqTmXUw5KiZe8ux7zuyK0RmOZjXxuzDhUeB5qhNIdSksU5DJWGEkljj324917OuYUeuRs/kvFFbWOwOlkEbBVxPlTMlWDdN2GKJrfdwUq0V0Cisgc4DakIoXuz8aDcF4xw0LmkZOcPiqnqMm+jRwYHK2+zRzyyMFQSmZvJ7jQl3QKVyWIEbliy7hTIKp5IsckfZZHEY4Dh9V4W/RkWhpAHptYSOdVKpLJgndxWUF7zwAHnip470wcK+GUhed2mJ9KHrzUt1P32YLyhxoJKxO8Q4UH7gCrCvTRGCYEOaKnAHePELT6Farm2e3xyzTAxRkPZhQlwPotccgtBZFRn5fTVHK5ReaEgKVNKIIQhAGulvuMZVdyH3TaTSDgzzK1DSlAVR5aNZekxr/R5aL4kcCMGjwz80wc2uefE4lepCNlLbddliImPajHYwUXt1m2Z3cHUd1yPyUqotPfdlqWO4Gh6pdrgmhm2zghEUAB4p0xtAhoxVXZ3QytjKDwT+4rPSMne4k/ZNbwh2hTit3Z4NloA3AJuJHejB0eKzEazLUJ53ZiwluLXEciR8E9Ze0o9quWYqmuykaMfJSmmuhVRNdo2P55Jwb5H7oWvLuSFP9SvsV+3x/wBTH3eq9WoQlseZISIQiIgzTW9B6tyVCi+jq7NazILJCFTGLoSIetbzW6bkhCs4iFGKRCExnUKlaMUqEI4zxdmkQhSOn//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72" name="AutoShape 8" descr="data:image/jpg;base64,/9j/4AAQSkZJRgABAQAAAQABAAD/2wCEAAkGBhQSEBQUEhQVFRUVFRMaGBcYFRYVFxgXHRYWFRwXFxoXHCYfGBomGRcUHy8gJCcpLCwsGB4xNTAqNSYrLCoBCQoKDgwOGg8PGiwkHiQsLCwwLSwvLiksLCw1LCksMCkpLCkpNS4sLCkpLCwsKSwsNSopKSwsLC0pNSwsKSwsLP/AABEIAHIAcgMBIgACEQEDEQH/xAAcAAAABwEBAAAAAAAAAAAAAAAAAgMEBQYHAQj/xAA/EAACAAMGAwQHBwEIAwAAAAABAgADEQQFEiExQQZRYQcicZETMoGhscHwFCNCUmJy0eEzU2OCkrLC8RUkQ//EABoBAAIDAQEAAAAAAAAAAAAAAAMEAQIFBgD/xAApEQACAgIBAgUDBQAAAAAAAAAAAQIDESESBDETIjJRcQVBsTNDYYHw/9oADAMBAAIRAxEAPwDUBHTBQYMBGUawWEXakLsMoZWmaACToASTyAFT7hHjweZaVVSzMFVRUkkAAcyTkB1jKuMe2kq5l3eEIGRnuuLEf8NToo/MwqdgNTT+NePZ1umMgYpZgxwy1PrAaM5/EfcNoqyy8bAKDtkMzDkKVHchOy5y1Enr27QbfaVwTLQ+E6qlJQP7glK+2K7Twidl8KzsIIXM7an+kMZt0zAe8jL1w79YLGyH2YN1z+6D3Xezy6DGwX8te77QfjE/ZresxXKnlUfWois2e6ZjNTA3iAT8ItFl4JtCp6SWpLAVK7kb05npvA7o12fIeidkO2cBZ8rHKYeEMrHKohDbaQ+fOUSuhp51ziGvGeVQ9YXhFxfD+Rp278RewHm42AJyGw0jWOELrw2GZN0LI1PCkYxYpO5NK5R6MumwUusD/BPwg0/KIxk7LMsx0WlYEMTZ47FcI6Tgz0pBhBIELGQGcxQe1W+jJsTS1JDWg+jryWmJ/aVyp1i7zYzDtkr9nkn8s1/ZWUwHvg1SzNA7XiDMkazjKhoCAf8Av63jQuCeGlRRMfNjp0ihoMVDsCteVfraNQ4Yn1QDlBepykB6VJsssixryhVrsQ6qD7BBrO0PEzjKZtxQhKu5RsIeyJNDpHGyMLSmi1bwyZrKM57RbhEif6SWKS7UrGgyAnr3mA5Blq3ji5xmd9HJesbzx/Jx2KtPUmymH+rD/wAowjiCmJQNqxrLzOLMOzy8kO7ssoZZakVqV97R6GezGVY5mfdEnQ7d2MI4Zk4p8hf1y/jWN94n7tgnnlLPwgN7K9Isz/tGGiRlAhZTkIED5M73ijfKQYCDAR0CKHG5EpqZRQO02ylrJpWjqTzwgHFh5mh2jRGEZ7xmALZjcdyXZRSuYxNNZcuuQ8hFlPg+RKr8XMTF7HLNeZZly0G9MtgPlGsXNdokSQNTSpMUubd6i0rhBo9CtRQnvUJ9xjQRIxLTpBeosUkgPT1OMmvuiNmXraCfuJakDVmag/oIVlcR2tPXkSpg3aVOViB1WphneHCHpz947suyjJF6hdCepiQa5FVJSooUylIDAd5t++cq+WW0IycMaNCELM77E/dt5+mTFhpkcohrdxo6NglSC52LTUlj2A5mHlwSindY1iKtHAiGcHapKtUaZjkcjl8jEQSzsJPk1oczbdaJ9ktKTpShWlMVKNjwslJmFvHB7IxZ/vLTz739Y3+7rmWTKtNCcMyVNJU+qh9G9cFcwueh0jBbhl4p1ejGNWnaMbq8xeGW7gazY7fJ5Y6+QMbBxzMpd0/qAPfGb9lcgPa0pqqsfdF37SyRd5BNCZiD3wvd3CdAszXyZYI7BKwIodxk9CAQCYBgpMQcYdJiscY3P6eVkKkAig1Kkg5dQwDDbWLMDDO3KCCCK1yp8ohrJaMuLyikWG7EZWabLQvKwqjYaEKVzqK0BxBocs1KQhc/pBOtUqZiomD0TNmXkmpUs34mUqVrrSlecKWkUArF5RxHB6E8zbQ+s71jlvnCXLLeAHt59IaWef7oLar0X1SVz5kfOM9rZpqXl2GsdrUTAuNcR6isTk20LiX9Q12qNorNluyQWx0TEKHL6zHhEr9pT1cak7AHP+RBt4eCnbuOOKZ4lXZbX0pZpqjxdfRD3uIwXhte9NY6LLp5xrfalbcF0ldDNnyh4qv3hH+oJGVXLJpZ5zcyBGnT6DD6vLsZoHZDJH2p2B9WX8TFn7Wp5Fmkr+aZXyBMV/sZkHHaGyyCiJHtanmtnU00c/AQtb6hv6Ys2R+SgUgQMMCIwdlo9CxwRwGOGZSIONDxF3zbVlS2mPkqgk/IeJNB7YUvC9klIXmuqLzYhR7K6noKmMj494z+1MEkVMlDUEigdqUxMDnQDIDqTygsIcnvsBsnxWu5YuALxS1m0SpjUtnpZk1CxyeSyoplj9K+jApt3W5w6vOZhYq1VZTmp1Fd+oPMRj/22YkxZstikxCGVxqCOX1prGxXNfEq+bJ95SXaZVFcqM1OzAby25bGo6kl0daBUSw9jayzRQwR7rlk1KKWOdSoPv1EQ1us0+yzCjjw3Vh+ZDv4ajeH938QKcmyPWMyUWnlGvCxPTJGTYyCKSpRHM6/CH86xKSrBFDAilFHhy1hGzX5LxAVFeQzMQ/GPEhVTJlEq+GrHQqDoAfzFT7AesXi247LzmQPabfKzyZamsuRRKjRphNXYdKhV/yk7xCi7TLsKChOI4jSGtqlEyXH7fiIu0yXglyl5S1/mG1a41uSMu2ClZxZJdjkr7ic25mAeQhn2s2n/wBqUK6S/nEXZLweSzGUxSpzpp5QvNl/aZmOaS7ZCtdoSl1cc8mh3pK/BkitiZ1gRNz7pUMwFcifjAhpXwDPr5GzTJ4VSzEADUkgAeJOkUXiXtKloCtlo7f3hH3Y/aNXPkPGKBffFE+0tWZMLCuS6KP2oMh7zEQ0wmGY1JdzGla32HN43vMnOXmOzsd2Jy6AaL4CkM5Taiuh+Of8wUjeArBWqSACKV2qDlU7ZExfAMEyTD/hu93sloScg0yZcwHQ0qh91DsQDtDamQO3PUecJzUyrFXtYLLR6Ml2Sz2+zK2Ty5ihlOhHUHVWBqD1BioX1wLNs/fl1nS+YALqP1KNR1HlET2Q8W+jmGyTW7sxiZRP4Zh1Twbb9Q/VGxzLSkuW0xyFRFLMxNAqgEkk7CgJhd1pvDCK5x2jM+DbCJ1qVMiqjG4y9UZAHxb4GIvtXsQS8sv/ALSUf/MhMpgOmBZXlFVn9o9qm2+ZOs80yEZ2wIqqq4fwmYtKTCRQnFXXoIkuNuLWtsqx2pkCTZLTZM5BoHKy5qMtc8DKr0B3DDapcpqdS2Cus8V6K+24YV+tofzLfMahFHFAKA5+W/shtbZQqCujUI8CK1EJqCp6QWyiDyvf2BQulp/k7NviWKhjhJI1iTua9ELZOKZbxGWuyS54wzRns4yceJ/EOhhlJuRrOSGowPqsNx1GxjOs+mxcdMZXXST7FmtF4DG2Y9Y/GORX8QgR5dIvcA+ofsR9c4Vwwgkyvl9fKFw/zB8YayWwKLLglIWRa/CCOvyPyiTw3sllB74y1qoNM98Q5w6wecJiqnEorpVfzDbwI2PshzkQCMwdDp9bikeZ4aKxVqgkUzFMiKb18c/KNG4q4xmW65QqGkwsqWmn4gBUUporkKx8GGxEZ/Nlw5ua3+iYjVXBUjnuD4g/E84pgsQHD1jebMSXLFXc0H89ABUnoKxp98cPq1jmvKOJCuBqaLarLmh8Jkv0yZ7zF5xSJVzzZMgTrPNfCQRNC9x0owqrUzoDhryNKihUnROzM+nu61WYmhxHB0YoHGfPGjHzgkpcouSel/tk8eOItbZQZdoD2VG/IcJ8NVPxEBG61BGXuhO5JZAnSW2xean+INZxp40MMJ5SYs1hscgQvaiWk1HrKKjlUbHodPAmG9nNTTnDuX+U71H8RddikiOlyJTKGE7CGAIUipUHOhO9NI7FVa2YTTll5ZQIBlexfw0SEnaHMz+IECABxex7eIhR9T9coECJXYhiMr5D4wpZPWm+Ms+0oa+dBHYEWIDTtIbPr7R8oECKliwcEsf/ACE1a90ykJGxP3YqRuaMwr1POJrswbDec5VyXPIZDK0FRl0BIHSBAii/c+F+UMy/Th8v8MrlrWl7WoDIenm6eJhonre2BAhuv0IRn6mLWf8AtBD38Q8R/uEdgQSPYFIzq1/2j/ub4mBAgQBjC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74" name="AutoShape 10" descr="data:image/jpg;base64,/9j/4AAQSkZJRgABAQAAAQABAAD/2wCEAAkGBhQSEBQUEhQVFRUVFRMaGBcYFRYVFxgXHRYWFRwXFxoXHCYfGBomGRcUHy8gJCcpLCwsGB4xNTAqNSYrLCoBCQoKDgwOGg8PGiwkHiQsLCwwLSwvLiksLCw1LCksMCkpLCkpNS4sLCkpLCwsKSwsNSopKSwsLC0pNSwsKSwsLP/AABEIAHIAcgMBIgACEQEDEQH/xAAcAAAABwEBAAAAAAAAAAAAAAAAAgMEBQYHAQj/xAA/EAACAAMGAwQHBwEIAwAAAAABAgADEQQFEiExQQZRYQcicZETMoGhscHwFCNCUmJy0eEzU2OCkrLC8RUkQ//EABoBAAIDAQEAAAAAAAAAAAAAAAMEAQIFBgD/xAApEQACAgIBAgUDBQAAAAAAAAAAAQIDESESBDETIjJRcQVBsTNDYYHw/9oADAMBAAIRAxEAPwDUBHTBQYMBGUawWEXakLsMoZWmaACToASTyAFT7hHjweZaVVSzMFVRUkkAAcyTkB1jKuMe2kq5l3eEIGRnuuLEf8NToo/MwqdgNTT+NePZ1umMgYpZgxwy1PrAaM5/EfcNoqyy8bAKDtkMzDkKVHchOy5y1Enr27QbfaVwTLQ+E6qlJQP7glK+2K7Twidl8KzsIIXM7an+kMZt0zAe8jL1w79YLGyH2YN1z+6D3Xezy6DGwX8te77QfjE/ZresxXKnlUfWois2e6ZjNTA3iAT8ItFl4JtCp6SWpLAVK7kb05npvA7o12fIeidkO2cBZ8rHKYeEMrHKohDbaQ+fOUSuhp51ziGvGeVQ9YXhFxfD+Rp278RewHm42AJyGw0jWOELrw2GZN0LI1PCkYxYpO5NK5R6MumwUusD/BPwg0/KIxk7LMsx0WlYEMTZ47FcI6Tgz0pBhBIELGQGcxQe1W+jJsTS1JDWg+jryWmJ/aVyp1i7zYzDtkr9nkn8s1/ZWUwHvg1SzNA7XiDMkazjKhoCAf8Av63jQuCeGlRRMfNjp0ihoMVDsCteVfraNQ4Yn1QDlBepykB6VJsssixryhVrsQ6qD7BBrO0PEzjKZtxQhKu5RsIeyJNDpHGyMLSmi1bwyZrKM57RbhEif6SWKS7UrGgyAnr3mA5Blq3ji5xmd9HJesbzx/Jx2KtPUmymH+rD/wAowjiCmJQNqxrLzOLMOzy8kO7ssoZZakVqV97R6GezGVY5mfdEnQ7d2MI4Zk4p8hf1y/jWN94n7tgnnlLPwgN7K9Isz/tGGiRlAhZTkIED5M73ijfKQYCDAR0CKHG5EpqZRQO02ylrJpWjqTzwgHFh5mh2jRGEZ7xmALZjcdyXZRSuYxNNZcuuQ8hFlPg+RKr8XMTF7HLNeZZly0G9MtgPlGsXNdokSQNTSpMUubd6i0rhBo9CtRQnvUJ9xjQRIxLTpBeosUkgPT1OMmvuiNmXraCfuJakDVmag/oIVlcR2tPXkSpg3aVOViB1WphneHCHpz947suyjJF6hdCepiQa5FVJSooUylIDAd5t++cq+WW0IycMaNCELM77E/dt5+mTFhpkcohrdxo6NglSC52LTUlj2A5mHlwSindY1iKtHAiGcHapKtUaZjkcjl8jEQSzsJPk1oczbdaJ9ktKTpShWlMVKNjwslJmFvHB7IxZ/vLTz739Y3+7rmWTKtNCcMyVNJU+qh9G9cFcwueh0jBbhl4p1ejGNWnaMbq8xeGW7gazY7fJ5Y6+QMbBxzMpd0/qAPfGb9lcgPa0pqqsfdF37SyRd5BNCZiD3wvd3CdAszXyZYI7BKwIodxk9CAQCYBgpMQcYdJiscY3P6eVkKkAig1Kkg5dQwDDbWLMDDO3KCCCK1yp8ohrJaMuLyikWG7EZWabLQvKwqjYaEKVzqK0BxBocs1KQhc/pBOtUqZiomD0TNmXkmpUs34mUqVrrSlecKWkUArF5RxHB6E8zbQ+s71jlvnCXLLeAHt59IaWef7oLar0X1SVz5kfOM9rZpqXl2GsdrUTAuNcR6isTk20LiX9Q12qNorNluyQWx0TEKHL6zHhEr9pT1cak7AHP+RBt4eCnbuOOKZ4lXZbX0pZpqjxdfRD3uIwXhte9NY6LLp5xrfalbcF0ldDNnyh4qv3hH+oJGVXLJpZ5zcyBGnT6DD6vLsZoHZDJH2p2B9WX8TFn7Wp5Fmkr+aZXyBMV/sZkHHaGyyCiJHtanmtnU00c/AQtb6hv6Ys2R+SgUgQMMCIwdlo9CxwRwGOGZSIONDxF3zbVlS2mPkqgk/IeJNB7YUvC9klIXmuqLzYhR7K6noKmMj494z+1MEkVMlDUEigdqUxMDnQDIDqTygsIcnvsBsnxWu5YuALxS1m0SpjUtnpZk1CxyeSyoplj9K+jApt3W5w6vOZhYq1VZTmp1Fd+oPMRj/22YkxZstikxCGVxqCOX1prGxXNfEq+bJ95SXaZVFcqM1OzAby25bGo6kl0daBUSw9jayzRQwR7rlk1KKWOdSoPv1EQ1us0+yzCjjw3Vh+ZDv4ajeH938QKcmyPWMyUWnlGvCxPTJGTYyCKSpRHM6/CH86xKSrBFDAilFHhy1hGzX5LxAVFeQzMQ/GPEhVTJlEq+GrHQqDoAfzFT7AesXi247LzmQPabfKzyZamsuRRKjRphNXYdKhV/yk7xCi7TLsKChOI4jSGtqlEyXH7fiIu0yXglyl5S1/mG1a41uSMu2ClZxZJdjkr7ic25mAeQhn2s2n/wBqUK6S/nEXZLweSzGUxSpzpp5QvNl/aZmOaS7ZCtdoSl1cc8mh3pK/BkitiZ1gRNz7pUMwFcifjAhpXwDPr5GzTJ4VSzEADUkgAeJOkUXiXtKloCtlo7f3hH3Y/aNXPkPGKBffFE+0tWZMLCuS6KP2oMh7zEQ0wmGY1JdzGla32HN43vMnOXmOzsd2Jy6AaL4CkM5Taiuh+Of8wUjeArBWqSACKV2qDlU7ZExfAMEyTD/hu93sloScg0yZcwHQ0qh91DsQDtDamQO3PUecJzUyrFXtYLLR6Ml2Sz2+zK2Ty5ihlOhHUHVWBqD1BioX1wLNs/fl1nS+YALqP1KNR1HlET2Q8W+jmGyTW7sxiZRP4Zh1Twbb9Q/VGxzLSkuW0xyFRFLMxNAqgEkk7CgJhd1pvDCK5x2jM+DbCJ1qVMiqjG4y9UZAHxb4GIvtXsQS8sv/ALSUf/MhMpgOmBZXlFVn9o9qm2+ZOs80yEZ2wIqqq4fwmYtKTCRQnFXXoIkuNuLWtsqx2pkCTZLTZM5BoHKy5qMtc8DKr0B3DDapcpqdS2Cus8V6K+24YV+tofzLfMahFHFAKA5+W/shtbZQqCujUI8CK1EJqCp6QWyiDyvf2BQulp/k7NviWKhjhJI1iTua9ELZOKZbxGWuyS54wzRns4yceJ/EOhhlJuRrOSGowPqsNx1GxjOs+mxcdMZXXST7FmtF4DG2Y9Y/GORX8QgR5dIvcA+ofsR9c4Vwwgkyvl9fKFw/zB8YayWwKLLglIWRa/CCOvyPyiTw3sllB74y1qoNM98Q5w6wecJiqnEorpVfzDbwI2PshzkQCMwdDp9bikeZ4aKxVqgkUzFMiKb18c/KNG4q4xmW65QqGkwsqWmn4gBUUporkKx8GGxEZ/Nlw5ua3+iYjVXBUjnuD4g/E84pgsQHD1jebMSXLFXc0H89ABUnoKxp98cPq1jmvKOJCuBqaLarLmh8Jkv0yZ7zF5xSJVzzZMgTrPNfCQRNC9x0owqrUzoDhryNKihUnROzM+nu61WYmhxHB0YoHGfPGjHzgkpcouSel/tk8eOItbZQZdoD2VG/IcJ8NVPxEBG61BGXuhO5JZAnSW2xean+INZxp40MMJ5SYs1hscgQvaiWk1HrKKjlUbHodPAmG9nNTTnDuX+U71H8RddikiOlyJTKGE7CGAIUipUHOhO9NI7FVa2YTTll5ZQIBlexfw0SEnaHMz+IECABxex7eIhR9T9coECJXYhiMr5D4wpZPWm+Ms+0oa+dBHYEWIDTtIbPr7R8oECKliwcEsf/ACE1a90ykJGxP3YqRuaMwr1POJrswbDec5VyXPIZDK0FRl0BIHSBAii/c+F+UMy/Th8v8MrlrWl7WoDIenm6eJhonre2BAhuv0IRn6mLWf8AtBD38Q8R/uEdgQSPYFIzq1/2j/ub4mBAgQBjC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80" name="AutoShape 16" descr="data:image/jpg;base64,/9j/4AAQSkZJRgABAQAAAQABAAD/2wCEAAkGBhQSERQUEhQWFBUUFBYVFxUVFhcYFBUVFBQWFBcUFBQXHCYeFxkjGRgUHy8gIycpLCwsFR4xNTAqNSYrLCkBCQoKDgwOFQ8PFCkcFBwpKSkpKSkpKSkpLCkpKSkpKSkpKSkpKSkpKSkpKSkpKSkpKSwpKSkpLCkpLCkpLCwsKf/AABEIARMAtwMBIgACEQEDEQH/xAAbAAACAwEBAQAAAAAAAAAAAAAAAQIDBAYFB//EADsQAAEDAQQHBgQEBwEBAQAAAAEAAhEDITFB8AQSUWFxgZEFBiKhscEy0eHxBxRykhMjM0JSgqJiQxb/xAAZAQADAQEBAAAAAAAAAAAAAAAAAQIDBAX/xAAkEQEBAAICAQQCAwEAAAAAAAAAAQIRAyExEjJBUQQiE2FxQv/aAAwDAQACEQMRAD8A+dIQgLzHYYUCpBIpwIkJpFCZJBMpBMoMkkykgBMJQmEySakQmEFSEUJlJMBMIUkBEoTSQCKEkwgJhJAQkZICaSQCRTSITgIpJlMJgBNCaAihNAGfJAIJoCEEYQgJpAkoUlEJgJhJSalsEUk3IQEYTSTCdBhCAhIwhCEgAkmkmZIhNyEEE0BTp05wMC87Bfn7KscbldQrZJs6FAuIgYjzWmloTcXxsAFsEdRiZjCy8KVSpqWAiBjeBYI8RmR4vM7lkq6URaONnxAyG2YC6Oq7seHHHz5cuXJb4SraOA2AZAtkf3WYG4Cd39yzOJ4We0ATgLB5pU6sPIvba4DCItHuOFyUzBm3WI3iCY/5Hmr1j9I3ftF1Yg22xt4eStp1QfPyVNQXmd43TB91nLvblHBY58Uq8eSx6KUKvR602H4h5xirVyWWXTqll8FCYCEwpMFIJlJAJCCgIAQmkgAoQhICEkwhMESmgoQDa4YgkbAYV7WX2EAXzM+GTf5ZlVU3RbszjYrak6wAwEGyJkXzjauvgnW3Py3vSGk1xFmyDJ6X7is9V0mLrSDxsvHIFevoPdOpUEtBizpIjgttXuHVaQHfI/VbXNM47XKOv2HyxCQk8REHdJNucV22i9xv8ies+a01u4bDaHEHEG4zP0UfyRX8OT5+HA7924T9FEM64Z6Lo+0O7TqcgAkTfusw2LxNI0fVEERZFuZ+6qZysssLGUOggjaJ4L0ivOLZs+g6Ba9FdLeFnS7yhY806214r3pdCAiUArmbgpJoSMoSCaAgGkmEIBFEIhAQBCEJoCJCAFIpAJgbOPpb7L3+71AVarGG2XAEybLvO/1XgVbBMXbbrV134c0NaoX3Bhk3352Lq47rBhZvN9U0PsqnTA1QAI5LDpxGdyvPbVJvhL28JFh2ccF52lafSe7wOF+HRHw6MbN6VGCYWZ5jBaGvAN98LNX0+m34nAcSB63qNNb0hUph94HVcB3s7O1HTtJ8j8l19bvHQFzhG0Wrze3qA0qnNIh28Z4dEsd43vw5+TWU68vnrldo2PL5Z4KiswtcWuEEWQr9ExW3J3i5sOsl8JgJwmAuN1EkpEJQg0YRCaUIBhCAEJBFNBCAEwIQE0AIBOQE3ICA0aPoZqMqAW6rQ7ziPMLtuwaGr2c3+H4XvmXbtctJ/bPUrn+6TwKtQETNMGNobVpucP2z0Xdd3KAa2pQj4Kr2NE/2uIez/l4WkyutKmE9zku0uz9FpgipWfr2S2mwvIJOIaDiDecV52jU6bHNc2pUE/Drs1Z1TaBbbsX0DTuxKYL7NUvPibbDtgO0bhIuxlYNE7sgmxoaBgBF83qrbYrHCS7Z6eiVTQEviTIMb7BPAbVzfaejtL/5jnFxgQ0C3CZNgExaYX0TtClq0mgWASBwyCuadoIcSbZv5jdvkqL1pdxlc3SbogJ16VYasy6WuaIcGkw103nYV6nZnZ7W1A+gS5hFoBsIO3eOC9ZmhN/xt3AKxmhGlsAFsRu3Iyyt/wAZeiRx3ffQ2h9NzRDnTPKIWGl2O9tI1HWXHVi3VJA1tl5Fm9dB2popqaVRlpNNg1nGLLCbOoar+8JApPwnVaB+p4cB+1juqMuS6mMRjxy3LK/DkoQFJAUBEhEKZCUINXqohTThAQATUgEICqE4QmgIpgIQEyDkNCHBMIC3RtJdTe17LHMMjfgQdxBIO4r67odYPDajLA5rXDg4At6AhfHivpfcPSdbRQMWOcwz+ovHk4dERphfh1ml12/wwXGXe2xc5ommh1a1+qxoJcTcSBdsvx3Bae2tJ1aWthBM8MlcP/8ApyGENDbZwkmdu+25a4zLP/Glzxwn919E7Rrtc1mqZEX4GbSb965fS3CTqPGsDMSJHEbFyFDTqjG6rHvDbTAJizYMJ3e6x09NfTqFwcTIvONoxzei4XLyzvLJ3p9J7Orh4k3iwjGQnpF8W5+y5bu73g1qzWOvcIJ2xdO8Lqa1/KfRZZbnVXcplNx5lembQ2JILRN3iBHv1XP96K81GNBsDdbm4xPRo6710OmaQ1niedVrSJN8W3wL7VyHa2lCpWc5sxYBN5DWhsxhKmM99aY4TAQmE0AhKFIpIMoRCaAmCCE0JBQhCAmDRikEYoBlMIcgIILq/wAP+0Qyq+kbqgDh+tl4HFpP7QuUVtGqWua5phzSHA7CLQUHLqvp/bLdegWnYRyNi5zQ+5VSAWPbafhe2xw2BwEjiJuXsdndpN0ik12Nzm7HC8e42yOXvGxo2RHliqw23tnVcvU7ODIBomRZ4KrYjVExLLLZ5Qsmk9imoIbTbRE2uc7XfOsTY2xsxtXQadobpkk2/RZWN2yquNFyjwdA7uto1WvJJgwCcN9gi9dE58kncstZ8cMFRW0kxAklxgAX22ADaTIsWOW9o3NPH7z6cAyD/e8Af6+InyH7gudC3d/NHFPSW0Zl1GkNeLhVqHXc0cBqCdxXl6NWkRiPMLe8Vxxlcs5JcrGhMKITCyamUlIqKAEwkp0mEmAg0ULR+SdsSRql6p9sAQopkpGaMVEFNMJOQEFMNVY43Lwm2TyEwh1mcymxk33Z2Lox/Gt8scuaTw6fuPSLjpABPhpsqQLv6gYXcg/MLr6emkMAdh5g4LzPwU0YP0nS5Et/L02nZFR7jHRi6Ltjsc0XlpHhtLTtb8xd90cnH6Pa04uT1dVg0jtHXiTdYsFTSrVI0bbJWnRO7tWta1p1f832N5Ta7lKw3ll4b3UeJXq6x2AZle/oWht0Oi7TdJEFjZpUze0m5zhg43AYTNhiPf7O7tUtH8bz/EeLZIhrTtY223eZPBfMPxO70nSK38BpllIy7YX7OU9f0ro4uD/vJycnLuenHw4/TNMdWqPqvMuqPc8nebel3RZnKajq25ziujW3MdHS3DGeNq2M0wG8R5hedTCuaFN4scvhc5Mo9IPBuIKkvMAVzKzhj1WGX4/1Ws5/uNi0dn/1Fjp6QDYbPRa+z/6ix9NxvbS5TKdNukadBhC83tUeNC3k6c7GgpIXI7DCmG2pNbcNvoL871cG5sXXxcG+8nPny66hBubPmic8RtBUgM2HcondfPCy73zcuzHGY+I57bfJsGcBd9FN9g8sbrVJrYzn3UXN1nADGOarRPr34MdlmnRq1D/9W0z+01fKCPNdf3irAtFINa5zrZcDq02gwXmCDOAtGJmAVDupogpUABYAxg6D6rwn9sis2pWERruaAS0AtaS1h8QNpbqnAS47Vjy+6rl1Ho9idj0HFziyXsIkF2s0Y6wbhaDY6SNVe3VYuC7P70fwdJpjxPY9wYdUEgMNmtjYwwZBsEjce90qpAS45L8Hlldd1x3fftz8to73/wB1zBtebrNgtJ3BfB3tJJmSSSSdpkyeK7b8S+3f42kmm0+CjLR+v+83cG/6nauOa2c81vnrwyUFk5P1UYzzWio1VwAJJA4qNBQ1tpzerdXMJMMmRdF5ny81eKacFVhuclMt9tv1U9X5XfJAGZ6J6JXGbFfo2llhBFsYHzVbh9JGchRNmdqmyXyctnh7Q06k+0iDsKF4JdnqhY/xz7V6l0oKEALgxm3ffC5n9SNjPUj5K/NwVFL+qf0D1u9Vc45GePVevj4efb2G8vSdydLbnHyUXCwZxI+StYLM70ySjO4Er1O5vZn5jSowaJPCcZxMAdV5TzYTx5Y3r6H+DnZusytV/wDYbO4NnpJVY+ezfQKjXM0So1nxOGo3i4aszhAkzuXJVXgNq0aLoFBlN2sAbXVTWkmCDcwGNhF66bt7TdSnqA/FZZ1J5BeL2F2YW0azyBNVzYGHgDot2BpjliubPL1ZdK31pl7n6I06ziAXOkHa3AgE2gYxvXud9e2fyeiF4I1yBTpjEuIOqYx1QHH/AF3ry+5Yiu6leHAOk7WtbIA2kG7dbeuG/E/vL+Z0pzWmadGabYuLhGu/fJEcG71vLOpEfDja9Ql0kyZvN8k2zvJJSZndn5KGfr5KYw2efNKA3smcg89qwU9H8RBtIxvxsvXotGfl0WXSD4xFpnqL/KPNFhNDKfv8rgip7bNqmTAt9dnDf6Klzva5MI/W5MmzytCiT7+aGiTGF54AD7c1OwNbHbPmfVQJzyU6r/ldysVbvmlacQcEIchQFylTFoUVOlfyXn8c3lHfn7aso/1XfoF3HPVaHTv5jO9U0R/MdOwC3ifqVeBw5HOZXqxwk4XcCNlxn3VjRnrfmfVR1bAOW+6/O9TAzGFh+ebVQU6SfDz8jZ819e/CNup2dvqVnnkI+g/2Xx/TXeEc8ea+2/h/Q1OzqA2tJ5kzH/JUZ+2nGnTqJq1ImwyCdsuDfQH91k3r0NMIDA0XAHHANJv2237lCmIlxvAv4NmRzdM8bgLR7dY9YG6Wi3oL9x2BYG4zvB2mdCBqMse4VKdPcTTDS+3Za6Nt98D5TWfPKwed5OK6Pvz28NI0l2qZpsJYzgDbUj/063hC5oDPut5OkJMZ69N6nGdtgNu9DG2e/S/bclXrBo9vlvtVeISGl6QGNjHDbOxQ7PoXvdaTZtgTFiy02F7gTb8puC9R5gAcMYwSnfZ3pTWfmFTFvP2TeVDWU2iAn2U6Pwk/5WX4D6z0VdR0DMSrXCABZYAPWfNENGLc4fVQPyUyFAlIkHIUikpNYrKIzxVauoCziVx8M/eOzkv6raPxG8WN91fGY91npDxcveFpHNejHGGj2NnTdtU8M2ZhQHL0zaBcrAM3bDyxTDL2hdjbnPuvvfYVMN0Wk2z+k1p2CyL9+v8A9dPgXaRuzaMNy+9d3KmtQZjAaDGNjOcWHzWfJelRsqsnmesvmT0n7ALnO/fbf5bRCGmKlbwN2hvxVHDcAWt4uwPw9K9vWL7f8Zv2S8cLDbIj4r337e/M6S5zT/Lb4Kf6Wkid2sZdzCjGbpVzj3W+nKI9FOmz1npPkoMbOH1VrnhrZOeXXBbJFV+oJycyRC8+C4yZ3C+MwrC0vOs6wYA+vFW0aQzbejWzvSzRaMCTs9tg4orv9dm5SqVb4sv2DNgWd77cb0W6KK3cvTFIHJUXE7D0RrZzvWZnMuHEnpb8uiuLsxnb91npnxHcPqfZaZ3nITgqtx4XJHnkXqRz1SPugkEkykkFivpCxULQMAuX8ed2uvlvQa6HjfIt5H2WtuYXnVnwWnYQb87V6LTk2bs8F241zWJXbemyFMZ2XeeeCgMx5+hTB67xbm37qiZe0vhzhA9COvX7b3M0jWoA23Tvg6xHMgDmd5XxbT2y0/Ppzg+a+p/hlpOvorcYb1MRFuHj9N8Y8io9Hv8Ads/l9FcGmH1ZpMi8NPxu3eGybPjGMr4rUdJzBusXX/iT21/F0ssaZbRBpg4a+trVCOcD/XguOkASbh5Kp1CSY4NbLrvPCzhm1U06Zf4n3D4WnHeU6DDUIc6Q0EQNu85+monjy3lVCIgEOkNvi0DAfXzVVV1tl03TZmVLX97xtgX8vNZ6jrcL949kWlo3GzkblEk77wozwu2lRcczuUWq0DzyVW53FSdm3Yqaxj7qQnoxtPH3C1gHfft3LFohsuWyffFXj4KkTx5qHRTj02pHnj7J1KEZ5JJuz0SSNNaHFUMvHFXErn/HnVdPLe2TSzfzwzuXo6LVljTtA37jwXnaXzV3ZVTwkf4n1Ejzlby9sfh6Ydw9LVEZtzsKgHx9RshS6faB6nzWiRpAlp+sDZ5g2rqe4HeD8vomkOJGtSkMBFms8tawfu8g4LlXOvx9MJhUUqgpseSbHuBA26oIDj1U5TZxLSK1pc4ybzN5JPxHbbbZiVjYw1TbY0bcd554KpxNR1sxNgv67c8/Rpv1QBMXYCzPvxShpyAIEYi/fGCqe/127FF1SegvVbncMfuq2Wjc72x4qsu44oJ4ZChm9RTGblEZs2pzsRPFIE45hZq5VznHes9Y5zwStGluiCzjPutY5LLohsGdq1NO89FcKiOFyaOiRHC/amlBySkUkiWUhbngrSePrsVVI252qebFjwdYujl8qNJEjDIWfs6rq1IwdZzw9wtNaSM7PkvNqmDOy3patL5RHQO3SmH+ijrY7betqmG/eVZG67DlfeV5lSXOk+mAwjivSg/fl5X5CjpNJwaSRTPhAaWgAFxu1A2+0ARvMzeFkIy0mxdut+U5vV7Kdluc+6YPvhvjnzQ/ljjwCeiReTvw9CfZUvdvw91Y5uZ2KDm7jkpGqJ9zcl0z90544+6WtxwvUgumSonN+KkXZ63qLs2bkEg7hm9Zay0uOeSzVikbToZ8IzitdPnhhnesehHw9VtaNxyVeJUvls3pFScOIsUXH12btqdSgRu80IKEiWUcVM5s3lRoYq2OufdZ8U/SNuS/soeJ++5ebXC9KvUGei86sqyKPZ0EzTYd3pIWgDh15rJ2W7+U3/b1JWrNvRXPCTc3dt4YxI42c1mpUxfAw2Tbk9Ve8+U3bwq2Hhh8+tyAlhiPqSbeSTnb/LemOeGPPOYi51mOSSmWkX8sc56qir6RjsH081Y53vgqnnPJTTQPzx38UwON6R5XepQTwvPopNGeNyTjniURbhclGeSCQdzz9lmqLU4e2Ky1SkcX6DceK3tG7z3hef2daDx9QF6LOWQPqtMU0nj3UOoV1TliqScynUq5zzQmUKQsomxWuFnL5oQo4/ZGuXurFWKzOQhFD1Oyh/LHE+q1A55IQtIVJ5sP6fWFCmc8kIQEgPZVO9kIQSt59/VVShCmj5LPmlt5oQgyb8vZImxCEiVVgslVCFNNf2fjxC9WlihC0wKnWx5qgjPVCFVTFbihCFJ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5" name="24 Rectángulo"/>
          <p:cNvSpPr/>
          <p:nvPr/>
        </p:nvSpPr>
        <p:spPr>
          <a:xfrm rot="5400000">
            <a:off x="4325779" y="-3111357"/>
            <a:ext cx="492443" cy="9144002"/>
          </a:xfrm>
          <a:prstGeom prst="rect">
            <a:avLst/>
          </a:prstGeom>
        </p:spPr>
        <p:txBody>
          <a:bodyPr vert="vert270" wrap="square" anchor="ctr">
            <a:spAutoFit/>
          </a:bodyPr>
          <a:lstStyle/>
          <a:p>
            <a:pPr algn="ctr"/>
            <a:r>
              <a:rPr lang="es-MX" sz="2000" b="1" cap="small" dirty="0" smtClean="0">
                <a:solidFill>
                  <a:schemeClr val="bg1"/>
                </a:solidFill>
                <a:latin typeface="Trebuchet MS" pitchFamily="34" charset="0"/>
              </a:rPr>
              <a:t>Plano de </a:t>
            </a:r>
            <a:r>
              <a:rPr lang="es-MX" sz="2000" b="1" u="sng" cap="small" dirty="0" smtClean="0">
                <a:solidFill>
                  <a:schemeClr val="bg1"/>
                </a:solidFill>
                <a:latin typeface="Trebuchet MS" pitchFamily="34" charset="0"/>
              </a:rPr>
              <a:t>conocimiento y opinión</a:t>
            </a:r>
            <a:r>
              <a:rPr lang="es-MX" sz="2000" b="1" cap="small" dirty="0" smtClean="0">
                <a:solidFill>
                  <a:schemeClr val="bg1"/>
                </a:solidFill>
                <a:latin typeface="Trebuchet MS" pitchFamily="34" charset="0"/>
              </a:rPr>
              <a:t> entre simpatizantes </a:t>
            </a:r>
            <a:r>
              <a:rPr lang="es-MX" sz="2000" b="1" u="sng" cap="small" dirty="0" smtClean="0">
                <a:solidFill>
                  <a:schemeClr val="bg1"/>
                </a:solidFill>
                <a:latin typeface="Trebuchet MS" pitchFamily="34" charset="0"/>
              </a:rPr>
              <a:t>PANISTAS</a:t>
            </a:r>
            <a:endParaRPr lang="es-ES" sz="2000" b="1" u="sng" cap="small" dirty="0">
              <a:solidFill>
                <a:schemeClr val="bg1"/>
              </a:solidFill>
              <a:latin typeface="Trebuchet MS" pitchFamily="34" charset="0"/>
            </a:endParaRPr>
          </a:p>
        </p:txBody>
      </p:sp>
      <p:pic>
        <p:nvPicPr>
          <p:cNvPr id="27" name="Picture 22" descr="http://www.veracruzanos.info/wp-content/uploads/2010/10/heriberto-felix-300x225.jpg"/>
          <p:cNvPicPr>
            <a:picLocks noChangeAspect="1" noChangeArrowheads="1"/>
          </p:cNvPicPr>
          <p:nvPr/>
        </p:nvPicPr>
        <p:blipFill>
          <a:blip r:embed="rId5" cstate="print"/>
          <a:srcRect/>
          <a:stretch>
            <a:fillRect/>
          </a:stretch>
        </p:blipFill>
        <p:spPr bwMode="auto">
          <a:xfrm>
            <a:off x="1619672" y="4869160"/>
            <a:ext cx="361294" cy="367652"/>
          </a:xfrm>
          <a:prstGeom prst="ellipse">
            <a:avLst/>
          </a:prstGeom>
          <a:ln w="38100" cap="rnd">
            <a:solidFill>
              <a:srgbClr val="00B0F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28" name="Picture 24" descr="http://t2.gstatic.com/images?q=tbn:ANd9GcTNTaNknTLme9vUO1rX_kOlPjRTkEkg6uhmkNxVK30Cpn1CY1v-"/>
          <p:cNvPicPr>
            <a:picLocks noChangeAspect="1" noChangeArrowheads="1"/>
          </p:cNvPicPr>
          <p:nvPr/>
        </p:nvPicPr>
        <p:blipFill rotWithShape="1">
          <a:blip r:embed="rId6" cstate="print"/>
          <a:srcRect t="9879" b="13961"/>
          <a:stretch/>
        </p:blipFill>
        <p:spPr bwMode="auto">
          <a:xfrm>
            <a:off x="8593153" y="2168904"/>
            <a:ext cx="371335" cy="360000"/>
          </a:xfrm>
          <a:prstGeom prst="ellipse">
            <a:avLst/>
          </a:prstGeom>
          <a:ln w="38100" cap="rnd">
            <a:solidFill>
              <a:srgbClr val="00B0F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29" name="Picture 6" descr="http://t1.gstatic.com/images?q=tbn:ANd9GcQYq3JJpO9nwqnFZAWIndW3RYIGRxmeQxBMLlSo7b5EX3WAdIpgOw"/>
          <p:cNvPicPr>
            <a:picLocks noChangeAspect="1" noChangeArrowheads="1"/>
          </p:cNvPicPr>
          <p:nvPr/>
        </p:nvPicPr>
        <p:blipFill>
          <a:blip r:embed="rId7" cstate="print"/>
          <a:srcRect l="29327" r="15277" b="37001"/>
          <a:stretch>
            <a:fillRect/>
          </a:stretch>
        </p:blipFill>
        <p:spPr bwMode="auto">
          <a:xfrm>
            <a:off x="5821536" y="2899544"/>
            <a:ext cx="358235" cy="360000"/>
          </a:xfrm>
          <a:prstGeom prst="ellipse">
            <a:avLst/>
          </a:prstGeom>
          <a:ln w="38100" cap="rnd">
            <a:solidFill>
              <a:schemeClr val="accent6"/>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30" name="Picture 14" descr="http://www.eluniversal.com.mx/img/2009/10/Soc/alonsolujambio_int.jpg"/>
          <p:cNvPicPr>
            <a:picLocks noChangeAspect="1" noChangeArrowheads="1"/>
          </p:cNvPicPr>
          <p:nvPr/>
        </p:nvPicPr>
        <p:blipFill>
          <a:blip r:embed="rId8" cstate="print"/>
          <a:srcRect l="12516" r="14889"/>
          <a:stretch>
            <a:fillRect/>
          </a:stretch>
        </p:blipFill>
        <p:spPr bwMode="auto">
          <a:xfrm>
            <a:off x="3203848" y="3933056"/>
            <a:ext cx="372609" cy="396000"/>
          </a:xfrm>
          <a:prstGeom prst="ellipse">
            <a:avLst/>
          </a:prstGeom>
          <a:ln w="38100" cap="rnd">
            <a:solidFill>
              <a:srgbClr val="92D05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31" name="Picture 12" descr="http://conservapedia.com/images/2/23/Ernesto_Cordero.jpg"/>
          <p:cNvPicPr>
            <a:picLocks noChangeAspect="1" noChangeArrowheads="1"/>
          </p:cNvPicPr>
          <p:nvPr/>
        </p:nvPicPr>
        <p:blipFill rotWithShape="1">
          <a:blip r:embed="rId9" cstate="print"/>
          <a:srcRect l="14131" t="-1363" r="7118" b="18986"/>
          <a:stretch/>
        </p:blipFill>
        <p:spPr bwMode="auto">
          <a:xfrm>
            <a:off x="2763292" y="4221088"/>
            <a:ext cx="344160" cy="360000"/>
          </a:xfrm>
          <a:prstGeom prst="ellipse">
            <a:avLst/>
          </a:prstGeom>
          <a:ln w="38100" cap="rnd">
            <a:solidFill>
              <a:schemeClr val="accent2"/>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32" name="Picture 2" descr="http://t0.gstatic.com/images?q=tbn:ANd9GcRAjQ3qKNOKFIjRgbs3OW3Kty-PSfvin8U07hqXxpmKINmituxf-g"/>
          <p:cNvPicPr>
            <a:picLocks noChangeAspect="1" noChangeArrowheads="1"/>
          </p:cNvPicPr>
          <p:nvPr/>
        </p:nvPicPr>
        <p:blipFill rotWithShape="1">
          <a:blip r:embed="rId10" cstate="print"/>
          <a:srcRect l="2771" t="-5546" r="12229" b="20618"/>
          <a:stretch/>
        </p:blipFill>
        <p:spPr bwMode="auto">
          <a:xfrm>
            <a:off x="2627784" y="4797152"/>
            <a:ext cx="387023" cy="360000"/>
          </a:xfrm>
          <a:prstGeom prst="ellipse">
            <a:avLst/>
          </a:prstGeom>
          <a:ln w="38100" cap="rnd">
            <a:solidFill>
              <a:srgbClr val="FFC00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33" name="Picture 20" descr="http://www.presidencia.gob.mx/images/gabinete/mediana/javier_lozano.jpg"/>
          <p:cNvPicPr>
            <a:picLocks noChangeAspect="1" noChangeArrowheads="1"/>
          </p:cNvPicPr>
          <p:nvPr/>
        </p:nvPicPr>
        <p:blipFill>
          <a:blip r:embed="rId11" cstate="print"/>
          <a:srcRect/>
          <a:stretch>
            <a:fillRect/>
          </a:stretch>
        </p:blipFill>
        <p:spPr bwMode="auto">
          <a:xfrm>
            <a:off x="2339752" y="4966568"/>
            <a:ext cx="360000" cy="360000"/>
          </a:xfrm>
          <a:prstGeom prst="ellipse">
            <a:avLst/>
          </a:prstGeom>
          <a:ln w="38100" cap="rnd">
            <a:solidFill>
              <a:schemeClr val="accent4"/>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24" name="Rectangle 3"/>
          <p:cNvSpPr>
            <a:spLocks noChangeArrowheads="1"/>
          </p:cNvSpPr>
          <p:nvPr/>
        </p:nvSpPr>
        <p:spPr bwMode="auto">
          <a:xfrm>
            <a:off x="3275856" y="1681063"/>
            <a:ext cx="2520280" cy="307777"/>
          </a:xfrm>
          <a:prstGeom prst="rect">
            <a:avLst/>
          </a:prstGeom>
          <a:ln>
            <a:headEnd/>
            <a:tailEnd/>
          </a:ln>
        </p:spPr>
        <p:style>
          <a:lnRef idx="0">
            <a:schemeClr val="dk1"/>
          </a:lnRef>
          <a:fillRef idx="3">
            <a:schemeClr val="dk1"/>
          </a:fillRef>
          <a:effectRef idx="3">
            <a:schemeClr val="dk1"/>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s-MX" sz="1400" b="1" dirty="0" smtClean="0">
                <a:solidFill>
                  <a:schemeClr val="bg1"/>
                </a:solidFill>
                <a:latin typeface="Trebuchet MS" pitchFamily="34" charset="0"/>
                <a:ea typeface="Times New Roman" pitchFamily="18" charset="0"/>
                <a:cs typeface="Times New Roman" pitchFamily="18" charset="0"/>
              </a:rPr>
              <a:t>FEBRERO 2011</a:t>
            </a:r>
            <a:endParaRPr kumimoji="0" lang="es-MX" sz="1400" b="0" i="0" u="none" strike="noStrike" cap="none" normalizeH="0" baseline="0" dirty="0" smtClean="0">
              <a:ln>
                <a:noFill/>
              </a:ln>
              <a:solidFill>
                <a:schemeClr val="bg1"/>
              </a:solidFill>
              <a:effectLst/>
              <a:latin typeface="Trebuchet MS" pitchFamily="34" charset="0"/>
              <a:cs typeface="Arial" pitchFamily="34" charset="0"/>
            </a:endParaRPr>
          </a:p>
        </p:txBody>
      </p:sp>
      <p:sp>
        <p:nvSpPr>
          <p:cNvPr id="26" name="Right Arrow 46"/>
          <p:cNvSpPr/>
          <p:nvPr/>
        </p:nvSpPr>
        <p:spPr>
          <a:xfrm rot="16200000">
            <a:off x="-1002132" y="3355595"/>
            <a:ext cx="3500462" cy="504000"/>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smtClean="0"/>
              <a:t>OPINIÓN POSITIVA</a:t>
            </a:r>
            <a:endParaRPr lang="es-MX" b="1" dirty="0"/>
          </a:p>
        </p:txBody>
      </p:sp>
      <p:sp>
        <p:nvSpPr>
          <p:cNvPr id="35" name="Right Arrow 47"/>
          <p:cNvSpPr/>
          <p:nvPr/>
        </p:nvSpPr>
        <p:spPr>
          <a:xfrm>
            <a:off x="899592" y="5449472"/>
            <a:ext cx="7520539" cy="504000"/>
          </a:xfrm>
          <a:prstGeom prst="rightArrow">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smtClean="0"/>
              <a:t>CONOCIMIENTO</a:t>
            </a:r>
            <a:endParaRPr lang="es-MX" b="1" dirty="0"/>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22 CuadroTexto"/>
          <p:cNvSpPr txBox="1"/>
          <p:nvPr/>
        </p:nvSpPr>
        <p:spPr>
          <a:xfrm>
            <a:off x="1691680" y="92954"/>
            <a:ext cx="7128792" cy="1152000"/>
          </a:xfrm>
          <a:prstGeom prst="roundRect">
            <a:avLst/>
          </a:prstGeom>
          <a:solidFill>
            <a:schemeClr val="accent4">
              <a:lumMod val="75000"/>
            </a:schemeClr>
          </a:solidFill>
          <a:ln>
            <a:noFill/>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wrap="square" rtlCol="0" anchor="ctr">
            <a:spAutoFit/>
          </a:bodyPr>
          <a:lstStyle/>
          <a:p>
            <a:pPr marL="504000"/>
            <a:r>
              <a:rPr lang="es-ES" sz="4000" dirty="0" smtClean="0">
                <a:solidFill>
                  <a:schemeClr val="bg1"/>
                </a:solidFill>
                <a:effectLst>
                  <a:outerShdw blurRad="38100" dist="38100" dir="2700000" algn="tl">
                    <a:srgbClr val="000000">
                      <a:alpha val="43137"/>
                    </a:srgbClr>
                  </a:outerShdw>
                </a:effectLst>
                <a:latin typeface="Arial Rounded MT Bold" pitchFamily="34" charset="0"/>
              </a:rPr>
              <a:t>3.b </a:t>
            </a:r>
            <a:r>
              <a:rPr lang="es-ES" sz="4000" cap="small" dirty="0" smtClean="0">
                <a:solidFill>
                  <a:schemeClr val="bg1"/>
                </a:solidFill>
                <a:effectLst>
                  <a:outerShdw blurRad="38100" dist="38100" dir="2700000" algn="tl">
                    <a:srgbClr val="000000">
                      <a:alpha val="43137"/>
                    </a:srgbClr>
                  </a:outerShdw>
                </a:effectLst>
                <a:latin typeface="Arial Rounded MT Bold" pitchFamily="34" charset="0"/>
              </a:rPr>
              <a:t>Alrededor del</a:t>
            </a:r>
            <a:endParaRPr lang="es-ES" sz="4000" cap="small"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25602" name="AutoShape 2" descr="data:image/jpg;base64,/9j/4AAQSkZJRgABAQAAAQABAAD/2wBDAAkGBwgHBgkIBwgKCgkLDRYPDQwMDRsUFRAWIB0iIiAdHx8kKDQsJCYxJx8fLT0tMTU3Ojo6Iys/RD84QzQ5Ojf/2wBDAQoKCg0MDRoPDxo3JR8lNzc3Nzc3Nzc3Nzc3Nzc3Nzc3Nzc3Nzc3Nzc3Nzc3Nzc3Nzc3Nzc3Nzc3Nzc3Nzc3Nzf/wAARCADAAMEDASIAAhEBAxEB/8QAHAAAAgIDAQEAAAAAAAAAAAAABgcACAEEBQMC/8QAURAAAQMDAQMGCAgLBgUEAwAAAQIDBAAFEQYHITESQVFhcYETIpGhsbLB0RQjMjZCVGJ0FRYXMzVSZHKClKIkQ0RzksIlJlVj8DSE4fFTk9L/xAAaAQACAwEBAAAAAAAAAAAAAAADBAACBQEG/8QAMREAAQQBAgMIAQQBBQAAAAAAAQACAwQRITESEzIFFCIjQVFhcTMkQlKRFTSBodHw/9oADAMBAAIRAxEAPwB4Vzr1e7fZYpk3KShlH0QTlSz0JHE19Xu6R7Ra5M+Ufi2GyogcSeYdpOBVdr9ept9uLk2evlKPyED5LSf1U9Xp303Vqmd2uyWsT8oYG6Ylz2upDhTa7YVpHBySvk5/hHtNcwbXLyONvgnsKvfS9NYrWbRgAwQs425T6ph/lcvPNAg/1++sflbvf1GB/V76XtSrdyg/iud6l90wvyt3v6jA/q99T8rd8+owP6vfS9O7HPk4A6TRdYNn19vAQ6ppMKOrf4SRkEjqTx8tDkgqxjLgrsmsP0auoNrd7+owP6vfWU7Wb4s4RAgqV0Dlk+Y0UWnZZZIgBuDj85fOFq5CP9KfaTRdAs1stiORAgR2Bj+7bAz30hJNVHSxNMjnPU5LqLrjW8xIVG04laVcFBhzB7zit9vUG0RYBGm44H2iB/vpiDHRXmuRHbOHHmkHoUoCgGZp2jCOI3DdyAVX/aInjpqMexY//utKVrLXUQEv6aCQOJDK1Ad4JFMtMqMr5L7SuxYr0BSrBTgjpFcEzRvGFCwnZyTbu1e/sq5L9viNq6FoWPSax+Vq9/U4P+lXvpuy4USa2pqXGafQfouoCh56Fbtsz09PyqMwuC7zLjqwP9JyPRR456x62ITopx0uQWdrN8P+CgHuV76g2tXv6nB8ivfWtftml7t3LcglE9hO/wCKHJcH8J491BS0LbWptxJQ4g4UhQwUnrHNT8UNSUeAJN8lhm5R7+Vm+80WD/pV76x+Vm//AFWB/pV76Ad9TNG7nB/FD71L7o/G1m/Z3xIBHRyVD21vwdrz6VgXG1IWnnVHcwfIaWNYqrqUBGOFdFuUeqsdp3VNq1C2fwfIBdSMrZX4q093OOsV2wRiquxJb8KS3KhvLZkNK5Ta0cx9x4EU/wDQ2pE6ksiZCwESmj4N9A4BWOI6iN//ANVl26Zh8TdloV7Ik8J3RLUrFSkU2lltrnqbgW+3oVgPOF1wdISMDznPdSiPGmPtuJ/DVtHRHV61LivQ0GgQBYttxMpUqVKyBvwKcSqmK7umNKXPUjxTEaDcZJ5Lkh1PijqHSeyu5oPQbt95FwuZU1beKEg4VI9yevnpzxIseFGbjxW0NMtJ5KEIGAkDorMtX+Dwx6n3T9epxDich/TGh7Rp5CXENfCZY3mS+AVZ+yOCR2eWu/MmRoLKn5bzbDSRvW4oJHnoG1ftLjW1a4llSiXJSSlbpPxTZ4fxHs3ddKi73m43uR4a5y3JC8+Kk/JT1JTwFKxVJrB4nlMPsRxDDRqmvetqtpiEotjLs9f648RvykZPcKCrltJ1HOKgzIahIPBLDeVD+JWfZQzbrfNuskMW6K9Jd5w2nPJ7TwHeRRvatlN0khK7jLYhoPFCE+FWPZ6ab5VWDq1KX5liXZBcq73SYomVcpjxPHlvKI8ma0leOrKyVdZO+nVC2U2BlIMlyZJWOJLvIB7hXVa2eaVQP0ShXWpxZ9tcPaEDelq73OU7lV/ASOc9xxW1GuM6IQqNOlMkcOQ+oe2nurZ9pZXG0ND91ax7a0Jmy7TbwUWkSo5PDwb5IHcc1z/IQndq6Kco2KW1s2g6lgkf28ykA/JkpC89+4+ejKy7WorpS3eYLkcncXWDy0+Tj6a0rrskfaSV2q5JdOPzcpGCerlJ91Al6sF1sa8XSC4wknCXPlIJ6lDd3Vbhpz6DQqvFPFvqrD2262+7RxIt0pmQ3wKmznHURxHYa52otKWnULf9tj4exhMhrxXE9/OOo5FV/g3CXb5IkwJLsd4f3jSsE9vT2GmbpPailakxNRpS2TuEtsYSf3xzdopWWlJD4oz/ANpiO0yTwvCENW6JuGmlF4gSIGfFkoHyR0LH0e3hQyQRxFWhKWpLG/kONOJ386VJI8hFKbX+zwQm3LpYGiY6fGfijJKPtI58fZpitf4vBL/aDPUx4mJa1Kn/AJx41K1AQRkLPIwpR1shuK4uqTDKz4KYypJTndyk7wfJmgWifZsM63tf7y/UNL2mgwuBRq5IkbhWDqVMddSvNLcSd23fpq2/dletS3pjbbj/AMbt33ZXrUuuffXoqX+nasW1+UqDso62caLF8c/CFyQTbm1EJQf8Qoc37oPHpO7mNcLR2nXdR3luKgkR0DlyHE/RT0DrPNVg4caPBiNx4raW2GUBKEJ3BIFAv2izy2nVGqVw7xOUUtiJGK1KQ0y0nJOQEpSB5hSc15tAfu63IFmcWzbx4q3UnC3+w8yfT2VNpWslXeUu1W1zEBk4dWk48Oodf6o85oQs9rmXi4tQoDfhH3Dv5gkc6lHmA/8AihVajWN5sqJYnc48DFrxY7sl9DEdtbryzyUIbSVKUeymZpXZaClEnUa95/wjSuH7yh6B5aMdHaQg6Zj4bT4aYpIDslQ3q6h0DqHfvomwKFYvuf4Y9Arw1A3xP3WnbrdEtscR4MZqOyncENpwO/prcwKgrNZx13TwGNlgVmsVKiizUqVKiixgdlechhqQ2pt9tLjahhSFjII6xXrUqKEZS11TsvhyguRYVJhvcfAH80o9X6vopU3CBKtkxyHPYWxIRxQvd3jpHWKs/gdFcXU+m7fqOCY85sBYz4J9IAW2eo+znp+tefHo/UJOao12rd0ntEa2l6eeTFlLXIthPjNcVNdaPanyU8IMyPcIjUqI4l5h1IUhaTkEGq8aksE7Ts8xJ6Qc+M06keK4npHtHN5K6ugtXu6bm+CkFS7a8oeEbBzyCfppHpA49tM2arZWc2LdBgncw8uREG0vQ6YwcvVnbCWh40phAwE9K0jo6R30s8Y9lWhbW1KjpWlSHG3E5SobwpJHnFIzaLpb8Xbt4aMnFvlEqa6G1cSj2jqz0VKFrPlPK5br/vahCifZuojW9qAP01D+g0MkYNEmzg/872r99XqGn7H4XfSUg/I1WGqV81K8wt1Jzbb+nbd92V61LoZJwASTuAHP1Uxttn6dtv3ZXrVydl9kF41I268jlR4SfCrBG5Ss+IPLv7q3q8gjqBxWRKwvnwE0dA6dTp2wtNuAfC3sOyFfaI3DsA3eU1wdrGqDAiJssNf9plJJeUk70N9Harh2Uc3OazbbfImSVclphsrXjnA6PRVcLxcX7xdZNxlfnX15wDnkjglI6gMCkKcRsSl7k3YkEUYY3deEaK/LksxYjRceeWEIbSMco9HZTs0hH0/pSAqK7dIAuB3S1qeSDyh9HecgDhjtPPXE2Q6bSllV+lpy45luMD9FPAq7Tw7KXurAPxovGUJyZjnrGnJP1UhjBwAl2eQwPIySn/8AjJY/+rwP5lHvqfjJZP8Aq8D+ZR76rVyU9A8lTCf1R/pqn+LaP3K3fyfRWjjTI0tHLjSGnk9LawoeavfNVcgS5UB9L0GQ7GcSflNK5J83Hspy7NtaOX5K7fcyDPZRyg4BgPJzjOOYilLFJ8Q4hqExDba88J3R0+82w0t15aW20DlKWs4CR0k1zfxlsf8A1aB/Mo99cjadL+C6LnkfKeCWRn7SgPRSCwnnA8grtSmJ2l2cKWLPKdjCsr+Mlk/6vA/mUe+uoFAjcQaquUjknA8gqy+nZQm2K3ygfzsdCu/k76rbq93xrldr2Odlb7rqGW1OOqShCAVKUo4AA4kmub+Mtj57vA/mUe+pqr5tXX7o76pqtSQOQPFHDoFdqVBYzk4wpYsckjRWhhz4k5suwpLMhsHBU0sKAPRkV5zrrAgKSidNjR1LBKQ86lJIHRk0stic8JfuVuUccoIfQObd4qv9prX22AG72wEbhHWSD+8K53TM/KJUNjyuYEZ6od0xqO1OQ5N4gA71NOiQjLa+Yjf/AOCkdPhvW6YuI+ElSMEKQcpWk8FJPOCN9a2Eq+ikdwpn3/TYuWzq0XOK3/a4URBVyRvW1jeO7j5emtGNvdCATkFJud3gE41Cxsk1Spt0WCc78WrJhrUfkniW+znHeOimHqezM36zSbe9jLifEVjPIWPkq7j5s1XNh5xh9t+OstutqCm1pPySDuPmqxelLwi+2KLPSAFuIw4gfRWNyh5aUvQcp4kb6pirJxsLHKukyM9ElPRZKCh9lZQ4k8QobjXe2cfPe1fvq9Q0RbYrII11YuzKMNyx4N3A4OJG4949FD2zgH8eLV/mK9RVPGXm1S74SnL5c4arC1KxvqV59bCTu23fe7b92V61FGyG2CFpdMxQ+MnOFz+EeKkeQE99C+2tKnL7bG0b1KjlI7SvFNa1Q0wLZFiIGEsMpRjowBT8z8VWN90pE3M7nIF2z3csWqNa2lYVLXynd/0E78d5x5KVljtjl5u0S3N5CpDgQpQ+innPcAa7u1CcZ+sJaQrlJipSwnHNgZV5ya7mxe2h+5zrmtOQw2lpHUpW8+YDy05H+nqcXqUs/wA2fHsmvCiMw4TMWOgIaZQEIA5gKrtq051TeD+2OetVkTwqt2rRjVN4H7Y761Ldm6yORb2jAtK2RPh9xiwwvwZkPIa5eM8nlHGcUx/yQO7iL0gf+3PvoC0x847Uf2xn1xVlDwFHv2JIngMOEOpCx7SXBVcktlmQ6zkHwa1IyOfBx7KIdnC1I1pa+SSOUtaT1goVkVwrl+kpf+e56xrs7PlFOtLTgZ+OI8qVU5KeKBxPslo9JgAj7bTL8HZ4ELO958rPXyE+8ilARg7qYW2eUHdQw4wP5iLyj1Favcml6Ouh0G8MA+Ve24mUqA4p87K5fwnRkJJVlTJW0e4n30ht/NxpubEZhXAucMn828l0A/aGD500PtJnFDn2V6LsSYRxqn5tXX7o76hqtQ4CrK6p+bd1+6O+oarV9EULsvZyJf6giXZ3P/B+sLeskBDqyyvPQsYHnxRJts/S9sPRHX6wpctOKYcS82cLaUFpPWN4o82sy0z3bFLbxyX4Rc3dZSaYkZi0x/uhMfmAtQDzGrE6JSF6MtKVAEGKkEHnGKrqKsXoU50dZ+b+zJpftPpb9olHqckjrOy/gHUUqGAfAlXhWD9g5x5Dkd1GGxe8FqXMtDqvFdT4drJ+kMBXmwa39tVsS5AhXVCPHZc8C4r7Kt48489LnSk9Vr1HbZnK5KUPpDn7ijyVeYmiD9RU13XD5NhPHX1q/DGlJ7CU8p1CPCtY5lp3j0Untm2/W1pI51qP9BqwKgFNkL3gjB66RmlIQtu1JiEBgR5bqAOrkqx5sUnVk8mRh9kzYb5jHJ7ZqVipWem0s9fRky9ommGFDKVlOR0gLz7KZaiAjJ7aAtSpC9qWmuV9FlxXfhVG09XIgSF/qtKPmNHlOWsHwhM0Liq03WQuTdZsle9T0hxZIPSomnLsdihrSIeI8aRIcWT0geKPRSPG8DrFWD2aICNEWrA+U0VHvUa0u0NIWtSNMZlJRMR6Krbq751Xj74761WSNVt1d86bx98c9al+zPyH6Rb/AEhfGmPnHavvjXrirKEjG+qz2F9qNfLe++sIaaktrWs8EpCgSaeh13pfH6ai5zwyd3mq/abXOkbgKtJwDTkpCXMYuUwc/wAIc9Y12tnqgnWdpzxLxH9Kq4k9aXZ0l1tRUhby1JV0gqJBrtaAKRrG1k8zildwQo1ovH6cj4SjPyj7X1tFlGXrK6LzlLaw0P4UgUOCti4STMnypSuL7y3D3k18Q4zkyUzFYQVPPLCGwOcnhRIgGRAH0VJDxvK8T5KP9jUvwOpX45O6TFO49KVZ9CjQB20RbP5Yh6ytjqzgLd8EexQKfbQ7TQ+FwVoHcMgTz1T827r9zd9Q1WofJFWV1Pv03dPujvqmq1j5Keykuy+lyav7hY35rt3mcJtisKOXlyM28wodACwU+YiuJWd/GtJzOIg+ySa/AIWKsXoTH4oWfHD4Kmq6VYvQnzPs/wB1RWd2n0tTlDqK8NosP4bo25oAypDXhU9qTmq+FXEgcN9WZv6A5Y7ggjIVGcH9JqsqD4iR9nf5Kr2acscF27o5pVnbPI+GWiFKzkvMIWT2pBpaSowjbbIx4B7Do7S0R/to70MsuaPtCic/2VA8gxQnqBATtgsSsDx4+e8eEpGI4e8fBTcgy1p+kyKlZzUpdHQBqY42o6Zzu+JcHmVRtPTy7fJT0sqHmNLvaBI+CbQ9NP5wElIJ6ivknzE0yiApBSeB3Hso0ow1hQWalwVWc4AxVgtmpB0RauppQ/rVSGucYxrnMjkFPgX1owepRpz7H5fh9IIaKsmO+4juJ5Q9NaXaIzA1ySpnEpCOFcKrfrE/813j74761WQJ8Wq36w+dd4++O+tS/Zn5Ci3+gLjE4rIJ44Nbtkgpud4hQVrLaZLyWisDJTndnFM0bII5IJvMjs8AitSWzHCcPSMUL5BlqUu9Rx5qLNIWx5m33HUjwU3HhxXRHWR+cdUkpGOzPHpPVR5a9lFoivh2fJkzgk7m14Qg9oG8+WvXaopm3aL+CR0IZbdeaaQhAwAAcnd2JpOS6JSI4/VMsrGMF7/RJLHJ3dFFWzKD8O1lCKkgpjBb57hgecihXfz8aZOxhlluTcZ760I5KUsoKlAZycn0Cm7juGF2EtXAMoygrVEL8HaiucIAgNyVlI5uSTyh5lVoQ3jGmR3xxadSvPRgg0ZbXIzbep0S2ClSJMdJUpJBypOR6MUD8nlZT0irQnmQD6UlHDKcKyd+cS5pq4uJxyVQ3FDvQaraneKfVul/D9mgkK3qXa1BR6wgg+ikIn5IpPs0YLx8pi7rwlQ1K7Flgidbb3hHKcjRUvpI4jkrGcdxNcg1oh4c4tHoki0gArAqxWgvmdZ/uqarrVitB/M6z/dU1m9p9LU9Q6iuhfnA3Y561cExnCf9JqsqB4oOOjNWG2hSvgejrm5nClsltPWVHk+2q9FJxgZ4YA6a52YMMcV28cuAVi9Ct+B0dZ0fsqD5Rn20K39wK2v2NGfkR9/Vnwh9lHNljfArNBjH+5joQe0JFLWfIEjbVEAO5kpaPaGyfbSEWr3n4Kbfo1o+k2cVKxmpS6PlJ7bS4pq/2xxBwpEflg9YXmmrbJaZ9ujSkHKX2UrBHWKVO2zdfbb91V61FmyS5idpVEVSsuwnC0Rn6PFJ8h81OzMzWY5KRPxO5qXG0y3mBq+ZkEIk4kJ6+V8rzg0QbFrn4OdPtaiAHkh9vtScK8xFdLbRai7b4l2bRkx1eDdI5kKO4+X00tNP3RdlvUO4t8r4lwFaRxUg7lDyGnWfqKePUJZ/lT591ZXimq4ax+dd4H7Y56asVGkNSorUhhYW26gKQoc4IyDVdtZbtW3n7456aW7N0ld9I17VgXzo841TZz+2NemrIjmqt2kN+qrQP21r1qskmp2n+QfSlHoKh4Uq9t0rdaYgVxU46R2AAek01FcKRm16UZGri1k4jx0JA6CcqPsoFFvFOPhGtuxEUEHjWfRWQOUQkYySAMnjRQnZ3qlQB/BqcH9oR763nysYfEcfayGMe7VqFuYDm6KxziiSRoTU0Zhx9+2FLbaStag8g4AGScA0ObiMjgeFdZIx/ScqPa9p8Sb2gpXwnZlco5VvjJkN9gKSoesaUCfkjspg7NZRFl1PDyMmL4ZI/hUk+yl8kYSOwUpVbwySfaNO7iYxHuyKOiXdbrFcHivQCg9hUBQPIYXFfdjOZ8IytTageOUnHso92LKH4wzh+x/7xXH2l282/WM7AARJxIR/EN/9QVUY/FpzffCs9ua7SharE6DIGjbOT9VTVdqsRoU40ZaCTgCMnfQe1OhqJQ6ihbbTcQ3aIduSrx5D3hFp+wn/AOSKWuloKrlqO2wwnlBx9PKH2UnlK8wrd17evw5qaU+glTDPxDPRyUk5PecmibYzafD3KZdXAORHQGmz9pW9XmA8tWZ+nqEndccedY0TeOEo37kjeeqkZpqb+EdqjM0HKX5rqknq5KsebFNbXF1/BGl58lCkh0t+DaBP0lbh6fNSZ2cjk60tA/7p9RVKVI8xSP8AhMWH4kY35VhKlZxUpDKcwk7tt/Tlt+7K9auZsqvf4L1MmM8rEecnwRydwXxQfSO8V09t36btv3ZXrUu21KQsKQpQUk5BTxHZW7BGJKgaVkzSFljIVmbpBaudukQnxlp9soV1Z5+7jVbrpAftk+RBlgeFYcKFdeOB7xg0+9C39OobAxJUoCS2PBSEjmWOfv40MbW9MKmRk3uE2C9HTiSlO7lNj6X8PP1dlI0pjBKY3Jqyzmxh7d187INRB+EuxyVjw0cFcflH5TfOO4nyEUvNaY/G287/APGOemubDlPQZTEuK4pt1lQU2tO8g+3206tLjTGroapzlpgKnk5loW0kqSs8TnnB5jTUgFWUygZBQG+ewMzqEp9HI/5qs+4/+sb9NWPTwFciNpawxn2349nhNutqCkLQykFJHAg12az7dgTuDgMJyvCYmkErCqrlraUZurbq+FcpJkFCT1JAT7Ksad9cRzSWnnVKU5ZYKlKJJJYGSTvJqVZ2wuLiFLEJlbgJD6Thmfqa2RSDhchJVn9Ubz6KskMVyoGmrJb30SIVqiMvIzyXENAKTnjg11gKluwJ3AgaLteHlNwvJ9tLrLjahlK0lJz11WGYwYsp+MsEFl1beOwkVaMjdXEk6S09KfW/Is8Nbriipay0MqJ5z01apa5BORuq2IObjVJXQkgsXGe3nc/bpCMdJCCrHmoaA3ADo56sjH0rYIyw4xaITawCkKSyAcEYIz1g4rzTo7TaMgWSB/8AoTTLe0GNcXAbpc03FoGdktdivzhm5+p/7xXT22W/9G3JI3gqYWQOY+MPOD5aYVtsNqtb637dbo0ZxaeSpTTYSSOON1e9yt0O5x/g9wjNSWcg8h1PKTnpxSzrQNjnAaI4gPK5arDgY3Hf1U1LnqP8DbMbXEYWEzJkUNo370I+kr2DrNE99tWkrFbXZ02z29LbfABhPKWrmSOkk0krtcHLjNU+tpDKAkIZjoGEstj5KEjoGe85p9rhbLdNBqlC3uwIzqVppSpxSW20kqUoJSgcSSdw9AqxOjLILBp+LBJy8E8p5WOLit58nDupcbJ9LqmT/wANzGsR455McKHy3OdXYPSeqmlfrrHstqk3CUrCGUE4HFR5kjrJpa9NzHiNn/ijVY+Bpe5LLbNevDTY9mYPisYef61EeKO4ZPfQzs7OdbWn/NV6iq4lwmvXGc/NlK5T76ytZ6zzdg4d1drZ5n8drT/mn1FU9yRFVLfhK8zmTg/KsPUqVK8+tjKTm24f8btv3ZXrUuM430x9t36ZtvVHV61Lg16Kl+BqxbX5SiLQ+pV6avAkL5Soj2ESUD9XmUB0p84zT/jvszI6HmVpcadRykqG8KBHHsqr44H0UwNmutU2hYtN0c/sC1fFPKP5knmP2SfJ2Uvfq8fmM39UepYA8Dlr7R9GLscpVyt6Cba8rKkpH5hZ5v3TzdHDnoYsd4m2G4InW9wpcBwpB+StPOk9X/3Vj3WmZkZTT7aHWXUYUlW9KgfZSY1zoGRZFuTrUhb9t3qUlO9bHUelPXxFDq22yN5UqvYgc08yNM/SmqrfqSKHIq+RISMux1qHKQfaOgjzUQgg89VdhTJECUiVBfWxIbOUONneOnu6uemrpTahHeCI2oUJjOgYElA+LV2j6Po7KDZoPjPEzUIsNtrtHbpnVivGLKYlspejPNvNKGUrbUFA94r1yBxNZ503Tm6+qlYBrNRRSpUrB4VFFKzXyTjnrClpQCVEADeSeauKL6rl369wbFCXMuDyUNjckcVLPQkc5oY1TtJtdrC49tInywCPiz8Ug/aV7BmlBebvPvc1Uy5Pqdd4JHBKB0JHMP8AzfT1ejJJq7QJSa01mjd1v6t1PM1LcPhEkluOg4jxwrc2OnrUenyV7aL0pJ1NcQnCm4LKh8IfAxgceSnrPmFfWj9HzdTSkr5KmIAV8ZJI4/ZT0nr4DjTztFqh2aC1CgspaYbG5I35POSecnppyxZZAzlxbpeGF0juN694sZiHFajxm0tMNICUISMBIHACkrtM1UL3cRAhOcqBDVxByHXBuKusDeB3miPabrdLTbtltDuXlZRJfSfzf2B19J5qU3MOoYqtCqc81/8Asu2rAA4GqHjuoi2d5/Ha0/5qvVNDlEmzv57Wn/NV6hrRsfhd9JOD8gVhqlYqV5hbiTe2vP4fg7t3wU4/1Uuqa+22CotWy4JBKUKWyvqzvHoNKk16Ci4GEYWPbbiUrFZHAgjIPNWKlOJbKYOgNfqtCW7beFKVAG5p4AksdR6U+inCy8zKYS60tDra05SpJyFA9B6Kq+FEHIoh0prC5abWER1eGhlWVRnD4vak/RPmNZlqhxHjj/pPwW8eF6PtXbMo85bsyxFMaSolao6vzayej9U+alVcrdNtcox7hFcjvJ+i4MZ6wecdYp96b1fadQtgRJAQ/jKozuAsd3OOsZrq3G2QbpHLFwitSGic8hxIOD0joNKxXZYDwPGn/KPJWZKOJhVdrNe7lYnuXapi4+d6kDehXak7qOrTtbkthKLvbkPHncjK5J7eSffXSvmyeE8pTtmlORVK3+Ddy4juPEeegq57P9SW5RIg/Cmx9OMQvzHBpviqWNToUvixFtqmXC2naakYDsh6Mo8zzKsDvGa7DGs9NvAFF6hb/wBZ0J9OKr3Igy4uRJiSGcHg60pPpFa3hEjipPeaqezondLlbvkg3CsgvVunkJKlXmCAP++k1zpe0TTEdJ/4kHSOZltSs9+MUgCpIHFIx2V9tIW8oJabWtR4BKSonyCoOzYxu5Tvsh2Ca902uMJC0Wm2uuK+i5JVyU+QZNAd+1fer9lM6WQwf7hnxG+/p7yalt0dqC5ckxrVICD/AHjwDSfPRnY9k618ly+TeSOPgY3tUfZVh3SvruVXNiXfZLSOy6++2xGaccdV8lDaSVHsFMfSmzB54olajV4JvcoRGz4x6lKHAdQ8tMayadtVjaKLdDbaJ+UvGVK7VHea+r1fbbYY3hrlKQ0n6KOKlnoA4mlprz5fDGEeOq1nieVux2GIkdDLDaWmmxyUoSMBI6AKW+vtoaWku2ywOhbhyl6WneEdKUHnV181DOrtoFxvgXFhhUKAdxQFfGOj7RHAdQ76DOrydVErUDnjl/pDntjHCxQnt7zmsVKla+PZZqlEmzkZ1tav81XqKoco32QwVStWCTj4uIypRJ/WV4o9vkoFohsLs+yPXGZAnlUqYqV5lbi5eo7OxfbPJgSPkup8VR+gob0qHYartdrbLtM92DcGfBPtneOZQ5iDzg1Z07642otNW3UMYM3FnKk58G6g4W2eo+zhTlS0YTg7JaxX5oyN1W+sUyLpsluTThVapzEhs8EvgoUO/eD5q5KtmepwogRI5HSJArYbcgcM8SzXVZQcYQbWd9GH5M9UfVY/8wmp+TPVH1WP/MJ91d71D/ILnd5fZCCVKStK0KKVpOUqScEHqxRpp/aTerXyWpqk3FhO7Dp5LgH7wG/vrzGzPVP1WOO2Qn3VPyZao+qxv5hPuoUslWQYcQiMbYZsCmLZtpOn7jhL764Lp+hIGB3KG6iqNMjTEByJIaeQeCm1hQ81JEbM9U/Vo3fIHur3j7M9VRiHI5YaWOHgpRQfKBWfJWrHpkTjJpv3NTsUELBCgCDxB31rLtduc3uQIqu1lJ9lLSLp/aTEx4G6ZA4JckhfrA1vIa2oo3F2ArrPI9woBhx0vCKJCd2o6TZLUk5TbIYx0MJ91bTbDDAwy022OhCQKXhG1HH+AHcitSRA2oPApVMbSP8Atutp8/JqCEnd4/tdMgH7Uz1uIQkqWoISOKlHAoeu+udPWoFLs5D7w/uo48IrzbhS1maE1vPUVTVfCCf/AMs7lendWunZjqcDAiRh/wC4HuozK0H75AhPnl2a1dPUG1SfJCmbLHENB3F1zC3MdQ4Dz0AypUiZIVIlvuvvq+U44oqUe+iv8meqfqsf+YHuqfky1R9Vj/zA91aETqsXSQk5G2JNwg7fgDorFGStmWqBwjxT2SB7qn5M9UY/9LG/mB7qP3qH+QQu7y+yDazRj+TPVH1WN/MD3VvQNlF7fWPh0mJGRzlJLisdgwK465CBniUFaU+iA47Lkh5DLCFOPOKCUNoGVKJ5gKfugNM/i7Zgh8JM18hb5Bzg8yR1CvvS2i7VpweEjIL0sjCpDu9WOgdA7KJQBism5c53hbstGtW5fiduvqpUqUgn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25604" name="AutoShape 4" descr="data:image/jpg;base64,/9j/4AAQSkZJRgABAQAAAQABAAD/2wBDAAkGBwgHBgkIBwgKCgkLDRYPDQwMDRsUFRAWIB0iIiAdHx8kKDQsJCYxJx8fLT0tMTU3Ojo6Iys/RD84QzQ5Ojf/2wBDAQoKCg0MDRoPDxo3JR8lNzc3Nzc3Nzc3Nzc3Nzc3Nzc3Nzc3Nzc3Nzc3Nzc3Nzc3Nzc3Nzc3Nzc3Nzc3Nzc3Nzf/wAARCADAAMEDASIAAhEBAxEB/8QAHAAAAgIDAQEAAAAAAAAAAAAABgcACAEEBQMC/8QAURAAAQMDAQMGCAgLBgUEAwAAAQIDBAAFEQYHITESQVFhcYETIpGhsbLB0RQjMjZCVGJ0FRYXMzVSZHKClKIkQ0RzksIlJlVj8DSE4fFTk9L/xAAaAQACAwEBAAAAAAAAAAAAAAADBAACBQEG/8QAMREAAQQBAgMIAQQBBQAAAAAAAQACAwQRITESEzIFFCIjQVFhcTMkQlKRFTSBodHw/9oADAMBAAIRAxEAPwB4Vzr1e7fZYpk3KShlH0QTlSz0JHE19Xu6R7Ra5M+Ufi2GyogcSeYdpOBVdr9ept9uLk2evlKPyED5LSf1U9Xp303Vqmd2uyWsT8oYG6Ylz2upDhTa7YVpHBySvk5/hHtNcwbXLyONvgnsKvfS9NYrWbRgAwQs425T6ph/lcvPNAg/1++sflbvf1GB/V76XtSrdyg/iud6l90wvyt3v6jA/q99T8rd8+owP6vfS9O7HPk4A6TRdYNn19vAQ6ppMKOrf4SRkEjqTx8tDkgqxjLgrsmsP0auoNrd7+owP6vfWU7Wb4s4RAgqV0Dlk+Y0UWnZZZIgBuDj85fOFq5CP9KfaTRdAs1stiORAgR2Bj+7bAz30hJNVHSxNMjnPU5LqLrjW8xIVG04laVcFBhzB7zit9vUG0RYBGm44H2iB/vpiDHRXmuRHbOHHmkHoUoCgGZp2jCOI3DdyAVX/aInjpqMexY//utKVrLXUQEv6aCQOJDK1Ad4JFMtMqMr5L7SuxYr0BSrBTgjpFcEzRvGFCwnZyTbu1e/sq5L9viNq6FoWPSax+Vq9/U4P+lXvpuy4USa2pqXGafQfouoCh56Fbtsz09PyqMwuC7zLjqwP9JyPRR456x62ITopx0uQWdrN8P+CgHuV76g2tXv6nB8ivfWtftml7t3LcglE9hO/wCKHJcH8J491BS0LbWptxJQ4g4UhQwUnrHNT8UNSUeAJN8lhm5R7+Vm+80WD/pV76x+Vm//AFWB/pV76Ad9TNG7nB/FD71L7o/G1m/Z3xIBHRyVD21vwdrz6VgXG1IWnnVHcwfIaWNYqrqUBGOFdFuUeqsdp3VNq1C2fwfIBdSMrZX4q093OOsV2wRiquxJb8KS3KhvLZkNK5Ta0cx9x4EU/wDQ2pE6ksiZCwESmj4N9A4BWOI6iN//ANVl26Zh8TdloV7Ik8J3RLUrFSkU2lltrnqbgW+3oVgPOF1wdISMDznPdSiPGmPtuJ/DVtHRHV61LivQ0GgQBYttxMpUqVKyBvwKcSqmK7umNKXPUjxTEaDcZJ5Lkh1PijqHSeyu5oPQbt95FwuZU1beKEg4VI9yevnpzxIseFGbjxW0NMtJ5KEIGAkDorMtX+Dwx6n3T9epxDich/TGh7Rp5CXENfCZY3mS+AVZ+yOCR2eWu/MmRoLKn5bzbDSRvW4oJHnoG1ftLjW1a4llSiXJSSlbpPxTZ4fxHs3ddKi73m43uR4a5y3JC8+Kk/JT1JTwFKxVJrB4nlMPsRxDDRqmvetqtpiEotjLs9f648RvykZPcKCrltJ1HOKgzIahIPBLDeVD+JWfZQzbrfNuskMW6K9Jd5w2nPJ7TwHeRRvatlN0khK7jLYhoPFCE+FWPZ6ab5VWDq1KX5liXZBcq73SYomVcpjxPHlvKI8ma0leOrKyVdZO+nVC2U2BlIMlyZJWOJLvIB7hXVa2eaVQP0ShXWpxZ9tcPaEDelq73OU7lV/ASOc9xxW1GuM6IQqNOlMkcOQ+oe2nurZ9pZXG0ND91ax7a0Jmy7TbwUWkSo5PDwb5IHcc1z/IQndq6Kco2KW1s2g6lgkf28ykA/JkpC89+4+ejKy7WorpS3eYLkcncXWDy0+Tj6a0rrskfaSV2q5JdOPzcpGCerlJ91Al6sF1sa8XSC4wknCXPlIJ6lDd3Vbhpz6DQqvFPFvqrD2262+7RxIt0pmQ3wKmznHURxHYa52otKWnULf9tj4exhMhrxXE9/OOo5FV/g3CXb5IkwJLsd4f3jSsE9vT2GmbpPailakxNRpS2TuEtsYSf3xzdopWWlJD4oz/ANpiO0yTwvCENW6JuGmlF4gSIGfFkoHyR0LH0e3hQyQRxFWhKWpLG/kONOJ386VJI8hFKbX+zwQm3LpYGiY6fGfijJKPtI58fZpitf4vBL/aDPUx4mJa1Kn/AJx41K1AQRkLPIwpR1shuK4uqTDKz4KYypJTndyk7wfJmgWifZsM63tf7y/UNL2mgwuBRq5IkbhWDqVMddSvNLcSd23fpq2/dletS3pjbbj/AMbt33ZXrUuuffXoqX+nasW1+UqDso62caLF8c/CFyQTbm1EJQf8Qoc37oPHpO7mNcLR2nXdR3luKgkR0DlyHE/RT0DrPNVg4caPBiNx4raW2GUBKEJ3BIFAv2izy2nVGqVw7xOUUtiJGK1KQ0y0nJOQEpSB5hSc15tAfu63IFmcWzbx4q3UnC3+w8yfT2VNpWslXeUu1W1zEBk4dWk48Oodf6o85oQs9rmXi4tQoDfhH3Dv5gkc6lHmA/8AihVajWN5sqJYnc48DFrxY7sl9DEdtbryzyUIbSVKUeymZpXZaClEnUa95/wjSuH7yh6B5aMdHaQg6Zj4bT4aYpIDslQ3q6h0DqHfvomwKFYvuf4Y9Arw1A3xP3WnbrdEtscR4MZqOyncENpwO/prcwKgrNZx13TwGNlgVmsVKiizUqVKiixgdlechhqQ2pt9tLjahhSFjII6xXrUqKEZS11TsvhyguRYVJhvcfAH80o9X6vopU3CBKtkxyHPYWxIRxQvd3jpHWKs/gdFcXU+m7fqOCY85sBYz4J9IAW2eo+znp+tefHo/UJOao12rd0ntEa2l6eeTFlLXIthPjNcVNdaPanyU8IMyPcIjUqI4l5h1IUhaTkEGq8aksE7Ts8xJ6Qc+M06keK4npHtHN5K6ugtXu6bm+CkFS7a8oeEbBzyCfppHpA49tM2arZWc2LdBgncw8uREG0vQ6YwcvVnbCWh40phAwE9K0jo6R30s8Y9lWhbW1KjpWlSHG3E5SobwpJHnFIzaLpb8Xbt4aMnFvlEqa6G1cSj2jqz0VKFrPlPK5br/vahCifZuojW9qAP01D+g0MkYNEmzg/872r99XqGn7H4XfSUg/I1WGqV81K8wt1Jzbb+nbd92V61LoZJwASTuAHP1Uxttn6dtv3ZXrVydl9kF41I268jlR4SfCrBG5Ss+IPLv7q3q8gjqBxWRKwvnwE0dA6dTp2wtNuAfC3sOyFfaI3DsA3eU1wdrGqDAiJssNf9plJJeUk70N9Harh2Uc3OazbbfImSVclphsrXjnA6PRVcLxcX7xdZNxlfnX15wDnkjglI6gMCkKcRsSl7k3YkEUYY3deEaK/LksxYjRceeWEIbSMco9HZTs0hH0/pSAqK7dIAuB3S1qeSDyh9HecgDhjtPPXE2Q6bSllV+lpy45luMD9FPAq7Tw7KXurAPxovGUJyZjnrGnJP1UhjBwAl2eQwPIySn/8AjJY/+rwP5lHvqfjJZP8Aq8D+ZR76rVyU9A8lTCf1R/pqn+LaP3K3fyfRWjjTI0tHLjSGnk9LawoeavfNVcgS5UB9L0GQ7GcSflNK5J83Hspy7NtaOX5K7fcyDPZRyg4BgPJzjOOYilLFJ8Q4hqExDba88J3R0+82w0t15aW20DlKWs4CR0k1zfxlsf8A1aB/Mo99cjadL+C6LnkfKeCWRn7SgPRSCwnnA8grtSmJ2l2cKWLPKdjCsr+Mlk/6vA/mUe+uoFAjcQaquUjknA8gqy+nZQm2K3ygfzsdCu/k76rbq93xrldr2Odlb7rqGW1OOqShCAVKUo4AA4kmub+Mtj57vA/mUe+pqr5tXX7o76pqtSQOQPFHDoFdqVBYzk4wpYsckjRWhhz4k5suwpLMhsHBU0sKAPRkV5zrrAgKSidNjR1LBKQ86lJIHRk0stic8JfuVuUccoIfQObd4qv9prX22AG72wEbhHWSD+8K53TM/KJUNjyuYEZ6od0xqO1OQ5N4gA71NOiQjLa+Yjf/AOCkdPhvW6YuI+ElSMEKQcpWk8FJPOCN9a2Eq+ikdwpn3/TYuWzq0XOK3/a4URBVyRvW1jeO7j5emtGNvdCATkFJud3gE41Cxsk1Spt0WCc78WrJhrUfkniW+znHeOimHqezM36zSbe9jLifEVjPIWPkq7j5s1XNh5xh9t+OstutqCm1pPySDuPmqxelLwi+2KLPSAFuIw4gfRWNyh5aUvQcp4kb6pirJxsLHKukyM9ElPRZKCh9lZQ4k8QobjXe2cfPe1fvq9Q0RbYrII11YuzKMNyx4N3A4OJG4949FD2zgH8eLV/mK9RVPGXm1S74SnL5c4arC1KxvqV59bCTu23fe7b92V61FGyG2CFpdMxQ+MnOFz+EeKkeQE99C+2tKnL7bG0b1KjlI7SvFNa1Q0wLZFiIGEsMpRjowBT8z8VWN90pE3M7nIF2z3csWqNa2lYVLXynd/0E78d5x5KVljtjl5u0S3N5CpDgQpQ+innPcAa7u1CcZ+sJaQrlJipSwnHNgZV5ya7mxe2h+5zrmtOQw2lpHUpW8+YDy05H+nqcXqUs/wA2fHsmvCiMw4TMWOgIaZQEIA5gKrtq051TeD+2OetVkTwqt2rRjVN4H7Y761Ldm6yORb2jAtK2RPh9xiwwvwZkPIa5eM8nlHGcUx/yQO7iL0gf+3PvoC0x847Uf2xn1xVlDwFHv2JIngMOEOpCx7SXBVcktlmQ6zkHwa1IyOfBx7KIdnC1I1pa+SSOUtaT1goVkVwrl+kpf+e56xrs7PlFOtLTgZ+OI8qVU5KeKBxPslo9JgAj7bTL8HZ4ELO958rPXyE+8ilARg7qYW2eUHdQw4wP5iLyj1Favcml6Ouh0G8MA+Ve24mUqA4p87K5fwnRkJJVlTJW0e4n30ht/NxpubEZhXAucMn828l0A/aGD500PtJnFDn2V6LsSYRxqn5tXX7o76hqtQ4CrK6p+bd1+6O+oarV9EULsvZyJf6giXZ3P/B+sLeskBDqyyvPQsYHnxRJts/S9sPRHX6wpctOKYcS82cLaUFpPWN4o82sy0z3bFLbxyX4Rc3dZSaYkZi0x/uhMfmAtQDzGrE6JSF6MtKVAEGKkEHnGKrqKsXoU50dZ+b+zJpftPpb9olHqckjrOy/gHUUqGAfAlXhWD9g5x5Dkd1GGxe8FqXMtDqvFdT4drJ+kMBXmwa39tVsS5AhXVCPHZc8C4r7Kt48489LnSk9Vr1HbZnK5KUPpDn7ijyVeYmiD9RU13XD5NhPHX1q/DGlJ7CU8p1CPCtY5lp3j0Untm2/W1pI51qP9BqwKgFNkL3gjB66RmlIQtu1JiEBgR5bqAOrkqx5sUnVk8mRh9kzYb5jHJ7ZqVipWem0s9fRky9ommGFDKVlOR0gLz7KZaiAjJ7aAtSpC9qWmuV9FlxXfhVG09XIgSF/qtKPmNHlOWsHwhM0Liq03WQuTdZsle9T0hxZIPSomnLsdihrSIeI8aRIcWT0geKPRSPG8DrFWD2aICNEWrA+U0VHvUa0u0NIWtSNMZlJRMR6Krbq751Xj74761WSNVt1d86bx98c9al+zPyH6Rb/AEhfGmPnHavvjXrirKEjG+qz2F9qNfLe++sIaaktrWs8EpCgSaeh13pfH6ai5zwyd3mq/abXOkbgKtJwDTkpCXMYuUwc/wAIc9Y12tnqgnWdpzxLxH9Kq4k9aXZ0l1tRUhby1JV0gqJBrtaAKRrG1k8zildwQo1ovH6cj4SjPyj7X1tFlGXrK6LzlLaw0P4UgUOCti4STMnypSuL7y3D3k18Q4zkyUzFYQVPPLCGwOcnhRIgGRAH0VJDxvK8T5KP9jUvwOpX45O6TFO49KVZ9CjQB20RbP5Yh6ytjqzgLd8EexQKfbQ7TQ+FwVoHcMgTz1T827r9zd9Q1WofJFWV1Pv03dPujvqmq1j5Keykuy+lyav7hY35rt3mcJtisKOXlyM28wodACwU+YiuJWd/GtJzOIg+ySa/AIWKsXoTH4oWfHD4Kmq6VYvQnzPs/wB1RWd2n0tTlDqK8NosP4bo25oAypDXhU9qTmq+FXEgcN9WZv6A5Y7ggjIVGcH9JqsqD4iR9nf5Kr2acscF27o5pVnbPI+GWiFKzkvMIWT2pBpaSowjbbIx4B7Do7S0R/to70MsuaPtCic/2VA8gxQnqBATtgsSsDx4+e8eEpGI4e8fBTcgy1p+kyKlZzUpdHQBqY42o6Zzu+JcHmVRtPTy7fJT0sqHmNLvaBI+CbQ9NP5wElIJ6ivknzE0yiApBSeB3Hso0ow1hQWalwVWc4AxVgtmpB0RauppQ/rVSGucYxrnMjkFPgX1owepRpz7H5fh9IIaKsmO+4juJ5Q9NaXaIzA1ySpnEpCOFcKrfrE/813j74761WQJ8Wq36w+dd4++O+tS/Zn5Ci3+gLjE4rIJ44Nbtkgpud4hQVrLaZLyWisDJTndnFM0bII5IJvMjs8AitSWzHCcPSMUL5BlqUu9Rx5qLNIWx5m33HUjwU3HhxXRHWR+cdUkpGOzPHpPVR5a9lFoivh2fJkzgk7m14Qg9oG8+WvXaopm3aL+CR0IZbdeaaQhAwAAcnd2JpOS6JSI4/VMsrGMF7/RJLHJ3dFFWzKD8O1lCKkgpjBb57hgecihXfz8aZOxhlluTcZ760I5KUsoKlAZycn0Cm7juGF2EtXAMoygrVEL8HaiucIAgNyVlI5uSTyh5lVoQ3jGmR3xxadSvPRgg0ZbXIzbep0S2ClSJMdJUpJBypOR6MUD8nlZT0irQnmQD6UlHDKcKyd+cS5pq4uJxyVQ3FDvQaraneKfVul/D9mgkK3qXa1BR6wgg+ikIn5IpPs0YLx8pi7rwlQ1K7Flgidbb3hHKcjRUvpI4jkrGcdxNcg1oh4c4tHoki0gArAqxWgvmdZ/uqarrVitB/M6z/dU1m9p9LU9Q6iuhfnA3Y561cExnCf9JqsqB4oOOjNWG2hSvgejrm5nClsltPWVHk+2q9FJxgZ4YA6a52YMMcV28cuAVi9Ct+B0dZ0fsqD5Rn20K39wK2v2NGfkR9/Vnwh9lHNljfArNBjH+5joQe0JFLWfIEjbVEAO5kpaPaGyfbSEWr3n4Kbfo1o+k2cVKxmpS6PlJ7bS4pq/2xxBwpEflg9YXmmrbJaZ9ujSkHKX2UrBHWKVO2zdfbb91V61FmyS5idpVEVSsuwnC0Rn6PFJ8h81OzMzWY5KRPxO5qXG0y3mBq+ZkEIk4kJ6+V8rzg0QbFrn4OdPtaiAHkh9vtScK8xFdLbRai7b4l2bRkx1eDdI5kKO4+X00tNP3RdlvUO4t8r4lwFaRxUg7lDyGnWfqKePUJZ/lT591ZXimq4ax+dd4H7Y56asVGkNSorUhhYW26gKQoc4IyDVdtZbtW3n7456aW7N0ld9I17VgXzo841TZz+2NemrIjmqt2kN+qrQP21r1qskmp2n+QfSlHoKh4Uq9t0rdaYgVxU46R2AAek01FcKRm16UZGri1k4jx0JA6CcqPsoFFvFOPhGtuxEUEHjWfRWQOUQkYySAMnjRQnZ3qlQB/BqcH9oR763nysYfEcfayGMe7VqFuYDm6KxziiSRoTU0Zhx9+2FLbaStag8g4AGScA0ObiMjgeFdZIx/ScqPa9p8Sb2gpXwnZlco5VvjJkN9gKSoesaUCfkjspg7NZRFl1PDyMmL4ZI/hUk+yl8kYSOwUpVbwySfaNO7iYxHuyKOiXdbrFcHivQCg9hUBQPIYXFfdjOZ8IytTageOUnHso92LKH4wzh+x/7xXH2l282/WM7AARJxIR/EN/9QVUY/FpzffCs9ua7SharE6DIGjbOT9VTVdqsRoU40ZaCTgCMnfQe1OhqJQ6ihbbTcQ3aIduSrx5D3hFp+wn/AOSKWuloKrlqO2wwnlBx9PKH2UnlK8wrd17evw5qaU+glTDPxDPRyUk5PecmibYzafD3KZdXAORHQGmz9pW9XmA8tWZ+nqEndccedY0TeOEo37kjeeqkZpqb+EdqjM0HKX5rqknq5KsebFNbXF1/BGl58lCkh0t+DaBP0lbh6fNSZ2cjk60tA/7p9RVKVI8xSP8AhMWH4kY35VhKlZxUpDKcwk7tt/Tlt+7K9auZsqvf4L1MmM8rEecnwRydwXxQfSO8V09t36btv3ZXrUu21KQsKQpQUk5BTxHZW7BGJKgaVkzSFljIVmbpBaudukQnxlp9soV1Z5+7jVbrpAftk+RBlgeFYcKFdeOB7xg0+9C39OobAxJUoCS2PBSEjmWOfv40MbW9MKmRk3uE2C9HTiSlO7lNj6X8PP1dlI0pjBKY3Jqyzmxh7d187INRB+EuxyVjw0cFcflH5TfOO4nyEUvNaY/G287/APGOemubDlPQZTEuK4pt1lQU2tO8g+3206tLjTGroapzlpgKnk5loW0kqSs8TnnB5jTUgFWUygZBQG+ewMzqEp9HI/5qs+4/+sb9NWPTwFciNpawxn2349nhNutqCkLQykFJHAg12az7dgTuDgMJyvCYmkErCqrlraUZurbq+FcpJkFCT1JAT7Ksad9cRzSWnnVKU5ZYKlKJJJYGSTvJqVZ2wuLiFLEJlbgJD6Thmfqa2RSDhchJVn9Ubz6KskMVyoGmrJb30SIVqiMvIzyXENAKTnjg11gKluwJ3AgaLteHlNwvJ9tLrLjahlK0lJz11WGYwYsp+MsEFl1beOwkVaMjdXEk6S09KfW/Is8Nbriipay0MqJ5z01apa5BORuq2IObjVJXQkgsXGe3nc/bpCMdJCCrHmoaA3ADo56sjH0rYIyw4xaITawCkKSyAcEYIz1g4rzTo7TaMgWSB/8AoTTLe0GNcXAbpc03FoGdktdivzhm5+p/7xXT22W/9G3JI3gqYWQOY+MPOD5aYVtsNqtb637dbo0ZxaeSpTTYSSOON1e9yt0O5x/g9wjNSWcg8h1PKTnpxSzrQNjnAaI4gPK5arDgY3Hf1U1LnqP8DbMbXEYWEzJkUNo370I+kr2DrNE99tWkrFbXZ02z29LbfABhPKWrmSOkk0krtcHLjNU+tpDKAkIZjoGEstj5KEjoGe85p9rhbLdNBqlC3uwIzqVppSpxSW20kqUoJSgcSSdw9AqxOjLILBp+LBJy8E8p5WOLit58nDupcbJ9LqmT/wANzGsR455McKHy3OdXYPSeqmlfrrHstqk3CUrCGUE4HFR5kjrJpa9NzHiNn/ijVY+Bpe5LLbNevDTY9mYPisYef61EeKO4ZPfQzs7OdbWn/NV6iq4lwmvXGc/NlK5T76ytZ6zzdg4d1drZ5n8drT/mn1FU9yRFVLfhK8zmTg/KsPUqVK8+tjKTm24f8btv3ZXrUuM430x9t36ZtvVHV61Lg16Kl+BqxbX5SiLQ+pV6avAkL5Soj2ESUD9XmUB0p84zT/jvszI6HmVpcadRykqG8KBHHsqr44H0UwNmutU2hYtN0c/sC1fFPKP5knmP2SfJ2Uvfq8fmM39UepYA8Dlr7R9GLscpVyt6Cba8rKkpH5hZ5v3TzdHDnoYsd4m2G4InW9wpcBwpB+StPOk9X/3Vj3WmZkZTT7aHWXUYUlW9KgfZSY1zoGRZFuTrUhb9t3qUlO9bHUelPXxFDq22yN5UqvYgc08yNM/SmqrfqSKHIq+RISMux1qHKQfaOgjzUQgg89VdhTJECUiVBfWxIbOUONneOnu6uemrpTahHeCI2oUJjOgYElA+LV2j6Po7KDZoPjPEzUIsNtrtHbpnVivGLKYlspejPNvNKGUrbUFA94r1yBxNZ503Tm6+qlYBrNRRSpUrB4VFFKzXyTjnrClpQCVEADeSeauKL6rl369wbFCXMuDyUNjckcVLPQkc5oY1TtJtdrC49tInywCPiz8Ug/aV7BmlBebvPvc1Uy5Pqdd4JHBKB0JHMP8AzfT1ejJJq7QJSa01mjd1v6t1PM1LcPhEkluOg4jxwrc2OnrUenyV7aL0pJ1NcQnCm4LKh8IfAxgceSnrPmFfWj9HzdTSkr5KmIAV8ZJI4/ZT0nr4DjTztFqh2aC1CgspaYbG5I35POSecnppyxZZAzlxbpeGF0juN694sZiHFajxm0tMNICUISMBIHACkrtM1UL3cRAhOcqBDVxByHXBuKusDeB3miPabrdLTbtltDuXlZRJfSfzf2B19J5qU3MOoYqtCqc81/8Asu2rAA4GqHjuoi2d5/Ha0/5qvVNDlEmzv57Wn/NV6hrRsfhd9JOD8gVhqlYqV5hbiTe2vP4fg7t3wU4/1Uuqa+22CotWy4JBKUKWyvqzvHoNKk16Ci4GEYWPbbiUrFZHAgjIPNWKlOJbKYOgNfqtCW7beFKVAG5p4AksdR6U+inCy8zKYS60tDra05SpJyFA9B6Kq+FEHIoh0prC5abWER1eGhlWVRnD4vak/RPmNZlqhxHjj/pPwW8eF6PtXbMo85bsyxFMaSolao6vzayej9U+alVcrdNtcox7hFcjvJ+i4MZ6wecdYp96b1fadQtgRJAQ/jKozuAsd3OOsZrq3G2QbpHLFwitSGic8hxIOD0joNKxXZYDwPGn/KPJWZKOJhVdrNe7lYnuXapi4+d6kDehXak7qOrTtbkthKLvbkPHncjK5J7eSffXSvmyeE8pTtmlORVK3+Ddy4juPEeegq57P9SW5RIg/Cmx9OMQvzHBpviqWNToUvixFtqmXC2naakYDsh6Mo8zzKsDvGa7DGs9NvAFF6hb/wBZ0J9OKr3Igy4uRJiSGcHg60pPpFa3hEjipPeaqezondLlbvkg3CsgvVunkJKlXmCAP++k1zpe0TTEdJ/4kHSOZltSs9+MUgCpIHFIx2V9tIW8oJabWtR4BKSonyCoOzYxu5Tvsh2Ca902uMJC0Wm2uuK+i5JVyU+QZNAd+1fer9lM6WQwf7hnxG+/p7yalt0dqC5ckxrVICD/AHjwDSfPRnY9k618ly+TeSOPgY3tUfZVh3SvruVXNiXfZLSOy6++2xGaccdV8lDaSVHsFMfSmzB54olajV4JvcoRGz4x6lKHAdQ8tMayadtVjaKLdDbaJ+UvGVK7VHea+r1fbbYY3hrlKQ0n6KOKlnoA4mlprz5fDGEeOq1nieVux2GIkdDLDaWmmxyUoSMBI6AKW+vtoaWku2ywOhbhyl6WneEdKUHnV181DOrtoFxvgXFhhUKAdxQFfGOj7RHAdQ76DOrydVErUDnjl/pDntjHCxQnt7zmsVKla+PZZqlEmzkZ1tav81XqKoco32QwVStWCTj4uIypRJ/WV4o9vkoFohsLs+yPXGZAnlUqYqV5lbi5eo7OxfbPJgSPkup8VR+gob0qHYartdrbLtM92DcGfBPtneOZQ5iDzg1Z07642otNW3UMYM3FnKk58G6g4W2eo+zhTlS0YTg7JaxX5oyN1W+sUyLpsluTThVapzEhs8EvgoUO/eD5q5KtmepwogRI5HSJArYbcgcM8SzXVZQcYQbWd9GH5M9UfVY/8wmp+TPVH1WP/MJ91d71D/ILnd5fZCCVKStK0KKVpOUqScEHqxRpp/aTerXyWpqk3FhO7Dp5LgH7wG/vrzGzPVP1WOO2Qn3VPyZao+qxv5hPuoUslWQYcQiMbYZsCmLZtpOn7jhL764Lp+hIGB3KG6iqNMjTEByJIaeQeCm1hQ81JEbM9U/Vo3fIHur3j7M9VRiHI5YaWOHgpRQfKBWfJWrHpkTjJpv3NTsUELBCgCDxB31rLtduc3uQIqu1lJ9lLSLp/aTEx4G6ZA4JckhfrA1vIa2oo3F2ArrPI9woBhx0vCKJCd2o6TZLUk5TbIYx0MJ91bTbDDAwy022OhCQKXhG1HH+AHcitSRA2oPApVMbSP8Atutp8/JqCEnd4/tdMgH7Uz1uIQkqWoISOKlHAoeu+udPWoFLs5D7w/uo48IrzbhS1maE1vPUVTVfCCf/AMs7lendWunZjqcDAiRh/wC4HuozK0H75AhPnl2a1dPUG1SfJCmbLHENB3F1zC3MdQ4Dz0AypUiZIVIlvuvvq+U44oqUe+iv8meqfqsf+YHuqfky1R9Vj/zA91aETqsXSQk5G2JNwg7fgDorFGStmWqBwjxT2SB7qn5M9UY/9LG/mB7qP3qH+QQu7y+yDazRj+TPVH1WN/MD3VvQNlF7fWPh0mJGRzlJLisdgwK465CBniUFaU+iA47Lkh5DLCFOPOKCUNoGVKJ5gKfugNM/i7Zgh8JM18hb5Bzg8yR1CvvS2i7VpweEjIL0sjCpDu9WOgdA7KJQBism5c53hbstGtW5fiduvqpUqUgn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9" name="8 Pentágono"/>
          <p:cNvSpPr/>
          <p:nvPr/>
        </p:nvSpPr>
        <p:spPr>
          <a:xfrm>
            <a:off x="282584" y="93064"/>
            <a:ext cx="1800200" cy="1148400"/>
          </a:xfrm>
          <a:prstGeom prst="homePlate">
            <a:avLst/>
          </a:prstGeom>
          <a:solidFill>
            <a:srgbClr val="7030A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dirty="0" smtClean="0">
                <a:latin typeface="Trebuchet MS" pitchFamily="34" charset="0"/>
              </a:rPr>
              <a:t>3. ASPIRANTES</a:t>
            </a:r>
            <a:endParaRPr lang="es-MX" dirty="0">
              <a:latin typeface="Trebuchet MS" pitchFamily="34" charset="0"/>
            </a:endParaRPr>
          </a:p>
        </p:txBody>
      </p:sp>
      <p:sp>
        <p:nvSpPr>
          <p:cNvPr id="11268" name="AutoShape 4" descr="data:image/jpg;base64,/9j/4AAQSkZJRgABAQAAAQABAAD/2wCEAAkGBhMRERQUExQVFREVFxUYFxgVGRoUFBgYFxQVFRQVFRUXHSYeFxkvGRYWHy8gIycpLC0sFR4yNTAqNSYrLCkBCQoKDgwOGg8PGikkHyQsLCwpLCkpLCkpKSksLCkpLCwqLCksLCwpKSwpLCwpLCkpKiwsNSkpKSwpLDIsKSwsKf/AABEIAHIAcgMBIgACEQEDEQH/xAAcAAABBAMBAAAAAAAAAAAAAAAAAQQGBwIFCAP/xAA7EAABAwEEBwQIBQQDAAAAAAABAAIDEQQFITEGBxJBUXGBEzJhkSIjQlKhscHRFBUzovBikrLxCCQl/8QAGQEAAgMBAAAAAAAAAAAAAAAAAAMCBAUB/8QAJREAAwACAgEEAQUAAAAAAAAAAAECAxEhMRIEMkFRIhMUQlJh/9oADAMBAAIRAxEAPwC8UIQgAQhIXIAxllDQS4gNGZOAHMlQa/8AW3ZoCWwgzvG8HZj/ALjiegUG1ladutMxghd6hhpUHB5GbsMxwVcXpeGx6Az3lKdtvSLE40luix7brztQd6LYGjhsuceRNfotlcuvyrgLRCKb3Rkg/wBpr81R3aErJoOdCpKX9kG5+jsmwW5k0bZI3bTHioI4JyuXdF9Y1tsUfZxSgR1rsvbtCvhXJWfofrpZM4R2sNjJIAkb3KnAbXu81LZByWmhIHJV0iCEIQAIQhAAhCEACgetzSc2WyiJjqSzkjDMMHfPhWoHUqdlc861L2M94yN9mMiMcKMz/cSoW9IZjW6I5EdlrnncD/PkvC5dG+2dtSY1NaJ1Ezaq3l91NNHbAABgqlZHK4L8Ylb5Gti0Mhp3E+Gh8VO6PJSNkQThjVXeWvsurBC+Ctr30IYKltW8lB7TZXwPoeh8FeV4wihVc6Y2EbNaYjenYcrb0yrnwpLaJrqc1iFxbYp3VB/RcTiDn2Rrn/T1HBXIFxtYbWY3ggkEEEEZgjEHzXU+gmk34+xxyn9QVZIBue3M8iKHqryfOjMpfJIkIQpEAQhCABCEIAQrlbSi3dpa55OMkh83ldSWuXZY9xya1x8gSuQbwnwJ941+NVCx2L5ZILkYS8mhOOACmVmtk8I/QDh4PFfJaq6oBBZWybJc8jADEklNGWy2POIIrup3cd/HDgqNLyZoQ1K5LAsF6CRoOyWk+ycwsrdepjYdloc/cCaDqdy0dzCQlm2KOBx5bl633C+riwgGmCQ+9FtPcmH4qd+L5ooz7rW7Q6klam9rKZWOY6m3TAjun7LWS3DM41D3cSSXDGm4DClVsbpsM0YIloaZEb+iY0p52IT8uNMrG1RFjy0ihByV0agr3O3PAcnMbIObTsO+Bb5KrdLYCbUaDE0Uo1NW4xXnAD7YkjPMgkfFoWhL2kzMudNo6SQhCYIBCEIAEIQgDUaW2zsrFaX+7DJTmWkD4lcl2nEhvA/7XTOtm07F3PFaF7mN50O0R+1c4CAOtDBuOHVQfY2V+Jb9wQB9miP9LflRPTdrRju+H3Wq0ZtBjsoBzYS3yxXv+NdL6Iy3rLrs2cXtPVlqiY4BzmtLu6CcTyHDBFtvKHtA0SNL6V2a4keATS13VZyayU2+JOI5cFjBd1mphsk8Sau81zxXYzbN1AxjxUZJpeUgAIovB0hYTs5Jlapi6tVAl8EbtFzieZzqVAb/AAJrq+j/APUs1MvxDaeZHyUhNqjs1ldM80xoAPadubz+iTUpdfb28zEejC1zzwDn1awf5HotDA2zK9RpIv0JUIVsoAhCEACEIQBXmus/9OPh2nSuyafVc7Whx2qioINRxzrmuj9dLh+W+Pax0478lzZO70iofyHL2Fw3W6jpYXtLHtLHbJcJDR7Ae8MHY1T2SykCjSW13jPoqbuS/wCSzzCSpcMnAmpLeqtW777ZM1r2mrSOvIqhmxuHs0MGRVOgkudm99eda+a8pbrFPReB5n4LbxtY7NLOyMDclebLs09Gvu6DZFC8uHj9PBed52hscTnnxWFpt4rQYDeoZprfjnUjb3Tn40XYl1WhV34S2Mr5v6O0QQsb2natc90m0fVGtA0tbkDTerr1ERx/l7y0es7Z4kO80DSzpsn5rnWOXFXf/wAerwwtcJONY5AN+ILHfJq05lTwjGtuuS5UIQpigQhCABIUqEAVHr126Q0MhYK4UHZAmoqTmXUw5KiZe8ux7zuyK0RmOZjXxuzDhUeB5qhNIdSksU5DJWGEkljj324917OuYUeuRs/kvFFbWOwOlkEbBVxPlTMlWDdN2GKJrfdwUq0V0Cisgc4DakIoXuz8aDcF4xw0LmkZOcPiqnqMm+jRwYHK2+zRzyyMFQSmZvJ7jQl3QKVyWIEbliy7hTIKp5IsckfZZHEY4Dh9V4W/RkWhpAHptYSOdVKpLJgndxWUF7zwAHnip470wcK+GUhed2mJ9KHrzUt1P32YLyhxoJKxO8Q4UH7gCrCvTRGCYEOaKnAHePELT6Farm2e3xyzTAxRkPZhQlwPotccgtBZFRn5fTVHK5ReaEgKVNKIIQhAGulvuMZVdyH3TaTSDgzzK1DSlAVR5aNZekxr/R5aL4kcCMGjwz80wc2uefE4lepCNlLbddliImPajHYwUXt1m2Z3cHUd1yPyUqotPfdlqWO4Gh6pdrgmhm2zghEUAB4p0xtAhoxVXZ3QytjKDwT+4rPSMne4k/ZNbwh2hTit3Z4NloA3AJuJHejB0eKzEazLUJ53ZiwluLXEciR8E9Ze0o9quWYqmuykaMfJSmmuhVRNdo2P55Jwb5H7oWvLuSFP9SvsV+3x/wBTH3eq9WoQlseZISIQiIgzTW9B6tyVCi+jq7NazILJCFTGLoSIetbzW6bkhCs4iFGKRCExnUKlaMUqEI4zxdmkQhSOn//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72" name="AutoShape 8" descr="data:image/jpg;base64,/9j/4AAQSkZJRgABAQAAAQABAAD/2wCEAAkGBhQSEBQUEhQVFRUVFRMaGBcYFRYVFxgXHRYWFRwXFxoXHCYfGBomGRcUHy8gJCcpLCwsGB4xNTAqNSYrLCoBCQoKDgwOGg8PGiwkHiQsLCwwLSwvLiksLCw1LCksMCkpLCkpNS4sLCkpLCwsKSwsNSopKSwsLC0pNSwsKSwsLP/AABEIAHIAcgMBIgACEQEDEQH/xAAcAAAABwEBAAAAAAAAAAAAAAAAAgMEBQYHAQj/xAA/EAACAAMGAwQHBwEIAwAAAAABAgADEQQFEiExQQZRYQcicZETMoGhscHwFCNCUmJy0eEzU2OCkrLC8RUkQ//EABoBAAIDAQEAAAAAAAAAAAAAAAMEAQIFBgD/xAApEQACAgIBAgUDBQAAAAAAAAAAAQIDESESBDETIjJRcQVBsTNDYYHw/9oADAMBAAIRAxEAPwDUBHTBQYMBGUawWEXakLsMoZWmaACToASTyAFT7hHjweZaVVSzMFVRUkkAAcyTkB1jKuMe2kq5l3eEIGRnuuLEf8NToo/MwqdgNTT+NePZ1umMgYpZgxwy1PrAaM5/EfcNoqyy8bAKDtkMzDkKVHchOy5y1Enr27QbfaVwTLQ+E6qlJQP7glK+2K7Twidl8KzsIIXM7an+kMZt0zAe8jL1w79YLGyH2YN1z+6D3Xezy6DGwX8te77QfjE/ZresxXKnlUfWois2e6ZjNTA3iAT8ItFl4JtCp6SWpLAVK7kb05npvA7o12fIeidkO2cBZ8rHKYeEMrHKohDbaQ+fOUSuhp51ziGvGeVQ9YXhFxfD+Rp278RewHm42AJyGw0jWOELrw2GZN0LI1PCkYxYpO5NK5R6MumwUusD/BPwg0/KIxk7LMsx0WlYEMTZ47FcI6Tgz0pBhBIELGQGcxQe1W+jJsTS1JDWg+jryWmJ/aVyp1i7zYzDtkr9nkn8s1/ZWUwHvg1SzNA7XiDMkazjKhoCAf8Av63jQuCeGlRRMfNjp0ihoMVDsCteVfraNQ4Yn1QDlBepykB6VJsssixryhVrsQ6qD7BBrO0PEzjKZtxQhKu5RsIeyJNDpHGyMLSmi1bwyZrKM57RbhEif6SWKS7UrGgyAnr3mA5Blq3ji5xmd9HJesbzx/Jx2KtPUmymH+rD/wAowjiCmJQNqxrLzOLMOzy8kO7ssoZZakVqV97R6GezGVY5mfdEnQ7d2MI4Zk4p8hf1y/jWN94n7tgnnlLPwgN7K9Isz/tGGiRlAhZTkIED5M73ijfKQYCDAR0CKHG5EpqZRQO02ylrJpWjqTzwgHFh5mh2jRGEZ7xmALZjcdyXZRSuYxNNZcuuQ8hFlPg+RKr8XMTF7HLNeZZly0G9MtgPlGsXNdokSQNTSpMUubd6i0rhBo9CtRQnvUJ9xjQRIxLTpBeosUkgPT1OMmvuiNmXraCfuJakDVmag/oIVlcR2tPXkSpg3aVOViB1WphneHCHpz947suyjJF6hdCepiQa5FVJSooUylIDAd5t++cq+WW0IycMaNCELM77E/dt5+mTFhpkcohrdxo6NglSC52LTUlj2A5mHlwSindY1iKtHAiGcHapKtUaZjkcjl8jEQSzsJPk1oczbdaJ9ktKTpShWlMVKNjwslJmFvHB7IxZ/vLTz739Y3+7rmWTKtNCcMyVNJU+qh9G9cFcwueh0jBbhl4p1ejGNWnaMbq8xeGW7gazY7fJ5Y6+QMbBxzMpd0/qAPfGb9lcgPa0pqqsfdF37SyRd5BNCZiD3wvd3CdAszXyZYI7BKwIodxk9CAQCYBgpMQcYdJiscY3P6eVkKkAig1Kkg5dQwDDbWLMDDO3KCCCK1yp8ohrJaMuLyikWG7EZWabLQvKwqjYaEKVzqK0BxBocs1KQhc/pBOtUqZiomD0TNmXkmpUs34mUqVrrSlecKWkUArF5RxHB6E8zbQ+s71jlvnCXLLeAHt59IaWef7oLar0X1SVz5kfOM9rZpqXl2GsdrUTAuNcR6isTk20LiX9Q12qNorNluyQWx0TEKHL6zHhEr9pT1cak7AHP+RBt4eCnbuOOKZ4lXZbX0pZpqjxdfRD3uIwXhte9NY6LLp5xrfalbcF0ldDNnyh4qv3hH+oJGVXLJpZ5zcyBGnT6DD6vLsZoHZDJH2p2B9WX8TFn7Wp5Fmkr+aZXyBMV/sZkHHaGyyCiJHtanmtnU00c/AQtb6hv6Ys2R+SgUgQMMCIwdlo9CxwRwGOGZSIONDxF3zbVlS2mPkqgk/IeJNB7YUvC9klIXmuqLzYhR7K6noKmMj494z+1MEkVMlDUEigdqUxMDnQDIDqTygsIcnvsBsnxWu5YuALxS1m0SpjUtnpZk1CxyeSyoplj9K+jApt3W5w6vOZhYq1VZTmp1Fd+oPMRj/22YkxZstikxCGVxqCOX1prGxXNfEq+bJ95SXaZVFcqM1OzAby25bGo6kl0daBUSw9jayzRQwR7rlk1KKWOdSoPv1EQ1us0+yzCjjw3Vh+ZDv4ajeH938QKcmyPWMyUWnlGvCxPTJGTYyCKSpRHM6/CH86xKSrBFDAilFHhy1hGzX5LxAVFeQzMQ/GPEhVTJlEq+GrHQqDoAfzFT7AesXi247LzmQPabfKzyZamsuRRKjRphNXYdKhV/yk7xCi7TLsKChOI4jSGtqlEyXH7fiIu0yXglyl5S1/mG1a41uSMu2ClZxZJdjkr7ic25mAeQhn2s2n/wBqUK6S/nEXZLweSzGUxSpzpp5QvNl/aZmOaS7ZCtdoSl1cc8mh3pK/BkitiZ1gRNz7pUMwFcifjAhpXwDPr5GzTJ4VSzEADUkgAeJOkUXiXtKloCtlo7f3hH3Y/aNXPkPGKBffFE+0tWZMLCuS6KP2oMh7zEQ0wmGY1JdzGla32HN43vMnOXmOzsd2Jy6AaL4CkM5Taiuh+Of8wUjeArBWqSACKV2qDlU7ZExfAMEyTD/hu93sloScg0yZcwHQ0qh91DsQDtDamQO3PUecJzUyrFXtYLLR6Ml2Sz2+zK2Ty5ihlOhHUHVWBqD1BioX1wLNs/fl1nS+YALqP1KNR1HlET2Q8W+jmGyTW7sxiZRP4Zh1Twbb9Q/VGxzLSkuW0xyFRFLMxNAqgEkk7CgJhd1pvDCK5x2jM+DbCJ1qVMiqjG4y9UZAHxb4GIvtXsQS8sv/ALSUf/MhMpgOmBZXlFVn9o9qm2+ZOs80yEZ2wIqqq4fwmYtKTCRQnFXXoIkuNuLWtsqx2pkCTZLTZM5BoHKy5qMtc8DKr0B3DDapcpqdS2Cus8V6K+24YV+tofzLfMahFHFAKA5+W/shtbZQqCujUI8CK1EJqCp6QWyiDyvf2BQulp/k7NviWKhjhJI1iTua9ELZOKZbxGWuyS54wzRns4yceJ/EOhhlJuRrOSGowPqsNx1GxjOs+mxcdMZXXST7FmtF4DG2Y9Y/GORX8QgR5dIvcA+ofsR9c4Vwwgkyvl9fKFw/zB8YayWwKLLglIWRa/CCOvyPyiTw3sllB74y1qoNM98Q5w6wecJiqnEorpVfzDbwI2PshzkQCMwdDp9bikeZ4aKxVqgkUzFMiKb18c/KNG4q4xmW65QqGkwsqWmn4gBUUporkKx8GGxEZ/Nlw5ua3+iYjVXBUjnuD4g/E84pgsQHD1jebMSXLFXc0H89ABUnoKxp98cPq1jmvKOJCuBqaLarLmh8Jkv0yZ7zF5xSJVzzZMgTrPNfCQRNC9x0owqrUzoDhryNKihUnROzM+nu61WYmhxHB0YoHGfPGjHzgkpcouSel/tk8eOItbZQZdoD2VG/IcJ8NVPxEBG61BGXuhO5JZAnSW2xean+INZxp40MMJ5SYs1hscgQvaiWk1HrKKjlUbHodPAmG9nNTTnDuX+U71H8RddikiOlyJTKGE7CGAIUipUHOhO9NI7FVa2YTTll5ZQIBlexfw0SEnaHMz+IECABxex7eIhR9T9coECJXYhiMr5D4wpZPWm+Ms+0oa+dBHYEWIDTtIbPr7R8oECKliwcEsf/ACE1a90ykJGxP3YqRuaMwr1POJrswbDec5VyXPIZDK0FRl0BIHSBAii/c+F+UMy/Th8v8MrlrWl7WoDIenm6eJhonre2BAhuv0IRn6mLWf8AtBD38Q8R/uEdgQSPYFIzq1/2j/ub4mBAgQBjC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74" name="AutoShape 10" descr="data:image/jpg;base64,/9j/4AAQSkZJRgABAQAAAQABAAD/2wCEAAkGBhQSEBQUEhQVFRUVFRMaGBcYFRYVFxgXHRYWFRwXFxoXHCYfGBomGRcUHy8gJCcpLCwsGB4xNTAqNSYrLCoBCQoKDgwOGg8PGiwkHiQsLCwwLSwvLiksLCw1LCksMCkpLCkpNS4sLCkpLCwsKSwsNSopKSwsLC0pNSwsKSwsLP/AABEIAHIAcgMBIgACEQEDEQH/xAAcAAAABwEBAAAAAAAAAAAAAAAAAgMEBQYHAQj/xAA/EAACAAMGAwQHBwEIAwAAAAABAgADEQQFEiExQQZRYQcicZETMoGhscHwFCNCUmJy0eEzU2OCkrLC8RUkQ//EABoBAAIDAQEAAAAAAAAAAAAAAAMEAQIFBgD/xAApEQACAgIBAgUDBQAAAAAAAAAAAQIDESESBDETIjJRcQVBsTNDYYHw/9oADAMBAAIRAxEAPwDUBHTBQYMBGUawWEXakLsMoZWmaACToASTyAFT7hHjweZaVVSzMFVRUkkAAcyTkB1jKuMe2kq5l3eEIGRnuuLEf8NToo/MwqdgNTT+NePZ1umMgYpZgxwy1PrAaM5/EfcNoqyy8bAKDtkMzDkKVHchOy5y1Enr27QbfaVwTLQ+E6qlJQP7glK+2K7Twidl8KzsIIXM7an+kMZt0zAe8jL1w79YLGyH2YN1z+6D3Xezy6DGwX8te77QfjE/ZresxXKnlUfWois2e6ZjNTA3iAT8ItFl4JtCp6SWpLAVK7kb05npvA7o12fIeidkO2cBZ8rHKYeEMrHKohDbaQ+fOUSuhp51ziGvGeVQ9YXhFxfD+Rp278RewHm42AJyGw0jWOELrw2GZN0LI1PCkYxYpO5NK5R6MumwUusD/BPwg0/KIxk7LMsx0WlYEMTZ47FcI6Tgz0pBhBIELGQGcxQe1W+jJsTS1JDWg+jryWmJ/aVyp1i7zYzDtkr9nkn8s1/ZWUwHvg1SzNA7XiDMkazjKhoCAf8Av63jQuCeGlRRMfNjp0ihoMVDsCteVfraNQ4Yn1QDlBepykB6VJsssixryhVrsQ6qD7BBrO0PEzjKZtxQhKu5RsIeyJNDpHGyMLSmi1bwyZrKM57RbhEif6SWKS7UrGgyAnr3mA5Blq3ji5xmd9HJesbzx/Jx2KtPUmymH+rD/wAowjiCmJQNqxrLzOLMOzy8kO7ssoZZakVqV97R6GezGVY5mfdEnQ7d2MI4Zk4p8hf1y/jWN94n7tgnnlLPwgN7K9Isz/tGGiRlAhZTkIED5M73ijfKQYCDAR0CKHG5EpqZRQO02ylrJpWjqTzwgHFh5mh2jRGEZ7xmALZjcdyXZRSuYxNNZcuuQ8hFlPg+RKr8XMTF7HLNeZZly0G9MtgPlGsXNdokSQNTSpMUubd6i0rhBo9CtRQnvUJ9xjQRIxLTpBeosUkgPT1OMmvuiNmXraCfuJakDVmag/oIVlcR2tPXkSpg3aVOViB1WphneHCHpz947suyjJF6hdCepiQa5FVJSooUylIDAd5t++cq+WW0IycMaNCELM77E/dt5+mTFhpkcohrdxo6NglSC52LTUlj2A5mHlwSindY1iKtHAiGcHapKtUaZjkcjl8jEQSzsJPk1oczbdaJ9ktKTpShWlMVKNjwslJmFvHB7IxZ/vLTz739Y3+7rmWTKtNCcMyVNJU+qh9G9cFcwueh0jBbhl4p1ejGNWnaMbq8xeGW7gazY7fJ5Y6+QMbBxzMpd0/qAPfGb9lcgPa0pqqsfdF37SyRd5BNCZiD3wvd3CdAszXyZYI7BKwIodxk9CAQCYBgpMQcYdJiscY3P6eVkKkAig1Kkg5dQwDDbWLMDDO3KCCCK1yp8ohrJaMuLyikWG7EZWabLQvKwqjYaEKVzqK0BxBocs1KQhc/pBOtUqZiomD0TNmXkmpUs34mUqVrrSlecKWkUArF5RxHB6E8zbQ+s71jlvnCXLLeAHt59IaWef7oLar0X1SVz5kfOM9rZpqXl2GsdrUTAuNcR6isTk20LiX9Q12qNorNluyQWx0TEKHL6zHhEr9pT1cak7AHP+RBt4eCnbuOOKZ4lXZbX0pZpqjxdfRD3uIwXhte9NY6LLp5xrfalbcF0ldDNnyh4qv3hH+oJGVXLJpZ5zcyBGnT6DD6vLsZoHZDJH2p2B9WX8TFn7Wp5Fmkr+aZXyBMV/sZkHHaGyyCiJHtanmtnU00c/AQtb6hv6Ys2R+SgUgQMMCIwdlo9CxwRwGOGZSIONDxF3zbVlS2mPkqgk/IeJNB7YUvC9klIXmuqLzYhR7K6noKmMj494z+1MEkVMlDUEigdqUxMDnQDIDqTygsIcnvsBsnxWu5YuALxS1m0SpjUtnpZk1CxyeSyoplj9K+jApt3W5w6vOZhYq1VZTmp1Fd+oPMRj/22YkxZstikxCGVxqCOX1prGxXNfEq+bJ95SXaZVFcqM1OzAby25bGo6kl0daBUSw9jayzRQwR7rlk1KKWOdSoPv1EQ1us0+yzCjjw3Vh+ZDv4ajeH938QKcmyPWMyUWnlGvCxPTJGTYyCKSpRHM6/CH86xKSrBFDAilFHhy1hGzX5LxAVFeQzMQ/GPEhVTJlEq+GrHQqDoAfzFT7AesXi247LzmQPabfKzyZamsuRRKjRphNXYdKhV/yk7xCi7TLsKChOI4jSGtqlEyXH7fiIu0yXglyl5S1/mG1a41uSMu2ClZxZJdjkr7ic25mAeQhn2s2n/wBqUK6S/nEXZLweSzGUxSpzpp5QvNl/aZmOaS7ZCtdoSl1cc8mh3pK/BkitiZ1gRNz7pUMwFcifjAhpXwDPr5GzTJ4VSzEADUkgAeJOkUXiXtKloCtlo7f3hH3Y/aNXPkPGKBffFE+0tWZMLCuS6KP2oMh7zEQ0wmGY1JdzGla32HN43vMnOXmOzsd2Jy6AaL4CkM5Taiuh+Of8wUjeArBWqSACKV2qDlU7ZExfAMEyTD/hu93sloScg0yZcwHQ0qh91DsQDtDamQO3PUecJzUyrFXtYLLR6Ml2Sz2+zK2Ty5ihlOhHUHVWBqD1BioX1wLNs/fl1nS+YALqP1KNR1HlET2Q8W+jmGyTW7sxiZRP4Zh1Twbb9Q/VGxzLSkuW0xyFRFLMxNAqgEkk7CgJhd1pvDCK5x2jM+DbCJ1qVMiqjG4y9UZAHxb4GIvtXsQS8sv/ALSUf/MhMpgOmBZXlFVn9o9qm2+ZOs80yEZ2wIqqq4fwmYtKTCRQnFXXoIkuNuLWtsqx2pkCTZLTZM5BoHKy5qMtc8DKr0B3DDapcpqdS2Cus8V6K+24YV+tofzLfMahFHFAKA5+W/shtbZQqCujUI8CK1EJqCp6QWyiDyvf2BQulp/k7NviWKhjhJI1iTua9ELZOKZbxGWuyS54wzRns4yceJ/EOhhlJuRrOSGowPqsNx1GxjOs+mxcdMZXXST7FmtF4DG2Y9Y/GORX8QgR5dIvcA+ofsR9c4Vwwgkyvl9fKFw/zB8YayWwKLLglIWRa/CCOvyPyiTw3sllB74y1qoNM98Q5w6wecJiqnEorpVfzDbwI2PshzkQCMwdDp9bikeZ4aKxVqgkUzFMiKb18c/KNG4q4xmW65QqGkwsqWmn4gBUUporkKx8GGxEZ/Nlw5ua3+iYjVXBUjnuD4g/E84pgsQHD1jebMSXLFXc0H89ABUnoKxp98cPq1jmvKOJCuBqaLarLmh8Jkv0yZ7zF5xSJVzzZMgTrPNfCQRNC9x0owqrUzoDhryNKihUnROzM+nu61WYmhxHB0YoHGfPGjHzgkpcouSel/tk8eOItbZQZdoD2VG/IcJ8NVPxEBG61BGXuhO5JZAnSW2xean+INZxp40MMJ5SYs1hscgQvaiWk1HrKKjlUbHodPAmG9nNTTnDuX+U71H8RddikiOlyJTKGE7CGAIUipUHOhO9NI7FVa2YTTll5ZQIBlexfw0SEnaHMz+IECABxex7eIhR9T9coECJXYhiMr5D4wpZPWm+Ms+0oa+dBHYEWIDTtIbPr7R8oECKliwcEsf/ACE1a90ykJGxP3YqRuaMwr1POJrswbDec5VyXPIZDK0FRl0BIHSBAii/c+F+UMy/Th8v8MrlrWl7WoDIenm6eJhonre2BAhuv0IRn6mLWf8AtBD38Q8R/uEdgQSPYFIzq1/2j/ub4mBAgQBjC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80" name="AutoShape 16" descr="data:image/jpg;base64,/9j/4AAQSkZJRgABAQAAAQABAAD/2wCEAAkGBhQSERQUEhQWFBUUFBYVFxUVFhcYFBUVFBQWFBcUFBQXHCYeFxkjGRgUHy8gIycpLCwsFR4xNTAqNSYrLCkBCQoKDgwOFQ8PFCkcFBwpKSkpKSkpKSkpLCkpKSkpKSkpKSkpKSkpKSkpKSkpKSkpKSwpKSkpLCkpLCkpLCwsKf/AABEIARMAtwMBIgACEQEDEQH/xAAbAAACAwEBAQAAAAAAAAAAAAAAAQIDBAYFB//EADsQAAEDAQQHBgQEBwEBAQAAAAEAAhEDITFB8AQSUWFxgZEFBiKhscEy0eHxBxRykhMjM0JSgqJiQxb/xAAZAQADAQEBAAAAAAAAAAAAAAAAAQIDBAX/xAAkEQEBAAICAQQCAwEAAAAAAAAAAQIRAyExEjJBUQQiE2FxQv/aAAwDAQACEQMRAD8A+dIQgLzHYYUCpBIpwIkJpFCZJBMpBMoMkkykgBMJQmEySakQmEFSEUJlJMBMIUkBEoTSQCKEkwgJhJAQkZICaSQCRTSITgIpJlMJgBNCaAihNAGfJAIJoCEEYQgJpAkoUlEJgJhJSalsEUk3IQEYTSTCdBhCAhIwhCEgAkmkmZIhNyEEE0BTp05wMC87Bfn7KscbldQrZJs6FAuIgYjzWmloTcXxsAFsEdRiZjCy8KVSpqWAiBjeBYI8RmR4vM7lkq6URaONnxAyG2YC6Oq7seHHHz5cuXJb4SraOA2AZAtkf3WYG4Cd39yzOJ4We0ATgLB5pU6sPIvba4DCItHuOFyUzBm3WI3iCY/5Hmr1j9I3ftF1Yg22xt4eStp1QfPyVNQXmd43TB91nLvblHBY58Uq8eSx6KUKvR602H4h5xirVyWWXTqll8FCYCEwpMFIJlJAJCCgIAQmkgAoQhICEkwhMESmgoQDa4YgkbAYV7WX2EAXzM+GTf5ZlVU3RbszjYrak6wAwEGyJkXzjauvgnW3Py3vSGk1xFmyDJ6X7is9V0mLrSDxsvHIFevoPdOpUEtBizpIjgttXuHVaQHfI/VbXNM47XKOv2HyxCQk8REHdJNucV22i9xv8ies+a01u4bDaHEHEG4zP0UfyRX8OT5+HA7924T9FEM64Z6Lo+0O7TqcgAkTfusw2LxNI0fVEERZFuZ+6qZysssLGUOggjaJ4L0ivOLZs+g6Ba9FdLeFnS7yhY806214r3pdCAiUArmbgpJoSMoSCaAgGkmEIBFEIhAQBCEJoCJCAFIpAJgbOPpb7L3+71AVarGG2XAEybLvO/1XgVbBMXbbrV134c0NaoX3Bhk3352Lq47rBhZvN9U0PsqnTA1QAI5LDpxGdyvPbVJvhL28JFh2ccF52lafSe7wOF+HRHw6MbN6VGCYWZ5jBaGvAN98LNX0+m34nAcSB63qNNb0hUph94HVcB3s7O1HTtJ8j8l19bvHQFzhG0Wrze3qA0qnNIh28Z4dEsd43vw5+TWU68vnrldo2PL5Z4KiswtcWuEEWQr9ExW3J3i5sOsl8JgJwmAuN1EkpEJQg0YRCaUIBhCAEJBFNBCAEwIQE0AIBOQE3ICA0aPoZqMqAW6rQ7ziPMLtuwaGr2c3+H4XvmXbtctJ/bPUrn+6TwKtQETNMGNobVpucP2z0Xdd3KAa2pQj4Kr2NE/2uIez/l4WkyutKmE9zku0uz9FpgipWfr2S2mwvIJOIaDiDecV52jU6bHNc2pUE/Drs1Z1TaBbbsX0DTuxKYL7NUvPibbDtgO0bhIuxlYNE7sgmxoaBgBF83qrbYrHCS7Z6eiVTQEviTIMb7BPAbVzfaejtL/5jnFxgQ0C3CZNgExaYX0TtClq0mgWASBwyCuadoIcSbZv5jdvkqL1pdxlc3SbogJ16VYasy6WuaIcGkw103nYV6nZnZ7W1A+gS5hFoBsIO3eOC9ZmhN/xt3AKxmhGlsAFsRu3Iyyt/wAZeiRx3ffQ2h9NzRDnTPKIWGl2O9tI1HWXHVi3VJA1tl5Fm9dB2popqaVRlpNNg1nGLLCbOoar+8JApPwnVaB+p4cB+1juqMuS6mMRjxy3LK/DkoQFJAUBEhEKZCUINXqohTThAQATUgEICqE4QmgIpgIQEyDkNCHBMIC3RtJdTe17LHMMjfgQdxBIO4r67odYPDajLA5rXDg4At6AhfHivpfcPSdbRQMWOcwz+ovHk4dERphfh1ml12/wwXGXe2xc5ommh1a1+qxoJcTcSBdsvx3Bae2tJ1aWthBM8MlcP/8ApyGENDbZwkmdu+25a4zLP/Glzxwn919E7Rrtc1mqZEX4GbSb965fS3CTqPGsDMSJHEbFyFDTqjG6rHvDbTAJizYMJ3e6x09NfTqFwcTIvONoxzei4XLyzvLJ3p9J7Orh4k3iwjGQnpF8W5+y5bu73g1qzWOvcIJ2xdO8Lqa1/KfRZZbnVXcplNx5lembQ2JILRN3iBHv1XP96K81GNBsDdbm4xPRo6710OmaQ1niedVrSJN8W3wL7VyHa2lCpWc5sxYBN5DWhsxhKmM99aY4TAQmE0AhKFIpIMoRCaAmCCE0JBQhCAmDRikEYoBlMIcgIILq/wAP+0Qyq+kbqgDh+tl4HFpP7QuUVtGqWua5phzSHA7CLQUHLqvp/bLdegWnYRyNi5zQ+5VSAWPbafhe2xw2BwEjiJuXsdndpN0ik12Nzm7HC8e42yOXvGxo2RHliqw23tnVcvU7ODIBomRZ4KrYjVExLLLZ5Qsmk9imoIbTbRE2uc7XfOsTY2xsxtXQadobpkk2/RZWN2yquNFyjwdA7uto1WvJJgwCcN9gi9dE58kncstZ8cMFRW0kxAklxgAX22ADaTIsWOW9o3NPH7z6cAyD/e8Af6+InyH7gudC3d/NHFPSW0Zl1GkNeLhVqHXc0cBqCdxXl6NWkRiPMLe8Vxxlcs5JcrGhMKITCyamUlIqKAEwkp0mEmAg0ULR+SdsSRql6p9sAQopkpGaMVEFNMJOQEFMNVY43Lwm2TyEwh1mcymxk33Z2Lox/Gt8scuaTw6fuPSLjpABPhpsqQLv6gYXcg/MLr6emkMAdh5g4LzPwU0YP0nS5Et/L02nZFR7jHRi6Ltjsc0XlpHhtLTtb8xd90cnH6Pa04uT1dVg0jtHXiTdYsFTSrVI0bbJWnRO7tWta1p1f832N5Ta7lKw3ll4b3UeJXq6x2AZle/oWht0Oi7TdJEFjZpUze0m5zhg43AYTNhiPf7O7tUtH8bz/EeLZIhrTtY223eZPBfMPxO70nSK38BpllIy7YX7OU9f0ro4uD/vJycnLuenHw4/TNMdWqPqvMuqPc8nebel3RZnKajq25ziujW3MdHS3DGeNq2M0wG8R5hedTCuaFN4scvhc5Mo9IPBuIKkvMAVzKzhj1WGX4/1Ws5/uNi0dn/1Fjp6QDYbPRa+z/6ix9NxvbS5TKdNukadBhC83tUeNC3k6c7GgpIXI7DCmG2pNbcNvoL871cG5sXXxcG+8nPny66hBubPmic8RtBUgM2HcondfPCy73zcuzHGY+I57bfJsGcBd9FN9g8sbrVJrYzn3UXN1nADGOarRPr34MdlmnRq1D/9W0z+01fKCPNdf3irAtFINa5zrZcDq02gwXmCDOAtGJmAVDupogpUABYAxg6D6rwn9sis2pWERruaAS0AtaS1h8QNpbqnAS47Vjy+6rl1Ho9idj0HFziyXsIkF2s0Y6wbhaDY6SNVe3VYuC7P70fwdJpjxPY9wYdUEgMNmtjYwwZBsEjce90qpAS45L8Hlldd1x3fftz8to73/wB1zBtebrNgtJ3BfB3tJJmSSSSdpkyeK7b8S+3f42kmm0+CjLR+v+83cG/6nauOa2c81vnrwyUFk5P1UYzzWio1VwAJJA4qNBQ1tpzerdXMJMMmRdF5ny81eKacFVhuclMt9tv1U9X5XfJAGZ6J6JXGbFfo2llhBFsYHzVbh9JGchRNmdqmyXyctnh7Q06k+0iDsKF4JdnqhY/xz7V6l0oKEALgxm3ffC5n9SNjPUj5K/NwVFL+qf0D1u9Vc45GePVevj4efb2G8vSdydLbnHyUXCwZxI+StYLM70ySjO4Er1O5vZn5jSowaJPCcZxMAdV5TzYTx5Y3r6H+DnZusytV/wDYbO4NnpJVY+ezfQKjXM0So1nxOGo3i4aszhAkzuXJVXgNq0aLoFBlN2sAbXVTWkmCDcwGNhF66bt7TdSnqA/FZZ1J5BeL2F2YW0azyBNVzYGHgDot2BpjliubPL1ZdK31pl7n6I06ziAXOkHa3AgE2gYxvXud9e2fyeiF4I1yBTpjEuIOqYx1QHH/AF3ry+5Yiu6leHAOk7WtbIA2kG7dbeuG/E/vL+Z0pzWmadGabYuLhGu/fJEcG71vLOpEfDja9Ql0kyZvN8k2zvJJSZndn5KGfr5KYw2efNKA3smcg89qwU9H8RBtIxvxsvXotGfl0WXSD4xFpnqL/KPNFhNDKfv8rgip7bNqmTAt9dnDf6Klzva5MI/W5MmzytCiT7+aGiTGF54AD7c1OwNbHbPmfVQJzyU6r/ldysVbvmlacQcEIchQFylTFoUVOlfyXn8c3lHfn7aso/1XfoF3HPVaHTv5jO9U0R/MdOwC3ifqVeBw5HOZXqxwk4XcCNlxn3VjRnrfmfVR1bAOW+6/O9TAzGFh+ebVQU6SfDz8jZ819e/CNup2dvqVnnkI+g/2Xx/TXeEc8ea+2/h/Q1OzqA2tJ5kzH/JUZ+2nGnTqJq1ImwyCdsuDfQH91k3r0NMIDA0XAHHANJv2237lCmIlxvAv4NmRzdM8bgLR7dY9YG6Wi3oL9x2BYG4zvB2mdCBqMse4VKdPcTTDS+3Za6Nt98D5TWfPKwed5OK6Pvz28NI0l2qZpsJYzgDbUj/063hC5oDPut5OkJMZ69N6nGdtgNu9DG2e/S/bclXrBo9vlvtVeISGl6QGNjHDbOxQ7PoXvdaTZtgTFiy02F7gTb8puC9R5gAcMYwSnfZ3pTWfmFTFvP2TeVDWU2iAn2U6Pwk/5WX4D6z0VdR0DMSrXCABZYAPWfNENGLc4fVQPyUyFAlIkHIUikpNYrKIzxVauoCziVx8M/eOzkv6raPxG8WN91fGY91npDxcveFpHNejHGGj2NnTdtU8M2ZhQHL0zaBcrAM3bDyxTDL2hdjbnPuvvfYVMN0Wk2z+k1p2CyL9+v8A9dPgXaRuzaMNy+9d3KmtQZjAaDGNjOcWHzWfJelRsqsnmesvmT0n7ALnO/fbf5bRCGmKlbwN2hvxVHDcAWt4uwPw9K9vWL7f8Zv2S8cLDbIj4r337e/M6S5zT/Lb4Kf6Wkid2sZdzCjGbpVzj3W+nKI9FOmz1npPkoMbOH1VrnhrZOeXXBbJFV+oJycyRC8+C4yZ3C+MwrC0vOs6wYA+vFW0aQzbejWzvSzRaMCTs9tg4orv9dm5SqVb4sv2DNgWd77cb0W6KK3cvTFIHJUXE7D0RrZzvWZnMuHEnpb8uiuLsxnb91npnxHcPqfZaZ3nITgqtx4XJHnkXqRz1SPugkEkykkFivpCxULQMAuX8ed2uvlvQa6HjfIt5H2WtuYXnVnwWnYQb87V6LTk2bs8F241zWJXbemyFMZ2XeeeCgMx5+hTB67xbm37qiZe0vhzhA9COvX7b3M0jWoA23Tvg6xHMgDmd5XxbT2y0/Ppzg+a+p/hlpOvorcYb1MRFuHj9N8Y8io9Hv8Ads/l9FcGmH1ZpMi8NPxu3eGybPjGMr4rUdJzBusXX/iT21/F0ssaZbRBpg4a+trVCOcD/XguOkASbh5Kp1CSY4NbLrvPCzhm1U06Zf4n3D4WnHeU6DDUIc6Q0EQNu85+monjy3lVCIgEOkNvi0DAfXzVVV1tl03TZmVLX97xtgX8vNZ6jrcL949kWlo3GzkblEk77wozwu2lRcczuUWq0DzyVW53FSdm3Yqaxj7qQnoxtPH3C1gHfft3LFohsuWyffFXj4KkTx5qHRTj02pHnj7J1KEZ5JJuz0SSNNaHFUMvHFXErn/HnVdPLe2TSzfzwzuXo6LVljTtA37jwXnaXzV3ZVTwkf4n1Ejzlby9sfh6Ydw9LVEZtzsKgHx9RshS6faB6nzWiRpAlp+sDZ5g2rqe4HeD8vomkOJGtSkMBFms8tawfu8g4LlXOvx9MJhUUqgpseSbHuBA26oIDj1U5TZxLSK1pc4ybzN5JPxHbbbZiVjYw1TbY0bcd554KpxNR1sxNgv67c8/Rpv1QBMXYCzPvxShpyAIEYi/fGCqe/127FF1SegvVbncMfuq2Wjc72x4qsu44oJ4ZChm9RTGblEZs2pzsRPFIE45hZq5VznHes9Y5zwStGluiCzjPutY5LLohsGdq1NO89FcKiOFyaOiRHC/amlBySkUkiWUhbngrSePrsVVI252qebFjwdYujl8qNJEjDIWfs6rq1IwdZzw9wtNaSM7PkvNqmDOy3patL5RHQO3SmH+ijrY7betqmG/eVZG67DlfeV5lSXOk+mAwjivSg/fl5X5CjpNJwaSRTPhAaWgAFxu1A2+0ARvMzeFkIy0mxdut+U5vV7Kdluc+6YPvhvjnzQ/ljjwCeiReTvw9CfZUvdvw91Y5uZ2KDm7jkpGqJ9zcl0z90544+6WtxwvUgumSonN+KkXZ63qLs2bkEg7hm9Zay0uOeSzVikbToZ8IzitdPnhhnesehHw9VtaNxyVeJUvls3pFScOIsUXH12btqdSgRu80IKEiWUcVM5s3lRoYq2OufdZ8U/SNuS/soeJ++5ebXC9KvUGei86sqyKPZ0EzTYd3pIWgDh15rJ2W7+U3/b1JWrNvRXPCTc3dt4YxI42c1mpUxfAw2Tbk9Ve8+U3bwq2Hhh8+tyAlhiPqSbeSTnb/LemOeGPPOYi51mOSSmWkX8sc56qir6RjsH081Y53vgqnnPJTTQPzx38UwON6R5XepQTwvPopNGeNyTjniURbhclGeSCQdzz9lmqLU4e2Ky1SkcX6DceK3tG7z3hef2daDx9QF6LOWQPqtMU0nj3UOoV1TliqScynUq5zzQmUKQsomxWuFnL5oQo4/ZGuXurFWKzOQhFD1Oyh/LHE+q1A55IQtIVJ5sP6fWFCmc8kIQEgPZVO9kIQSt59/VVShCmj5LPmlt5oQgyb8vZImxCEiVVgslVCFNNf2fjxC9WlihC0wKnWx5qgjPVCFVTFbihCFJ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1" name="20 Rectángulo"/>
          <p:cNvSpPr/>
          <p:nvPr/>
        </p:nvSpPr>
        <p:spPr>
          <a:xfrm>
            <a:off x="3274736" y="2149748"/>
            <a:ext cx="936000" cy="2016000"/>
          </a:xfrm>
          <a:prstGeom prst="rect">
            <a:avLst/>
          </a:prstGeom>
          <a:solidFill>
            <a:srgbClr val="006600"/>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1" name="Picture 14" descr="http://www.tiempo.com.mx/assets/notas/fotos/Logo%20PRI.jpg"/>
          <p:cNvPicPr>
            <a:picLocks noChangeAspect="1" noChangeArrowheads="1"/>
          </p:cNvPicPr>
          <p:nvPr/>
        </p:nvPicPr>
        <p:blipFill>
          <a:blip r:embed="rId3" cstate="print">
            <a:clrChange>
              <a:clrFrom>
                <a:srgbClr val="A3A3A3"/>
              </a:clrFrom>
              <a:clrTo>
                <a:srgbClr val="A3A3A3">
                  <a:alpha val="0"/>
                </a:srgbClr>
              </a:clrTo>
            </a:clrChange>
          </a:blip>
          <a:srcRect t="5882" b="5882"/>
          <a:stretch>
            <a:fillRect/>
          </a:stretch>
        </p:blipFill>
        <p:spPr bwMode="auto">
          <a:xfrm>
            <a:off x="7008384" y="214988"/>
            <a:ext cx="1020000" cy="900000"/>
          </a:xfrm>
          <a:prstGeom prst="rect">
            <a:avLst/>
          </a:prstGeom>
          <a:noFill/>
        </p:spPr>
      </p:pic>
      <p:pic>
        <p:nvPicPr>
          <p:cNvPr id="35" name="Picture 2" descr="http://t2.gstatic.com/images?q=tbn:ANd9GcQM4nouYQiHmTLAV9FjGdMeQNb7KarT4E_oDOzxlW7VT7WL7JHS"/>
          <p:cNvPicPr>
            <a:picLocks noChangeAspect="1" noChangeArrowheads="1"/>
          </p:cNvPicPr>
          <p:nvPr/>
        </p:nvPicPr>
        <p:blipFill>
          <a:blip r:embed="rId4" cstate="print"/>
          <a:srcRect/>
          <a:stretch>
            <a:fillRect/>
          </a:stretch>
        </p:blipFill>
        <p:spPr bwMode="auto">
          <a:xfrm>
            <a:off x="3260152" y="2537216"/>
            <a:ext cx="951808" cy="1162800"/>
          </a:xfrm>
          <a:prstGeom prst="ellipse">
            <a:avLst/>
          </a:prstGeom>
          <a:ln>
            <a:noFill/>
          </a:ln>
          <a:effectLst>
            <a:softEdge rad="112500"/>
          </a:effectLst>
        </p:spPr>
      </p:pic>
      <p:sp>
        <p:nvSpPr>
          <p:cNvPr id="25" name="24 Rectángulo"/>
          <p:cNvSpPr/>
          <p:nvPr/>
        </p:nvSpPr>
        <p:spPr>
          <a:xfrm>
            <a:off x="4881424" y="1500174"/>
            <a:ext cx="1457580" cy="584775"/>
          </a:xfrm>
          <a:prstGeom prst="rect">
            <a:avLst/>
          </a:prstGeom>
        </p:spPr>
        <p:txBody>
          <a:bodyPr wrap="none">
            <a:spAutoFit/>
          </a:bodyPr>
          <a:lstStyle/>
          <a:p>
            <a:pPr algn="ctr"/>
            <a:r>
              <a:rPr lang="es-MX" sz="3200" cap="small" dirty="0" smtClean="0">
                <a:solidFill>
                  <a:schemeClr val="accent3">
                    <a:lumMod val="20000"/>
                    <a:lumOff val="80000"/>
                  </a:schemeClr>
                </a:solidFill>
                <a:latin typeface="Trebuchet MS" pitchFamily="34" charset="0"/>
              </a:rPr>
              <a:t>Priistas</a:t>
            </a:r>
          </a:p>
        </p:txBody>
      </p:sp>
      <p:sp>
        <p:nvSpPr>
          <p:cNvPr id="26" name="25 Llamada de flecha a la derecha"/>
          <p:cNvSpPr/>
          <p:nvPr/>
        </p:nvSpPr>
        <p:spPr>
          <a:xfrm>
            <a:off x="1124030" y="1643050"/>
            <a:ext cx="2071702" cy="4606086"/>
          </a:xfrm>
          <a:prstGeom prst="rightArrowCallout">
            <a:avLst>
              <a:gd name="adj1" fmla="val 41555"/>
              <a:gd name="adj2" fmla="val 124957"/>
              <a:gd name="adj3" fmla="val 25000"/>
              <a:gd name="adj4" fmla="val 75000"/>
            </a:avLst>
          </a:prstGeom>
          <a:solidFill>
            <a:schemeClr val="accent3">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7" name="26 CuadroTexto"/>
          <p:cNvSpPr txBox="1"/>
          <p:nvPr/>
        </p:nvSpPr>
        <p:spPr>
          <a:xfrm>
            <a:off x="1149579" y="1428736"/>
            <a:ext cx="1846659" cy="5072098"/>
          </a:xfrm>
          <a:prstGeom prst="rect">
            <a:avLst/>
          </a:prstGeom>
          <a:noFill/>
        </p:spPr>
        <p:txBody>
          <a:bodyPr vert="vert270" wrap="square" rtlCol="0">
            <a:spAutoFit/>
          </a:bodyPr>
          <a:lstStyle/>
          <a:p>
            <a:pPr lvl="0" algn="ctr"/>
            <a:r>
              <a:rPr lang="es-MX" sz="4000" cap="small" dirty="0" smtClean="0">
                <a:solidFill>
                  <a:srgbClr val="006600"/>
                </a:solidFill>
                <a:latin typeface="Trebuchet MS" pitchFamily="34" charset="0"/>
              </a:rPr>
              <a:t>Preferencia entre Simpatizantes</a:t>
            </a:r>
            <a:endParaRPr lang="es-ES" sz="4000" cap="small" dirty="0" smtClean="0">
              <a:solidFill>
                <a:srgbClr val="006600"/>
              </a:solidFill>
              <a:latin typeface="Trebuchet MS" pitchFamily="34" charset="0"/>
            </a:endParaRPr>
          </a:p>
          <a:p>
            <a:endParaRPr lang="es-MX" sz="2800" dirty="0">
              <a:solidFill>
                <a:srgbClr val="006600"/>
              </a:solidFill>
            </a:endParaRPr>
          </a:p>
        </p:txBody>
      </p:sp>
      <p:sp>
        <p:nvSpPr>
          <p:cNvPr id="24" name="23 Rectángulo"/>
          <p:cNvSpPr/>
          <p:nvPr/>
        </p:nvSpPr>
        <p:spPr>
          <a:xfrm>
            <a:off x="3265734" y="4149080"/>
            <a:ext cx="936000" cy="2016000"/>
          </a:xfrm>
          <a:prstGeom prst="rect">
            <a:avLst/>
          </a:prstGeom>
          <a:solidFill>
            <a:srgbClr val="006600"/>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8" name="Picture 8" descr="http://miradas.mx/images/stories/minifp/beltrones-01.jpg"/>
          <p:cNvPicPr>
            <a:picLocks noChangeAspect="1" noChangeArrowheads="1"/>
          </p:cNvPicPr>
          <p:nvPr/>
        </p:nvPicPr>
        <p:blipFill>
          <a:blip r:embed="rId5" cstate="print"/>
          <a:srcRect l="27771" r="21315"/>
          <a:stretch>
            <a:fillRect/>
          </a:stretch>
        </p:blipFill>
        <p:spPr bwMode="auto">
          <a:xfrm>
            <a:off x="3252930" y="4589636"/>
            <a:ext cx="914896" cy="1164128"/>
          </a:xfrm>
          <a:prstGeom prst="ellipse">
            <a:avLst/>
          </a:prstGeom>
          <a:solidFill>
            <a:srgbClr val="006600"/>
          </a:solidFill>
          <a:ln>
            <a:noFill/>
          </a:ln>
          <a:effectLst>
            <a:softEdge rad="112500"/>
          </a:effectLst>
        </p:spPr>
      </p:pic>
      <p:graphicFrame>
        <p:nvGraphicFramePr>
          <p:cNvPr id="22" name="21 Tabla"/>
          <p:cNvGraphicFramePr>
            <a:graphicFrameLocks noGrp="1"/>
          </p:cNvGraphicFramePr>
          <p:nvPr/>
        </p:nvGraphicFramePr>
        <p:xfrm>
          <a:off x="4128692" y="1340768"/>
          <a:ext cx="3755676" cy="4824537"/>
        </p:xfrm>
        <a:graphic>
          <a:graphicData uri="http://schemas.openxmlformats.org/drawingml/2006/table">
            <a:tbl>
              <a:tblPr firstRow="1" bandRow="1">
                <a:tableStyleId>{5C22544A-7EE6-4342-B048-85BDC9FD1C3A}</a:tableStyleId>
              </a:tblPr>
              <a:tblGrid>
                <a:gridCol w="2530994"/>
                <a:gridCol w="1224682"/>
              </a:tblGrid>
              <a:tr h="773211">
                <a:tc>
                  <a:txBody>
                    <a:bodyPr/>
                    <a:lstStyle/>
                    <a:p>
                      <a:pPr algn="ctr"/>
                      <a:endParaRPr lang="es-ES" sz="2000" cap="small" baseline="0" dirty="0">
                        <a:solidFill>
                          <a:srgbClr val="FFE38B"/>
                        </a:solidFill>
                        <a:latin typeface="Trebuchet MS" pitchFamily="34" charset="0"/>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b="1" cap="small" dirty="0" err="1" smtClean="0">
                          <a:solidFill>
                            <a:schemeClr val="bg1"/>
                          </a:solidFill>
                          <a:latin typeface="Arial Rounded MT Bold"/>
                        </a:rPr>
                        <a:t>Feb</a:t>
                      </a:r>
                      <a:r>
                        <a:rPr lang="es-ES" sz="1600" b="1" cap="small" baseline="0" dirty="0" smtClean="0">
                          <a:solidFill>
                            <a:schemeClr val="bg1"/>
                          </a:solidFill>
                          <a:latin typeface="Arial Rounded MT Bold"/>
                        </a:rPr>
                        <a:t> 11</a:t>
                      </a:r>
                      <a:endParaRPr lang="es-ES" sz="1600" b="1" cap="small" dirty="0" smtClean="0">
                        <a:solidFill>
                          <a:schemeClr val="bg1"/>
                        </a:solidFill>
                        <a:latin typeface="Arial Rounded MT Bold"/>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C00000"/>
                    </a:solidFill>
                  </a:tcPr>
                </a:tc>
              </a:tr>
              <a:tr h="2025663">
                <a:tc>
                  <a:txBody>
                    <a:bodyPr/>
                    <a:lstStyle>
                      <a:lvl1pPr marL="0" algn="l" rtl="0" eaLnBrk="1" latinLnBrk="0" hangingPunct="1">
                        <a:defRPr kumimoji="0" lang="es-ES" kern="1200">
                          <a:solidFill>
                            <a:schemeClr val="dk1"/>
                          </a:solidFill>
                          <a:latin typeface="Arial"/>
                        </a:defRPr>
                      </a:lvl1pPr>
                      <a:lvl2pPr marL="457200" algn="l" rtl="0" eaLnBrk="1" latinLnBrk="0" hangingPunct="1">
                        <a:defRPr kumimoji="0" lang="es-ES" kern="1200">
                          <a:solidFill>
                            <a:schemeClr val="dk1"/>
                          </a:solidFill>
                          <a:latin typeface="Arial"/>
                        </a:defRPr>
                      </a:lvl2pPr>
                      <a:lvl3pPr marL="914400" algn="l" rtl="0" eaLnBrk="1" latinLnBrk="0" hangingPunct="1">
                        <a:defRPr kumimoji="0" lang="es-ES" kern="1200">
                          <a:solidFill>
                            <a:schemeClr val="dk1"/>
                          </a:solidFill>
                          <a:latin typeface="Arial"/>
                        </a:defRPr>
                      </a:lvl3pPr>
                      <a:lvl4pPr marL="1371600" algn="l" rtl="0" eaLnBrk="1" latinLnBrk="0" hangingPunct="1">
                        <a:defRPr kumimoji="0" lang="es-ES" kern="1200">
                          <a:solidFill>
                            <a:schemeClr val="dk1"/>
                          </a:solidFill>
                          <a:latin typeface="Arial"/>
                        </a:defRPr>
                      </a:lvl4pPr>
                      <a:lvl5pPr marL="1828800" algn="l" rtl="0" eaLnBrk="1" latinLnBrk="0" hangingPunct="1">
                        <a:defRPr kumimoji="0" lang="es-ES" kern="1200">
                          <a:solidFill>
                            <a:schemeClr val="dk1"/>
                          </a:solidFill>
                          <a:latin typeface="Arial"/>
                        </a:defRPr>
                      </a:lvl5pPr>
                      <a:lvl6pPr marL="2286000" algn="l" rtl="0" eaLnBrk="1" latinLnBrk="0" hangingPunct="1">
                        <a:defRPr kumimoji="0" lang="es-ES" kern="1200">
                          <a:solidFill>
                            <a:schemeClr val="dk1"/>
                          </a:solidFill>
                          <a:latin typeface="Arial"/>
                        </a:defRPr>
                      </a:lvl6pPr>
                      <a:lvl7pPr marL="2743200" algn="l" rtl="0" eaLnBrk="1" latinLnBrk="0" hangingPunct="1">
                        <a:defRPr kumimoji="0" lang="es-ES" kern="1200">
                          <a:solidFill>
                            <a:schemeClr val="dk1"/>
                          </a:solidFill>
                          <a:latin typeface="Arial"/>
                        </a:defRPr>
                      </a:lvl7pPr>
                      <a:lvl8pPr marL="3200400" algn="l" rtl="0" eaLnBrk="1" latinLnBrk="0" hangingPunct="1">
                        <a:defRPr kumimoji="0" lang="es-ES" kern="1200">
                          <a:solidFill>
                            <a:schemeClr val="dk1"/>
                          </a:solidFill>
                          <a:latin typeface="Arial"/>
                        </a:defRPr>
                      </a:lvl8pPr>
                      <a:lvl9pPr marL="3657600" algn="l" rtl="0" eaLnBrk="1" latinLnBrk="0" hangingPunct="1">
                        <a:defRPr kumimoji="0" lang="es-ES" kern="1200">
                          <a:solidFill>
                            <a:schemeClr val="dk1"/>
                          </a:solidFill>
                          <a:latin typeface="Arial"/>
                        </a:defRPr>
                      </a:lvl9pPr>
                      <a:extLst/>
                    </a:lstStyle>
                    <a:p>
                      <a:pPr algn="l"/>
                      <a:r>
                        <a:rPr kumimoji="0" lang="es-MX" sz="2000" b="0" i="0" u="none" strike="noStrike" kern="1200" dirty="0" smtClean="0">
                          <a:solidFill>
                            <a:srgbClr val="000000"/>
                          </a:solidFill>
                          <a:latin typeface="Trebuchet MS" pitchFamily="34" charset="0"/>
                          <a:ea typeface="+mn-ea"/>
                          <a:cs typeface="+mn-cs"/>
                        </a:rPr>
                        <a:t>Enrique Peña </a:t>
                      </a:r>
                    </a:p>
                    <a:p>
                      <a:pPr algn="l"/>
                      <a:r>
                        <a:rPr kumimoji="0" lang="es-MX" sz="2000" b="0" i="0" u="none" strike="noStrike" kern="1200" dirty="0" smtClean="0">
                          <a:solidFill>
                            <a:srgbClr val="000000"/>
                          </a:solidFill>
                          <a:latin typeface="Trebuchet MS" pitchFamily="34" charset="0"/>
                          <a:ea typeface="+mn-ea"/>
                          <a:cs typeface="+mn-cs"/>
                        </a:rPr>
                        <a:t>Nieto</a:t>
                      </a:r>
                      <a:endParaRPr kumimoji="0" lang="es-MX" sz="2000" b="0" i="0" u="none" strike="noStrike" kern="1200" dirty="0">
                        <a:solidFill>
                          <a:srgbClr val="000000"/>
                        </a:solidFill>
                        <a:latin typeface="Trebuchet MS" pitchFamily="34" charset="0"/>
                        <a:ea typeface="+mn-ea"/>
                        <a:cs typeface="+mn-cs"/>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3">
                        <a:lumMod val="60000"/>
                        <a:lumOff val="40000"/>
                      </a:schemeClr>
                    </a:solidFill>
                  </a:tcPr>
                </a:tc>
                <a:tc>
                  <a:txBody>
                    <a:bodyPr/>
                    <a:lstStyle/>
                    <a:p>
                      <a:pPr algn="ctr" fontAlgn="ctr"/>
                      <a:r>
                        <a:rPr kumimoji="0" lang="es-MX" sz="2800" b="1" i="0" u="none" strike="noStrike" kern="1200" dirty="0" smtClean="0">
                          <a:solidFill>
                            <a:srgbClr val="000000"/>
                          </a:solidFill>
                          <a:latin typeface="Trebuchet MS" pitchFamily="34" charset="0"/>
                          <a:ea typeface="+mn-ea"/>
                          <a:cs typeface="+mn-cs"/>
                        </a:rPr>
                        <a:t>87.1</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3">
                        <a:lumMod val="60000"/>
                        <a:lumOff val="40000"/>
                      </a:schemeClr>
                    </a:solidFill>
                  </a:tcPr>
                </a:tc>
              </a:tr>
              <a:tr h="2025663">
                <a:tc>
                  <a:txBody>
                    <a:bodyPr/>
                    <a:lstStyle/>
                    <a:p>
                      <a:pPr algn="l"/>
                      <a:r>
                        <a:rPr kumimoji="0" lang="es-MX" sz="2000" b="0" i="0" u="none" strike="noStrike" kern="1200" dirty="0" smtClean="0">
                          <a:solidFill>
                            <a:srgbClr val="000000"/>
                          </a:solidFill>
                          <a:latin typeface="Trebuchet MS" pitchFamily="34" charset="0"/>
                          <a:ea typeface="+mn-ea"/>
                          <a:cs typeface="+mn-cs"/>
                        </a:rPr>
                        <a:t>Manlio Fabio </a:t>
                      </a:r>
                      <a:r>
                        <a:rPr kumimoji="0" lang="es-MX" sz="2000" b="0" i="0" u="none" strike="noStrike" kern="1200" dirty="0" err="1" smtClean="0">
                          <a:solidFill>
                            <a:srgbClr val="000000"/>
                          </a:solidFill>
                          <a:latin typeface="Trebuchet MS" pitchFamily="34" charset="0"/>
                          <a:ea typeface="+mn-ea"/>
                          <a:cs typeface="+mn-cs"/>
                        </a:rPr>
                        <a:t>Beltrones</a:t>
                      </a:r>
                      <a:endParaRPr kumimoji="0" lang="es-MX" sz="2000" b="0" i="0" u="none" strike="noStrike" kern="1200" dirty="0" smtClean="0">
                        <a:solidFill>
                          <a:srgbClr val="000000"/>
                        </a:solidFill>
                        <a:latin typeface="Trebuchet MS" pitchFamily="34" charset="0"/>
                        <a:ea typeface="+mn-ea"/>
                        <a:cs typeface="+mn-cs"/>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3">
                        <a:lumMod val="20000"/>
                        <a:lumOff val="80000"/>
                      </a:schemeClr>
                    </a:solidFill>
                  </a:tcPr>
                </a:tc>
                <a:tc>
                  <a:txBody>
                    <a:bodyPr/>
                    <a:lstStyle/>
                    <a:p>
                      <a:pPr algn="ctr" fontAlgn="ctr"/>
                      <a:r>
                        <a:rPr kumimoji="0" lang="es-MX" sz="2800" b="1" i="0" u="none" strike="noStrike" kern="1200" dirty="0" smtClean="0">
                          <a:solidFill>
                            <a:srgbClr val="000000"/>
                          </a:solidFill>
                          <a:latin typeface="Trebuchet MS" pitchFamily="34" charset="0"/>
                          <a:ea typeface="+mn-ea"/>
                          <a:cs typeface="+mn-cs"/>
                        </a:rPr>
                        <a:t>5.3</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3">
                        <a:lumMod val="20000"/>
                        <a:lumOff val="80000"/>
                      </a:schemeClr>
                    </a:solidFill>
                  </a:tcPr>
                </a:tc>
              </a:tr>
            </a:tbl>
          </a:graphicData>
        </a:graphic>
      </p:graphicFrame>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1 Gráfico"/>
          <p:cNvGraphicFramePr>
            <a:graphicFrameLocks noGrp="1"/>
          </p:cNvGraphicFramePr>
          <p:nvPr/>
        </p:nvGraphicFramePr>
        <p:xfrm>
          <a:off x="280987" y="1196752"/>
          <a:ext cx="8582025" cy="5328592"/>
        </p:xfrm>
        <a:graphic>
          <a:graphicData uri="http://schemas.openxmlformats.org/drawingml/2006/chart">
            <c:chart xmlns:c="http://schemas.openxmlformats.org/drawingml/2006/chart" xmlns:r="http://schemas.openxmlformats.org/officeDocument/2006/relationships" r:id="rId3"/>
          </a:graphicData>
        </a:graphic>
      </p:graphicFrame>
      <p:sp>
        <p:nvSpPr>
          <p:cNvPr id="8" name="7 CuadroTexto"/>
          <p:cNvSpPr txBox="1"/>
          <p:nvPr/>
        </p:nvSpPr>
        <p:spPr>
          <a:xfrm>
            <a:off x="1691680" y="105654"/>
            <a:ext cx="7128792" cy="1152000"/>
          </a:xfrm>
          <a:prstGeom prst="roundRect">
            <a:avLst/>
          </a:prstGeom>
          <a:solidFill>
            <a:schemeClr val="accent4">
              <a:lumMod val="75000"/>
            </a:schemeClr>
          </a:solidFill>
          <a:ln>
            <a:noFill/>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wrap="square" rtlCol="0" anchor="ctr">
            <a:spAutoFit/>
          </a:bodyPr>
          <a:lstStyle/>
          <a:p>
            <a:pPr marL="504000"/>
            <a:r>
              <a:rPr lang="es-ES" sz="4000" dirty="0" smtClean="0">
                <a:solidFill>
                  <a:schemeClr val="bg1"/>
                </a:solidFill>
                <a:effectLst>
                  <a:outerShdw blurRad="38100" dist="38100" dir="2700000" algn="tl">
                    <a:srgbClr val="000000">
                      <a:alpha val="43137"/>
                    </a:srgbClr>
                  </a:outerShdw>
                </a:effectLst>
                <a:latin typeface="Arial Rounded MT Bold" pitchFamily="34" charset="0"/>
              </a:rPr>
              <a:t>3.b </a:t>
            </a:r>
            <a:r>
              <a:rPr lang="es-ES" sz="4000" cap="small" dirty="0" smtClean="0">
                <a:solidFill>
                  <a:schemeClr val="bg1"/>
                </a:solidFill>
                <a:effectLst>
                  <a:outerShdw blurRad="38100" dist="38100" dir="2700000" algn="tl">
                    <a:srgbClr val="000000">
                      <a:alpha val="43137"/>
                    </a:srgbClr>
                  </a:outerShdw>
                </a:effectLst>
                <a:latin typeface="Arial Rounded MT Bold" pitchFamily="34" charset="0"/>
              </a:rPr>
              <a:t>Alrededor del</a:t>
            </a:r>
            <a:endParaRPr lang="es-ES" sz="4000" cap="small"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9" name="8 Pentágono"/>
          <p:cNvSpPr/>
          <p:nvPr/>
        </p:nvSpPr>
        <p:spPr>
          <a:xfrm>
            <a:off x="251520" y="116632"/>
            <a:ext cx="1800200" cy="1148400"/>
          </a:xfrm>
          <a:prstGeom prst="homePlate">
            <a:avLst/>
          </a:prstGeom>
          <a:solidFill>
            <a:srgbClr val="7030A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dirty="0" smtClean="0">
                <a:latin typeface="Trebuchet MS" pitchFamily="34" charset="0"/>
              </a:rPr>
              <a:t>3. ASPIRANTES</a:t>
            </a:r>
            <a:endParaRPr lang="es-MX" dirty="0">
              <a:latin typeface="Trebuchet MS" pitchFamily="34" charset="0"/>
            </a:endParaRPr>
          </a:p>
        </p:txBody>
      </p:sp>
      <p:sp>
        <p:nvSpPr>
          <p:cNvPr id="25602" name="AutoShape 2" descr="data:image/jpg;base64,/9j/4AAQSkZJRgABAQAAAQABAAD/2wBDAAkGBwgHBgkIBwgKCgkLDRYPDQwMDRsUFRAWIB0iIiAdHx8kKDQsJCYxJx8fLT0tMTU3Ojo6Iys/RD84QzQ5Ojf/2wBDAQoKCg0MDRoPDxo3JR8lNzc3Nzc3Nzc3Nzc3Nzc3Nzc3Nzc3Nzc3Nzc3Nzc3Nzc3Nzc3Nzc3Nzc3Nzc3Nzc3Nzf/wAARCADAAMEDASIAAhEBAxEB/8QAHAAAAgIDAQEAAAAAAAAAAAAABgcACAEEBQMC/8QAURAAAQMDAQMGCAgLBgUEAwAAAQIDBAAFEQYHITESQVFhcYETIpGhsbLB0RQjMjZCVGJ0FRYXMzVSZHKClKIkQ0RzksIlJlVj8DSE4fFTk9L/xAAaAQACAwEBAAAAAAAAAAAAAAADBAACBQEG/8QAMREAAQQBAgMIAQQBBQAAAAAAAQACAwQRITESEzIFFCIjQVFhcTMkQlKRFTSBodHw/9oADAMBAAIRAxEAPwB4Vzr1e7fZYpk3KShlH0QTlSz0JHE19Xu6R7Ra5M+Ufi2GyogcSeYdpOBVdr9ept9uLk2evlKPyED5LSf1U9Xp303Vqmd2uyWsT8oYG6Ylz2upDhTa7YVpHBySvk5/hHtNcwbXLyONvgnsKvfS9NYrWbRgAwQs425T6ph/lcvPNAg/1++sflbvf1GB/V76XtSrdyg/iud6l90wvyt3v6jA/q99T8rd8+owP6vfS9O7HPk4A6TRdYNn19vAQ6ppMKOrf4SRkEjqTx8tDkgqxjLgrsmsP0auoNrd7+owP6vfWU7Wb4s4RAgqV0Dlk+Y0UWnZZZIgBuDj85fOFq5CP9KfaTRdAs1stiORAgR2Bj+7bAz30hJNVHSxNMjnPU5LqLrjW8xIVG04laVcFBhzB7zit9vUG0RYBGm44H2iB/vpiDHRXmuRHbOHHmkHoUoCgGZp2jCOI3DdyAVX/aInjpqMexY//utKVrLXUQEv6aCQOJDK1Ad4JFMtMqMr5L7SuxYr0BSrBTgjpFcEzRvGFCwnZyTbu1e/sq5L9viNq6FoWPSax+Vq9/U4P+lXvpuy4USa2pqXGafQfouoCh56Fbtsz09PyqMwuC7zLjqwP9JyPRR456x62ITopx0uQWdrN8P+CgHuV76g2tXv6nB8ivfWtftml7t3LcglE9hO/wCKHJcH8J491BS0LbWptxJQ4g4UhQwUnrHNT8UNSUeAJN8lhm5R7+Vm+80WD/pV76x+Vm//AFWB/pV76Ad9TNG7nB/FD71L7o/G1m/Z3xIBHRyVD21vwdrz6VgXG1IWnnVHcwfIaWNYqrqUBGOFdFuUeqsdp3VNq1C2fwfIBdSMrZX4q093OOsV2wRiquxJb8KS3KhvLZkNK5Ta0cx9x4EU/wDQ2pE6ksiZCwESmj4N9A4BWOI6iN//ANVl26Zh8TdloV7Ik8J3RLUrFSkU2lltrnqbgW+3oVgPOF1wdISMDznPdSiPGmPtuJ/DVtHRHV61LivQ0GgQBYttxMpUqVKyBvwKcSqmK7umNKXPUjxTEaDcZJ5Lkh1PijqHSeyu5oPQbt95FwuZU1beKEg4VI9yevnpzxIseFGbjxW0NMtJ5KEIGAkDorMtX+Dwx6n3T9epxDich/TGh7Rp5CXENfCZY3mS+AVZ+yOCR2eWu/MmRoLKn5bzbDSRvW4oJHnoG1ftLjW1a4llSiXJSSlbpPxTZ4fxHs3ddKi73m43uR4a5y3JC8+Kk/JT1JTwFKxVJrB4nlMPsRxDDRqmvetqtpiEotjLs9f648RvykZPcKCrltJ1HOKgzIahIPBLDeVD+JWfZQzbrfNuskMW6K9Jd5w2nPJ7TwHeRRvatlN0khK7jLYhoPFCE+FWPZ6ab5VWDq1KX5liXZBcq73SYomVcpjxPHlvKI8ma0leOrKyVdZO+nVC2U2BlIMlyZJWOJLvIB7hXVa2eaVQP0ShXWpxZ9tcPaEDelq73OU7lV/ASOc9xxW1GuM6IQqNOlMkcOQ+oe2nurZ9pZXG0ND91ax7a0Jmy7TbwUWkSo5PDwb5IHcc1z/IQndq6Kco2KW1s2g6lgkf28ykA/JkpC89+4+ejKy7WorpS3eYLkcncXWDy0+Tj6a0rrskfaSV2q5JdOPzcpGCerlJ91Al6sF1sa8XSC4wknCXPlIJ6lDd3Vbhpz6DQqvFPFvqrD2262+7RxIt0pmQ3wKmznHURxHYa52otKWnULf9tj4exhMhrxXE9/OOo5FV/g3CXb5IkwJLsd4f3jSsE9vT2GmbpPailakxNRpS2TuEtsYSf3xzdopWWlJD4oz/ANpiO0yTwvCENW6JuGmlF4gSIGfFkoHyR0LH0e3hQyQRxFWhKWpLG/kONOJ386VJI8hFKbX+zwQm3LpYGiY6fGfijJKPtI58fZpitf4vBL/aDPUx4mJa1Kn/AJx41K1AQRkLPIwpR1shuK4uqTDKz4KYypJTndyk7wfJmgWifZsM63tf7y/UNL2mgwuBRq5IkbhWDqVMddSvNLcSd23fpq2/dletS3pjbbj/AMbt33ZXrUuuffXoqX+nasW1+UqDso62caLF8c/CFyQTbm1EJQf8Qoc37oPHpO7mNcLR2nXdR3luKgkR0DlyHE/RT0DrPNVg4caPBiNx4raW2GUBKEJ3BIFAv2izy2nVGqVw7xOUUtiJGK1KQ0y0nJOQEpSB5hSc15tAfu63IFmcWzbx4q3UnC3+w8yfT2VNpWslXeUu1W1zEBk4dWk48Oodf6o85oQs9rmXi4tQoDfhH3Dv5gkc6lHmA/8AihVajWN5sqJYnc48DFrxY7sl9DEdtbryzyUIbSVKUeymZpXZaClEnUa95/wjSuH7yh6B5aMdHaQg6Zj4bT4aYpIDslQ3q6h0DqHfvomwKFYvuf4Y9Arw1A3xP3WnbrdEtscR4MZqOyncENpwO/prcwKgrNZx13TwGNlgVmsVKiizUqVKiixgdlechhqQ2pt9tLjahhSFjII6xXrUqKEZS11TsvhyguRYVJhvcfAH80o9X6vopU3CBKtkxyHPYWxIRxQvd3jpHWKs/gdFcXU+m7fqOCY85sBYz4J9IAW2eo+znp+tefHo/UJOao12rd0ntEa2l6eeTFlLXIthPjNcVNdaPanyU8IMyPcIjUqI4l5h1IUhaTkEGq8aksE7Ts8xJ6Qc+M06keK4npHtHN5K6ugtXu6bm+CkFS7a8oeEbBzyCfppHpA49tM2arZWc2LdBgncw8uREG0vQ6YwcvVnbCWh40phAwE9K0jo6R30s8Y9lWhbW1KjpWlSHG3E5SobwpJHnFIzaLpb8Xbt4aMnFvlEqa6G1cSj2jqz0VKFrPlPK5br/vahCifZuojW9qAP01D+g0MkYNEmzg/872r99XqGn7H4XfSUg/I1WGqV81K8wt1Jzbb+nbd92V61LoZJwASTuAHP1Uxttn6dtv3ZXrVydl9kF41I268jlR4SfCrBG5Ss+IPLv7q3q8gjqBxWRKwvnwE0dA6dTp2wtNuAfC3sOyFfaI3DsA3eU1wdrGqDAiJssNf9plJJeUk70N9Harh2Uc3OazbbfImSVclphsrXjnA6PRVcLxcX7xdZNxlfnX15wDnkjglI6gMCkKcRsSl7k3YkEUYY3deEaK/LksxYjRceeWEIbSMco9HZTs0hH0/pSAqK7dIAuB3S1qeSDyh9HecgDhjtPPXE2Q6bSllV+lpy45luMD9FPAq7Tw7KXurAPxovGUJyZjnrGnJP1UhjBwAl2eQwPIySn/8AjJY/+rwP5lHvqfjJZP8Aq8D+ZR76rVyU9A8lTCf1R/pqn+LaP3K3fyfRWjjTI0tHLjSGnk9LawoeavfNVcgS5UB9L0GQ7GcSflNK5J83Hspy7NtaOX5K7fcyDPZRyg4BgPJzjOOYilLFJ8Q4hqExDba88J3R0+82w0t15aW20DlKWs4CR0k1zfxlsf8A1aB/Mo99cjadL+C6LnkfKeCWRn7SgPRSCwnnA8grtSmJ2l2cKWLPKdjCsr+Mlk/6vA/mUe+uoFAjcQaquUjknA8gqy+nZQm2K3ygfzsdCu/k76rbq93xrldr2Odlb7rqGW1OOqShCAVKUo4AA4kmub+Mtj57vA/mUe+pqr5tXX7o76pqtSQOQPFHDoFdqVBYzk4wpYsckjRWhhz4k5suwpLMhsHBU0sKAPRkV5zrrAgKSidNjR1LBKQ86lJIHRk0stic8JfuVuUccoIfQObd4qv9prX22AG72wEbhHWSD+8K53TM/KJUNjyuYEZ6od0xqO1OQ5N4gA71NOiQjLa+Yjf/AOCkdPhvW6YuI+ElSMEKQcpWk8FJPOCN9a2Eq+ikdwpn3/TYuWzq0XOK3/a4URBVyRvW1jeO7j5emtGNvdCATkFJud3gE41Cxsk1Spt0WCc78WrJhrUfkniW+znHeOimHqezM36zSbe9jLifEVjPIWPkq7j5s1XNh5xh9t+OstutqCm1pPySDuPmqxelLwi+2KLPSAFuIw4gfRWNyh5aUvQcp4kb6pirJxsLHKukyM9ElPRZKCh9lZQ4k8QobjXe2cfPe1fvq9Q0RbYrII11YuzKMNyx4N3A4OJG4949FD2zgH8eLV/mK9RVPGXm1S74SnL5c4arC1KxvqV59bCTu23fe7b92V61FGyG2CFpdMxQ+MnOFz+EeKkeQE99C+2tKnL7bG0b1KjlI7SvFNa1Q0wLZFiIGEsMpRjowBT8z8VWN90pE3M7nIF2z3csWqNa2lYVLXynd/0E78d5x5KVljtjl5u0S3N5CpDgQpQ+innPcAa7u1CcZ+sJaQrlJipSwnHNgZV5ya7mxe2h+5zrmtOQw2lpHUpW8+YDy05H+nqcXqUs/wA2fHsmvCiMw4TMWOgIaZQEIA5gKrtq051TeD+2OetVkTwqt2rRjVN4H7Y761Ldm6yORb2jAtK2RPh9xiwwvwZkPIa5eM8nlHGcUx/yQO7iL0gf+3PvoC0x847Uf2xn1xVlDwFHv2JIngMOEOpCx7SXBVcktlmQ6zkHwa1IyOfBx7KIdnC1I1pa+SSOUtaT1goVkVwrl+kpf+e56xrs7PlFOtLTgZ+OI8qVU5KeKBxPslo9JgAj7bTL8HZ4ELO958rPXyE+8ilARg7qYW2eUHdQw4wP5iLyj1Favcml6Ouh0G8MA+Ve24mUqA4p87K5fwnRkJJVlTJW0e4n30ht/NxpubEZhXAucMn828l0A/aGD500PtJnFDn2V6LsSYRxqn5tXX7o76hqtQ4CrK6p+bd1+6O+oarV9EULsvZyJf6giXZ3P/B+sLeskBDqyyvPQsYHnxRJts/S9sPRHX6wpctOKYcS82cLaUFpPWN4o82sy0z3bFLbxyX4Rc3dZSaYkZi0x/uhMfmAtQDzGrE6JSF6MtKVAEGKkEHnGKrqKsXoU50dZ+b+zJpftPpb9olHqckjrOy/gHUUqGAfAlXhWD9g5x5Dkd1GGxe8FqXMtDqvFdT4drJ+kMBXmwa39tVsS5AhXVCPHZc8C4r7Kt48489LnSk9Vr1HbZnK5KUPpDn7ijyVeYmiD9RU13XD5NhPHX1q/DGlJ7CU8p1CPCtY5lp3j0Untm2/W1pI51qP9BqwKgFNkL3gjB66RmlIQtu1JiEBgR5bqAOrkqx5sUnVk8mRh9kzYb5jHJ7ZqVipWem0s9fRky9ommGFDKVlOR0gLz7KZaiAjJ7aAtSpC9qWmuV9FlxXfhVG09XIgSF/qtKPmNHlOWsHwhM0Liq03WQuTdZsle9T0hxZIPSomnLsdihrSIeI8aRIcWT0geKPRSPG8DrFWD2aICNEWrA+U0VHvUa0u0NIWtSNMZlJRMR6Krbq751Xj74761WSNVt1d86bx98c9al+zPyH6Rb/AEhfGmPnHavvjXrirKEjG+qz2F9qNfLe++sIaaktrWs8EpCgSaeh13pfH6ai5zwyd3mq/abXOkbgKtJwDTkpCXMYuUwc/wAIc9Y12tnqgnWdpzxLxH9Kq4k9aXZ0l1tRUhby1JV0gqJBrtaAKRrG1k8zildwQo1ovH6cj4SjPyj7X1tFlGXrK6LzlLaw0P4UgUOCti4STMnypSuL7y3D3k18Q4zkyUzFYQVPPLCGwOcnhRIgGRAH0VJDxvK8T5KP9jUvwOpX45O6TFO49KVZ9CjQB20RbP5Yh6ytjqzgLd8EexQKfbQ7TQ+FwVoHcMgTz1T827r9zd9Q1WofJFWV1Pv03dPujvqmq1j5Keykuy+lyav7hY35rt3mcJtisKOXlyM28wodACwU+YiuJWd/GtJzOIg+ySa/AIWKsXoTH4oWfHD4Kmq6VYvQnzPs/wB1RWd2n0tTlDqK8NosP4bo25oAypDXhU9qTmq+FXEgcN9WZv6A5Y7ggjIVGcH9JqsqD4iR9nf5Kr2acscF27o5pVnbPI+GWiFKzkvMIWT2pBpaSowjbbIx4B7Do7S0R/to70MsuaPtCic/2VA8gxQnqBATtgsSsDx4+e8eEpGI4e8fBTcgy1p+kyKlZzUpdHQBqY42o6Zzu+JcHmVRtPTy7fJT0sqHmNLvaBI+CbQ9NP5wElIJ6ivknzE0yiApBSeB3Hso0ow1hQWalwVWc4AxVgtmpB0RauppQ/rVSGucYxrnMjkFPgX1owepRpz7H5fh9IIaKsmO+4juJ5Q9NaXaIzA1ySpnEpCOFcKrfrE/813j74761WQJ8Wq36w+dd4++O+tS/Zn5Ci3+gLjE4rIJ44Nbtkgpud4hQVrLaZLyWisDJTndnFM0bII5IJvMjs8AitSWzHCcPSMUL5BlqUu9Rx5qLNIWx5m33HUjwU3HhxXRHWR+cdUkpGOzPHpPVR5a9lFoivh2fJkzgk7m14Qg9oG8+WvXaopm3aL+CR0IZbdeaaQhAwAAcnd2JpOS6JSI4/VMsrGMF7/RJLHJ3dFFWzKD8O1lCKkgpjBb57hgecihXfz8aZOxhlluTcZ760I5KUsoKlAZycn0Cm7juGF2EtXAMoygrVEL8HaiucIAgNyVlI5uSTyh5lVoQ3jGmR3xxadSvPRgg0ZbXIzbep0S2ClSJMdJUpJBypOR6MUD8nlZT0irQnmQD6UlHDKcKyd+cS5pq4uJxyVQ3FDvQaraneKfVul/D9mgkK3qXa1BR6wgg+ikIn5IpPs0YLx8pi7rwlQ1K7Flgidbb3hHKcjRUvpI4jkrGcdxNcg1oh4c4tHoki0gArAqxWgvmdZ/uqarrVitB/M6z/dU1m9p9LU9Q6iuhfnA3Y561cExnCf9JqsqB4oOOjNWG2hSvgejrm5nClsltPWVHk+2q9FJxgZ4YA6a52YMMcV28cuAVi9Ct+B0dZ0fsqD5Rn20K39wK2v2NGfkR9/Vnwh9lHNljfArNBjH+5joQe0JFLWfIEjbVEAO5kpaPaGyfbSEWr3n4Kbfo1o+k2cVKxmpS6PlJ7bS4pq/2xxBwpEflg9YXmmrbJaZ9ujSkHKX2UrBHWKVO2zdfbb91V61FmyS5idpVEVSsuwnC0Rn6PFJ8h81OzMzWY5KRPxO5qXG0y3mBq+ZkEIk4kJ6+V8rzg0QbFrn4OdPtaiAHkh9vtScK8xFdLbRai7b4l2bRkx1eDdI5kKO4+X00tNP3RdlvUO4t8r4lwFaRxUg7lDyGnWfqKePUJZ/lT591ZXimq4ax+dd4H7Y56asVGkNSorUhhYW26gKQoc4IyDVdtZbtW3n7456aW7N0ld9I17VgXzo841TZz+2NemrIjmqt2kN+qrQP21r1qskmp2n+QfSlHoKh4Uq9t0rdaYgVxU46R2AAek01FcKRm16UZGri1k4jx0JA6CcqPsoFFvFOPhGtuxEUEHjWfRWQOUQkYySAMnjRQnZ3qlQB/BqcH9oR763nysYfEcfayGMe7VqFuYDm6KxziiSRoTU0Zhx9+2FLbaStag8g4AGScA0ObiMjgeFdZIx/ScqPa9p8Sb2gpXwnZlco5VvjJkN9gKSoesaUCfkjspg7NZRFl1PDyMmL4ZI/hUk+yl8kYSOwUpVbwySfaNO7iYxHuyKOiXdbrFcHivQCg9hUBQPIYXFfdjOZ8IytTageOUnHso92LKH4wzh+x/7xXH2l282/WM7AARJxIR/EN/9QVUY/FpzffCs9ua7SharE6DIGjbOT9VTVdqsRoU40ZaCTgCMnfQe1OhqJQ6ihbbTcQ3aIduSrx5D3hFp+wn/AOSKWuloKrlqO2wwnlBx9PKH2UnlK8wrd17evw5qaU+glTDPxDPRyUk5PecmibYzafD3KZdXAORHQGmz9pW9XmA8tWZ+nqEndccedY0TeOEo37kjeeqkZpqb+EdqjM0HKX5rqknq5KsebFNbXF1/BGl58lCkh0t+DaBP0lbh6fNSZ2cjk60tA/7p9RVKVI8xSP8AhMWH4kY35VhKlZxUpDKcwk7tt/Tlt+7K9auZsqvf4L1MmM8rEecnwRydwXxQfSO8V09t36btv3ZXrUu21KQsKQpQUk5BTxHZW7BGJKgaVkzSFljIVmbpBaudukQnxlp9soV1Z5+7jVbrpAftk+RBlgeFYcKFdeOB7xg0+9C39OobAxJUoCS2PBSEjmWOfv40MbW9MKmRk3uE2C9HTiSlO7lNj6X8PP1dlI0pjBKY3Jqyzmxh7d187INRB+EuxyVjw0cFcflH5TfOO4nyEUvNaY/G287/APGOemubDlPQZTEuK4pt1lQU2tO8g+3206tLjTGroapzlpgKnk5loW0kqSs8TnnB5jTUgFWUygZBQG+ewMzqEp9HI/5qs+4/+sb9NWPTwFciNpawxn2349nhNutqCkLQykFJHAg12az7dgTuDgMJyvCYmkErCqrlraUZurbq+FcpJkFCT1JAT7Ksad9cRzSWnnVKU5ZYKlKJJJYGSTvJqVZ2wuLiFLEJlbgJD6Thmfqa2RSDhchJVn9Ubz6KskMVyoGmrJb30SIVqiMvIzyXENAKTnjg11gKluwJ3AgaLteHlNwvJ9tLrLjahlK0lJz11WGYwYsp+MsEFl1beOwkVaMjdXEk6S09KfW/Is8Nbriipay0MqJ5z01apa5BORuq2IObjVJXQkgsXGe3nc/bpCMdJCCrHmoaA3ADo56sjH0rYIyw4xaITawCkKSyAcEYIz1g4rzTo7TaMgWSB/8AoTTLe0GNcXAbpc03FoGdktdivzhm5+p/7xXT22W/9G3JI3gqYWQOY+MPOD5aYVtsNqtb637dbo0ZxaeSpTTYSSOON1e9yt0O5x/g9wjNSWcg8h1PKTnpxSzrQNjnAaI4gPK5arDgY3Hf1U1LnqP8DbMbXEYWEzJkUNo370I+kr2DrNE99tWkrFbXZ02z29LbfABhPKWrmSOkk0krtcHLjNU+tpDKAkIZjoGEstj5KEjoGe85p9rhbLdNBqlC3uwIzqVppSpxSW20kqUoJSgcSSdw9AqxOjLILBp+LBJy8E8p5WOLit58nDupcbJ9LqmT/wANzGsR455McKHy3OdXYPSeqmlfrrHstqk3CUrCGUE4HFR5kjrJpa9NzHiNn/ijVY+Bpe5LLbNevDTY9mYPisYef61EeKO4ZPfQzs7OdbWn/NV6iq4lwmvXGc/NlK5T76ytZ6zzdg4d1drZ5n8drT/mn1FU9yRFVLfhK8zmTg/KsPUqVK8+tjKTm24f8btv3ZXrUuM430x9t36ZtvVHV61Lg16Kl+BqxbX5SiLQ+pV6avAkL5Soj2ESUD9XmUB0p84zT/jvszI6HmVpcadRykqG8KBHHsqr44H0UwNmutU2hYtN0c/sC1fFPKP5knmP2SfJ2Uvfq8fmM39UepYA8Dlr7R9GLscpVyt6Cba8rKkpH5hZ5v3TzdHDnoYsd4m2G4InW9wpcBwpB+StPOk9X/3Vj3WmZkZTT7aHWXUYUlW9KgfZSY1zoGRZFuTrUhb9t3qUlO9bHUelPXxFDq22yN5UqvYgc08yNM/SmqrfqSKHIq+RISMux1qHKQfaOgjzUQgg89VdhTJECUiVBfWxIbOUONneOnu6uemrpTahHeCI2oUJjOgYElA+LV2j6Po7KDZoPjPEzUIsNtrtHbpnVivGLKYlspejPNvNKGUrbUFA94r1yBxNZ503Tm6+qlYBrNRRSpUrB4VFFKzXyTjnrClpQCVEADeSeauKL6rl369wbFCXMuDyUNjckcVLPQkc5oY1TtJtdrC49tInywCPiz8Ug/aV7BmlBebvPvc1Uy5Pqdd4JHBKB0JHMP8AzfT1ejJJq7QJSa01mjd1v6t1PM1LcPhEkluOg4jxwrc2OnrUenyV7aL0pJ1NcQnCm4LKh8IfAxgceSnrPmFfWj9HzdTSkr5KmIAV8ZJI4/ZT0nr4DjTztFqh2aC1CgspaYbG5I35POSecnppyxZZAzlxbpeGF0juN694sZiHFajxm0tMNICUISMBIHACkrtM1UL3cRAhOcqBDVxByHXBuKusDeB3miPabrdLTbtltDuXlZRJfSfzf2B19J5qU3MOoYqtCqc81/8Asu2rAA4GqHjuoi2d5/Ha0/5qvVNDlEmzv57Wn/NV6hrRsfhd9JOD8gVhqlYqV5hbiTe2vP4fg7t3wU4/1Uuqa+22CotWy4JBKUKWyvqzvHoNKk16Ci4GEYWPbbiUrFZHAgjIPNWKlOJbKYOgNfqtCW7beFKVAG5p4AksdR6U+inCy8zKYS60tDra05SpJyFA9B6Kq+FEHIoh0prC5abWER1eGhlWVRnD4vak/RPmNZlqhxHjj/pPwW8eF6PtXbMo85bsyxFMaSolao6vzayej9U+alVcrdNtcox7hFcjvJ+i4MZ6wecdYp96b1fadQtgRJAQ/jKozuAsd3OOsZrq3G2QbpHLFwitSGic8hxIOD0joNKxXZYDwPGn/KPJWZKOJhVdrNe7lYnuXapi4+d6kDehXak7qOrTtbkthKLvbkPHncjK5J7eSffXSvmyeE8pTtmlORVK3+Ddy4juPEeegq57P9SW5RIg/Cmx9OMQvzHBpviqWNToUvixFtqmXC2naakYDsh6Mo8zzKsDvGa7DGs9NvAFF6hb/wBZ0J9OKr3Igy4uRJiSGcHg60pPpFa3hEjipPeaqezondLlbvkg3CsgvVunkJKlXmCAP++k1zpe0TTEdJ/4kHSOZltSs9+MUgCpIHFIx2V9tIW8oJabWtR4BKSonyCoOzYxu5Tvsh2Ca902uMJC0Wm2uuK+i5JVyU+QZNAd+1fer9lM6WQwf7hnxG+/p7yalt0dqC5ckxrVICD/AHjwDSfPRnY9k618ly+TeSOPgY3tUfZVh3SvruVXNiXfZLSOy6++2xGaccdV8lDaSVHsFMfSmzB54olajV4JvcoRGz4x6lKHAdQ8tMayadtVjaKLdDbaJ+UvGVK7VHea+r1fbbYY3hrlKQ0n6KOKlnoA4mlprz5fDGEeOq1nieVux2GIkdDLDaWmmxyUoSMBI6AKW+vtoaWku2ywOhbhyl6WneEdKUHnV181DOrtoFxvgXFhhUKAdxQFfGOj7RHAdQ76DOrydVErUDnjl/pDntjHCxQnt7zmsVKla+PZZqlEmzkZ1tav81XqKoco32QwVStWCTj4uIypRJ/WV4o9vkoFohsLs+yPXGZAnlUqYqV5lbi5eo7OxfbPJgSPkup8VR+gob0qHYartdrbLtM92DcGfBPtneOZQ5iDzg1Z07642otNW3UMYM3FnKk58G6g4W2eo+zhTlS0YTg7JaxX5oyN1W+sUyLpsluTThVapzEhs8EvgoUO/eD5q5KtmepwogRI5HSJArYbcgcM8SzXVZQcYQbWd9GH5M9UfVY/8wmp+TPVH1WP/MJ91d71D/ILnd5fZCCVKStK0KKVpOUqScEHqxRpp/aTerXyWpqk3FhO7Dp5LgH7wG/vrzGzPVP1WOO2Qn3VPyZao+qxv5hPuoUslWQYcQiMbYZsCmLZtpOn7jhL764Lp+hIGB3KG6iqNMjTEByJIaeQeCm1hQ81JEbM9U/Vo3fIHur3j7M9VRiHI5YaWOHgpRQfKBWfJWrHpkTjJpv3NTsUELBCgCDxB31rLtduc3uQIqu1lJ9lLSLp/aTEx4G6ZA4JckhfrA1vIa2oo3F2ArrPI9woBhx0vCKJCd2o6TZLUk5TbIYx0MJ91bTbDDAwy022OhCQKXhG1HH+AHcitSRA2oPApVMbSP8Atutp8/JqCEnd4/tdMgH7Uz1uIQkqWoISOKlHAoeu+udPWoFLs5D7w/uo48IrzbhS1maE1vPUVTVfCCf/AMs7lendWunZjqcDAiRh/wC4HuozK0H75AhPnl2a1dPUG1SfJCmbLHENB3F1zC3MdQ4Dz0AypUiZIVIlvuvvq+U44oqUe+iv8meqfqsf+YHuqfky1R9Vj/zA91aETqsXSQk5G2JNwg7fgDorFGStmWqBwjxT2SB7qn5M9UY/9LG/mB7qP3qH+QQu7y+yDazRj+TPVH1WN/MD3VvQNlF7fWPh0mJGRzlJLisdgwK465CBniUFaU+iA47Lkh5DLCFOPOKCUNoGVKJ5gKfugNM/i7Zgh8JM18hb5Bzg8yR1CvvS2i7VpweEjIL0sjCpDu9WOgdA7KJQBism5c53hbstGtW5fiduvqpUqUgn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25604" name="AutoShape 4" descr="data:image/jpg;base64,/9j/4AAQSkZJRgABAQAAAQABAAD/2wBDAAkGBwgHBgkIBwgKCgkLDRYPDQwMDRsUFRAWIB0iIiAdHx8kKDQsJCYxJx8fLT0tMTU3Ojo6Iys/RD84QzQ5Ojf/2wBDAQoKCg0MDRoPDxo3JR8lNzc3Nzc3Nzc3Nzc3Nzc3Nzc3Nzc3Nzc3Nzc3Nzc3Nzc3Nzc3Nzc3Nzc3Nzc3Nzc3Nzf/wAARCADAAMEDASIAAhEBAxEB/8QAHAAAAgIDAQEAAAAAAAAAAAAABgcACAEEBQMC/8QAURAAAQMDAQMGCAgLBgUEAwAAAQIDBAAFEQYHITESQVFhcYETIpGhsbLB0RQjMjZCVGJ0FRYXMzVSZHKClKIkQ0RzksIlJlVj8DSE4fFTk9L/xAAaAQACAwEBAAAAAAAAAAAAAAADBAACBQEG/8QAMREAAQQBAgMIAQQBBQAAAAAAAQACAwQRITESEzIFFCIjQVFhcTMkQlKRFTSBodHw/9oADAMBAAIRAxEAPwB4Vzr1e7fZYpk3KShlH0QTlSz0JHE19Xu6R7Ra5M+Ufi2GyogcSeYdpOBVdr9ept9uLk2evlKPyED5LSf1U9Xp303Vqmd2uyWsT8oYG6Ylz2upDhTa7YVpHBySvk5/hHtNcwbXLyONvgnsKvfS9NYrWbRgAwQs425T6ph/lcvPNAg/1++sflbvf1GB/V76XtSrdyg/iud6l90wvyt3v6jA/q99T8rd8+owP6vfS9O7HPk4A6TRdYNn19vAQ6ppMKOrf4SRkEjqTx8tDkgqxjLgrsmsP0auoNrd7+owP6vfWU7Wb4s4RAgqV0Dlk+Y0UWnZZZIgBuDj85fOFq5CP9KfaTRdAs1stiORAgR2Bj+7bAz30hJNVHSxNMjnPU5LqLrjW8xIVG04laVcFBhzB7zit9vUG0RYBGm44H2iB/vpiDHRXmuRHbOHHmkHoUoCgGZp2jCOI3DdyAVX/aInjpqMexY//utKVrLXUQEv6aCQOJDK1Ad4JFMtMqMr5L7SuxYr0BSrBTgjpFcEzRvGFCwnZyTbu1e/sq5L9viNq6FoWPSax+Vq9/U4P+lXvpuy4USa2pqXGafQfouoCh56Fbtsz09PyqMwuC7zLjqwP9JyPRR456x62ITopx0uQWdrN8P+CgHuV76g2tXv6nB8ivfWtftml7t3LcglE9hO/wCKHJcH8J491BS0LbWptxJQ4g4UhQwUnrHNT8UNSUeAJN8lhm5R7+Vm+80WD/pV76x+Vm//AFWB/pV76Ad9TNG7nB/FD71L7o/G1m/Z3xIBHRyVD21vwdrz6VgXG1IWnnVHcwfIaWNYqrqUBGOFdFuUeqsdp3VNq1C2fwfIBdSMrZX4q093OOsV2wRiquxJb8KS3KhvLZkNK5Ta0cx9x4EU/wDQ2pE6ksiZCwESmj4N9A4BWOI6iN//ANVl26Zh8TdloV7Ik8J3RLUrFSkU2lltrnqbgW+3oVgPOF1wdISMDznPdSiPGmPtuJ/DVtHRHV61LivQ0GgQBYttxMpUqVKyBvwKcSqmK7umNKXPUjxTEaDcZJ5Lkh1PijqHSeyu5oPQbt95FwuZU1beKEg4VI9yevnpzxIseFGbjxW0NMtJ5KEIGAkDorMtX+Dwx6n3T9epxDich/TGh7Rp5CXENfCZY3mS+AVZ+yOCR2eWu/MmRoLKn5bzbDSRvW4oJHnoG1ftLjW1a4llSiXJSSlbpPxTZ4fxHs3ddKi73m43uR4a5y3JC8+Kk/JT1JTwFKxVJrB4nlMPsRxDDRqmvetqtpiEotjLs9f648RvykZPcKCrltJ1HOKgzIahIPBLDeVD+JWfZQzbrfNuskMW6K9Jd5w2nPJ7TwHeRRvatlN0khK7jLYhoPFCE+FWPZ6ab5VWDq1KX5liXZBcq73SYomVcpjxPHlvKI8ma0leOrKyVdZO+nVC2U2BlIMlyZJWOJLvIB7hXVa2eaVQP0ShXWpxZ9tcPaEDelq73OU7lV/ASOc9xxW1GuM6IQqNOlMkcOQ+oe2nurZ9pZXG0ND91ax7a0Jmy7TbwUWkSo5PDwb5IHcc1z/IQndq6Kco2KW1s2g6lgkf28ykA/JkpC89+4+ejKy7WorpS3eYLkcncXWDy0+Tj6a0rrskfaSV2q5JdOPzcpGCerlJ91Al6sF1sa8XSC4wknCXPlIJ6lDd3Vbhpz6DQqvFPFvqrD2262+7RxIt0pmQ3wKmznHURxHYa52otKWnULf9tj4exhMhrxXE9/OOo5FV/g3CXb5IkwJLsd4f3jSsE9vT2GmbpPailakxNRpS2TuEtsYSf3xzdopWWlJD4oz/ANpiO0yTwvCENW6JuGmlF4gSIGfFkoHyR0LH0e3hQyQRxFWhKWpLG/kONOJ386VJI8hFKbX+zwQm3LpYGiY6fGfijJKPtI58fZpitf4vBL/aDPUx4mJa1Kn/AJx41K1AQRkLPIwpR1shuK4uqTDKz4KYypJTndyk7wfJmgWifZsM63tf7y/UNL2mgwuBRq5IkbhWDqVMddSvNLcSd23fpq2/dletS3pjbbj/AMbt33ZXrUuuffXoqX+nasW1+UqDso62caLF8c/CFyQTbm1EJQf8Qoc37oPHpO7mNcLR2nXdR3luKgkR0DlyHE/RT0DrPNVg4caPBiNx4raW2GUBKEJ3BIFAv2izy2nVGqVw7xOUUtiJGK1KQ0y0nJOQEpSB5hSc15tAfu63IFmcWzbx4q3UnC3+w8yfT2VNpWslXeUu1W1zEBk4dWk48Oodf6o85oQs9rmXi4tQoDfhH3Dv5gkc6lHmA/8AihVajWN5sqJYnc48DFrxY7sl9DEdtbryzyUIbSVKUeymZpXZaClEnUa95/wjSuH7yh6B5aMdHaQg6Zj4bT4aYpIDslQ3q6h0DqHfvomwKFYvuf4Y9Arw1A3xP3WnbrdEtscR4MZqOyncENpwO/prcwKgrNZx13TwGNlgVmsVKiizUqVKiixgdlechhqQ2pt9tLjahhSFjII6xXrUqKEZS11TsvhyguRYVJhvcfAH80o9X6vopU3CBKtkxyHPYWxIRxQvd3jpHWKs/gdFcXU+m7fqOCY85sBYz4J9IAW2eo+znp+tefHo/UJOao12rd0ntEa2l6eeTFlLXIthPjNcVNdaPanyU8IMyPcIjUqI4l5h1IUhaTkEGq8aksE7Ts8xJ6Qc+M06keK4npHtHN5K6ugtXu6bm+CkFS7a8oeEbBzyCfppHpA49tM2arZWc2LdBgncw8uREG0vQ6YwcvVnbCWh40phAwE9K0jo6R30s8Y9lWhbW1KjpWlSHG3E5SobwpJHnFIzaLpb8Xbt4aMnFvlEqa6G1cSj2jqz0VKFrPlPK5br/vahCifZuojW9qAP01D+g0MkYNEmzg/872r99XqGn7H4XfSUg/I1WGqV81K8wt1Jzbb+nbd92V61LoZJwASTuAHP1Uxttn6dtv3ZXrVydl9kF41I268jlR4SfCrBG5Ss+IPLv7q3q8gjqBxWRKwvnwE0dA6dTp2wtNuAfC3sOyFfaI3DsA3eU1wdrGqDAiJssNf9plJJeUk70N9Harh2Uc3OazbbfImSVclphsrXjnA6PRVcLxcX7xdZNxlfnX15wDnkjglI6gMCkKcRsSl7k3YkEUYY3deEaK/LksxYjRceeWEIbSMco9HZTs0hH0/pSAqK7dIAuB3S1qeSDyh9HecgDhjtPPXE2Q6bSllV+lpy45luMD9FPAq7Tw7KXurAPxovGUJyZjnrGnJP1UhjBwAl2eQwPIySn/8AjJY/+rwP5lHvqfjJZP8Aq8D+ZR76rVyU9A8lTCf1R/pqn+LaP3K3fyfRWjjTI0tHLjSGnk9LawoeavfNVcgS5UB9L0GQ7GcSflNK5J83Hspy7NtaOX5K7fcyDPZRyg4BgPJzjOOYilLFJ8Q4hqExDba88J3R0+82w0t15aW20DlKWs4CR0k1zfxlsf8A1aB/Mo99cjadL+C6LnkfKeCWRn7SgPRSCwnnA8grtSmJ2l2cKWLPKdjCsr+Mlk/6vA/mUe+uoFAjcQaquUjknA8gqy+nZQm2K3ygfzsdCu/k76rbq93xrldr2Odlb7rqGW1OOqShCAVKUo4AA4kmub+Mtj57vA/mUe+pqr5tXX7o76pqtSQOQPFHDoFdqVBYzk4wpYsckjRWhhz4k5suwpLMhsHBU0sKAPRkV5zrrAgKSidNjR1LBKQ86lJIHRk0stic8JfuVuUccoIfQObd4qv9prX22AG72wEbhHWSD+8K53TM/KJUNjyuYEZ6od0xqO1OQ5N4gA71NOiQjLa+Yjf/AOCkdPhvW6YuI+ElSMEKQcpWk8FJPOCN9a2Eq+ikdwpn3/TYuWzq0XOK3/a4URBVyRvW1jeO7j5emtGNvdCATkFJud3gE41Cxsk1Spt0WCc78WrJhrUfkniW+znHeOimHqezM36zSbe9jLifEVjPIWPkq7j5s1XNh5xh9t+OstutqCm1pPySDuPmqxelLwi+2KLPSAFuIw4gfRWNyh5aUvQcp4kb6pirJxsLHKukyM9ElPRZKCh9lZQ4k8QobjXe2cfPe1fvq9Q0RbYrII11YuzKMNyx4N3A4OJG4949FD2zgH8eLV/mK9RVPGXm1S74SnL5c4arC1KxvqV59bCTu23fe7b92V61FGyG2CFpdMxQ+MnOFz+EeKkeQE99C+2tKnL7bG0b1KjlI7SvFNa1Q0wLZFiIGEsMpRjowBT8z8VWN90pE3M7nIF2z3csWqNa2lYVLXynd/0E78d5x5KVljtjl5u0S3N5CpDgQpQ+innPcAa7u1CcZ+sJaQrlJipSwnHNgZV5ya7mxe2h+5zrmtOQw2lpHUpW8+YDy05H+nqcXqUs/wA2fHsmvCiMw4TMWOgIaZQEIA5gKrtq051TeD+2OetVkTwqt2rRjVN4H7Y761Ldm6yORb2jAtK2RPh9xiwwvwZkPIa5eM8nlHGcUx/yQO7iL0gf+3PvoC0x847Uf2xn1xVlDwFHv2JIngMOEOpCx7SXBVcktlmQ6zkHwa1IyOfBx7KIdnC1I1pa+SSOUtaT1goVkVwrl+kpf+e56xrs7PlFOtLTgZ+OI8qVU5KeKBxPslo9JgAj7bTL8HZ4ELO958rPXyE+8ilARg7qYW2eUHdQw4wP5iLyj1Favcml6Ouh0G8MA+Ve24mUqA4p87K5fwnRkJJVlTJW0e4n30ht/NxpubEZhXAucMn828l0A/aGD500PtJnFDn2V6LsSYRxqn5tXX7o76hqtQ4CrK6p+bd1+6O+oarV9EULsvZyJf6giXZ3P/B+sLeskBDqyyvPQsYHnxRJts/S9sPRHX6wpctOKYcS82cLaUFpPWN4o82sy0z3bFLbxyX4Rc3dZSaYkZi0x/uhMfmAtQDzGrE6JSF6MtKVAEGKkEHnGKrqKsXoU50dZ+b+zJpftPpb9olHqckjrOy/gHUUqGAfAlXhWD9g5x5Dkd1GGxe8FqXMtDqvFdT4drJ+kMBXmwa39tVsS5AhXVCPHZc8C4r7Kt48489LnSk9Vr1HbZnK5KUPpDn7ijyVeYmiD9RU13XD5NhPHX1q/DGlJ7CU8p1CPCtY5lp3j0Untm2/W1pI51qP9BqwKgFNkL3gjB66RmlIQtu1JiEBgR5bqAOrkqx5sUnVk8mRh9kzYb5jHJ7ZqVipWem0s9fRky9ommGFDKVlOR0gLz7KZaiAjJ7aAtSpC9qWmuV9FlxXfhVG09XIgSF/qtKPmNHlOWsHwhM0Liq03WQuTdZsle9T0hxZIPSomnLsdihrSIeI8aRIcWT0geKPRSPG8DrFWD2aICNEWrA+U0VHvUa0u0NIWtSNMZlJRMR6Krbq751Xj74761WSNVt1d86bx98c9al+zPyH6Rb/AEhfGmPnHavvjXrirKEjG+qz2F9qNfLe++sIaaktrWs8EpCgSaeh13pfH6ai5zwyd3mq/abXOkbgKtJwDTkpCXMYuUwc/wAIc9Y12tnqgnWdpzxLxH9Kq4k9aXZ0l1tRUhby1JV0gqJBrtaAKRrG1k8zildwQo1ovH6cj4SjPyj7X1tFlGXrK6LzlLaw0P4UgUOCti4STMnypSuL7y3D3k18Q4zkyUzFYQVPPLCGwOcnhRIgGRAH0VJDxvK8T5KP9jUvwOpX45O6TFO49KVZ9CjQB20RbP5Yh6ytjqzgLd8EexQKfbQ7TQ+FwVoHcMgTz1T827r9zd9Q1WofJFWV1Pv03dPujvqmq1j5Keykuy+lyav7hY35rt3mcJtisKOXlyM28wodACwU+YiuJWd/GtJzOIg+ySa/AIWKsXoTH4oWfHD4Kmq6VYvQnzPs/wB1RWd2n0tTlDqK8NosP4bo25oAypDXhU9qTmq+FXEgcN9WZv6A5Y7ggjIVGcH9JqsqD4iR9nf5Kr2acscF27o5pVnbPI+GWiFKzkvMIWT2pBpaSowjbbIx4B7Do7S0R/to70MsuaPtCic/2VA8gxQnqBATtgsSsDx4+e8eEpGI4e8fBTcgy1p+kyKlZzUpdHQBqY42o6Zzu+JcHmVRtPTy7fJT0sqHmNLvaBI+CbQ9NP5wElIJ6ivknzE0yiApBSeB3Hso0ow1hQWalwVWc4AxVgtmpB0RauppQ/rVSGucYxrnMjkFPgX1owepRpz7H5fh9IIaKsmO+4juJ5Q9NaXaIzA1ySpnEpCOFcKrfrE/813j74761WQJ8Wq36w+dd4++O+tS/Zn5Ci3+gLjE4rIJ44Nbtkgpud4hQVrLaZLyWisDJTndnFM0bII5IJvMjs8AitSWzHCcPSMUL5BlqUu9Rx5qLNIWx5m33HUjwU3HhxXRHWR+cdUkpGOzPHpPVR5a9lFoivh2fJkzgk7m14Qg9oG8+WvXaopm3aL+CR0IZbdeaaQhAwAAcnd2JpOS6JSI4/VMsrGMF7/RJLHJ3dFFWzKD8O1lCKkgpjBb57hgecihXfz8aZOxhlluTcZ760I5KUsoKlAZycn0Cm7juGF2EtXAMoygrVEL8HaiucIAgNyVlI5uSTyh5lVoQ3jGmR3xxadSvPRgg0ZbXIzbep0S2ClSJMdJUpJBypOR6MUD8nlZT0irQnmQD6UlHDKcKyd+cS5pq4uJxyVQ3FDvQaraneKfVul/D9mgkK3qXa1BR6wgg+ikIn5IpPs0YLx8pi7rwlQ1K7Flgidbb3hHKcjRUvpI4jkrGcdxNcg1oh4c4tHoki0gArAqxWgvmdZ/uqarrVitB/M6z/dU1m9p9LU9Q6iuhfnA3Y561cExnCf9JqsqB4oOOjNWG2hSvgejrm5nClsltPWVHk+2q9FJxgZ4YA6a52YMMcV28cuAVi9Ct+B0dZ0fsqD5Rn20K39wK2v2NGfkR9/Vnwh9lHNljfArNBjH+5joQe0JFLWfIEjbVEAO5kpaPaGyfbSEWr3n4Kbfo1o+k2cVKxmpS6PlJ7bS4pq/2xxBwpEflg9YXmmrbJaZ9ujSkHKX2UrBHWKVO2zdfbb91V61FmyS5idpVEVSsuwnC0Rn6PFJ8h81OzMzWY5KRPxO5qXG0y3mBq+ZkEIk4kJ6+V8rzg0QbFrn4OdPtaiAHkh9vtScK8xFdLbRai7b4l2bRkx1eDdI5kKO4+X00tNP3RdlvUO4t8r4lwFaRxUg7lDyGnWfqKePUJZ/lT591ZXimq4ax+dd4H7Y56asVGkNSorUhhYW26gKQoc4IyDVdtZbtW3n7456aW7N0ld9I17VgXzo841TZz+2NemrIjmqt2kN+qrQP21r1qskmp2n+QfSlHoKh4Uq9t0rdaYgVxU46R2AAek01FcKRm16UZGri1k4jx0JA6CcqPsoFFvFOPhGtuxEUEHjWfRWQOUQkYySAMnjRQnZ3qlQB/BqcH9oR763nysYfEcfayGMe7VqFuYDm6KxziiSRoTU0Zhx9+2FLbaStag8g4AGScA0ObiMjgeFdZIx/ScqPa9p8Sb2gpXwnZlco5VvjJkN9gKSoesaUCfkjspg7NZRFl1PDyMmL4ZI/hUk+yl8kYSOwUpVbwySfaNO7iYxHuyKOiXdbrFcHivQCg9hUBQPIYXFfdjOZ8IytTageOUnHso92LKH4wzh+x/7xXH2l282/WM7AARJxIR/EN/9QVUY/FpzffCs9ua7SharE6DIGjbOT9VTVdqsRoU40ZaCTgCMnfQe1OhqJQ6ihbbTcQ3aIduSrx5D3hFp+wn/AOSKWuloKrlqO2wwnlBx9PKH2UnlK8wrd17evw5qaU+glTDPxDPRyUk5PecmibYzafD3KZdXAORHQGmz9pW9XmA8tWZ+nqEndccedY0TeOEo37kjeeqkZpqb+EdqjM0HKX5rqknq5KsebFNbXF1/BGl58lCkh0t+DaBP0lbh6fNSZ2cjk60tA/7p9RVKVI8xSP8AhMWH4kY35VhKlZxUpDKcwk7tt/Tlt+7K9auZsqvf4L1MmM8rEecnwRydwXxQfSO8V09t36btv3ZXrUu21KQsKQpQUk5BTxHZW7BGJKgaVkzSFljIVmbpBaudukQnxlp9soV1Z5+7jVbrpAftk+RBlgeFYcKFdeOB7xg0+9C39OobAxJUoCS2PBSEjmWOfv40MbW9MKmRk3uE2C9HTiSlO7lNj6X8PP1dlI0pjBKY3Jqyzmxh7d187INRB+EuxyVjw0cFcflH5TfOO4nyEUvNaY/G287/APGOemubDlPQZTEuK4pt1lQU2tO8g+3206tLjTGroapzlpgKnk5loW0kqSs8TnnB5jTUgFWUygZBQG+ewMzqEp9HI/5qs+4/+sb9NWPTwFciNpawxn2349nhNutqCkLQykFJHAg12az7dgTuDgMJyvCYmkErCqrlraUZurbq+FcpJkFCT1JAT7Ksad9cRzSWnnVKU5ZYKlKJJJYGSTvJqVZ2wuLiFLEJlbgJD6Thmfqa2RSDhchJVn9Ubz6KskMVyoGmrJb30SIVqiMvIzyXENAKTnjg11gKluwJ3AgaLteHlNwvJ9tLrLjahlK0lJz11WGYwYsp+MsEFl1beOwkVaMjdXEk6S09KfW/Is8Nbriipay0MqJ5z01apa5BORuq2IObjVJXQkgsXGe3nc/bpCMdJCCrHmoaA3ADo56sjH0rYIyw4xaITawCkKSyAcEYIz1g4rzTo7TaMgWSB/8AoTTLe0GNcXAbpc03FoGdktdivzhm5+p/7xXT22W/9G3JI3gqYWQOY+MPOD5aYVtsNqtb637dbo0ZxaeSpTTYSSOON1e9yt0O5x/g9wjNSWcg8h1PKTnpxSzrQNjnAaI4gPK5arDgY3Hf1U1LnqP8DbMbXEYWEzJkUNo370I+kr2DrNE99tWkrFbXZ02z29LbfABhPKWrmSOkk0krtcHLjNU+tpDKAkIZjoGEstj5KEjoGe85p9rhbLdNBqlC3uwIzqVppSpxSW20kqUoJSgcSSdw9AqxOjLILBp+LBJy8E8p5WOLit58nDupcbJ9LqmT/wANzGsR455McKHy3OdXYPSeqmlfrrHstqk3CUrCGUE4HFR5kjrJpa9NzHiNn/ijVY+Bpe5LLbNevDTY9mYPisYef61EeKO4ZPfQzs7OdbWn/NV6iq4lwmvXGc/NlK5T76ytZ6zzdg4d1drZ5n8drT/mn1FU9yRFVLfhK8zmTg/KsPUqVK8+tjKTm24f8btv3ZXrUuM430x9t36ZtvVHV61Lg16Kl+BqxbX5SiLQ+pV6avAkL5Soj2ESUD9XmUB0p84zT/jvszI6HmVpcadRykqG8KBHHsqr44H0UwNmutU2hYtN0c/sC1fFPKP5knmP2SfJ2Uvfq8fmM39UepYA8Dlr7R9GLscpVyt6Cba8rKkpH5hZ5v3TzdHDnoYsd4m2G4InW9wpcBwpB+StPOk9X/3Vj3WmZkZTT7aHWXUYUlW9KgfZSY1zoGRZFuTrUhb9t3qUlO9bHUelPXxFDq22yN5UqvYgc08yNM/SmqrfqSKHIq+RISMux1qHKQfaOgjzUQgg89VdhTJECUiVBfWxIbOUONneOnu6uemrpTahHeCI2oUJjOgYElA+LV2j6Po7KDZoPjPEzUIsNtrtHbpnVivGLKYlspejPNvNKGUrbUFA94r1yBxNZ503Tm6+qlYBrNRRSpUrB4VFFKzXyTjnrClpQCVEADeSeauKL6rl369wbFCXMuDyUNjckcVLPQkc5oY1TtJtdrC49tInywCPiz8Ug/aV7BmlBebvPvc1Uy5Pqdd4JHBKB0JHMP8AzfT1ejJJq7QJSa01mjd1v6t1PM1LcPhEkluOg4jxwrc2OnrUenyV7aL0pJ1NcQnCm4LKh8IfAxgceSnrPmFfWj9HzdTSkr5KmIAV8ZJI4/ZT0nr4DjTztFqh2aC1CgspaYbG5I35POSecnppyxZZAzlxbpeGF0juN694sZiHFajxm0tMNICUISMBIHACkrtM1UL3cRAhOcqBDVxByHXBuKusDeB3miPabrdLTbtltDuXlZRJfSfzf2B19J5qU3MOoYqtCqc81/8Asu2rAA4GqHjuoi2d5/Ha0/5qvVNDlEmzv57Wn/NV6hrRsfhd9JOD8gVhqlYqV5hbiTe2vP4fg7t3wU4/1Uuqa+22CotWy4JBKUKWyvqzvHoNKk16Ci4GEYWPbbiUrFZHAgjIPNWKlOJbKYOgNfqtCW7beFKVAG5p4AksdR6U+inCy8zKYS60tDra05SpJyFA9B6Kq+FEHIoh0prC5abWER1eGhlWVRnD4vak/RPmNZlqhxHjj/pPwW8eF6PtXbMo85bsyxFMaSolao6vzayej9U+alVcrdNtcox7hFcjvJ+i4MZ6wecdYp96b1fadQtgRJAQ/jKozuAsd3OOsZrq3G2QbpHLFwitSGic8hxIOD0joNKxXZYDwPGn/KPJWZKOJhVdrNe7lYnuXapi4+d6kDehXak7qOrTtbkthKLvbkPHncjK5J7eSffXSvmyeE8pTtmlORVK3+Ddy4juPEeegq57P9SW5RIg/Cmx9OMQvzHBpviqWNToUvixFtqmXC2naakYDsh6Mo8zzKsDvGa7DGs9NvAFF6hb/wBZ0J9OKr3Igy4uRJiSGcHg60pPpFa3hEjipPeaqezondLlbvkg3CsgvVunkJKlXmCAP++k1zpe0TTEdJ/4kHSOZltSs9+MUgCpIHFIx2V9tIW8oJabWtR4BKSonyCoOzYxu5Tvsh2Ca902uMJC0Wm2uuK+i5JVyU+QZNAd+1fer9lM6WQwf7hnxG+/p7yalt0dqC5ckxrVICD/AHjwDSfPRnY9k618ly+TeSOPgY3tUfZVh3SvruVXNiXfZLSOy6++2xGaccdV8lDaSVHsFMfSmzB54olajV4JvcoRGz4x6lKHAdQ8tMayadtVjaKLdDbaJ+UvGVK7VHea+r1fbbYY3hrlKQ0n6KOKlnoA4mlprz5fDGEeOq1nieVux2GIkdDLDaWmmxyUoSMBI6AKW+vtoaWku2ywOhbhyl6WneEdKUHnV181DOrtoFxvgXFhhUKAdxQFfGOj7RHAdQ76DOrydVErUDnjl/pDntjHCxQnt7zmsVKla+PZZqlEmzkZ1tav81XqKoco32QwVStWCTj4uIypRJ/WV4o9vkoFohsLs+yPXGZAnlUqYqV5lbi5eo7OxfbPJgSPkup8VR+gob0qHYartdrbLtM92DcGfBPtneOZQ5iDzg1Z07642otNW3UMYM3FnKk58G6g4W2eo+zhTlS0YTg7JaxX5oyN1W+sUyLpsluTThVapzEhs8EvgoUO/eD5q5KtmepwogRI5HSJArYbcgcM8SzXVZQcYQbWd9GH5M9UfVY/8wmp+TPVH1WP/MJ91d71D/ILnd5fZCCVKStK0KKVpOUqScEHqxRpp/aTerXyWpqk3FhO7Dp5LgH7wG/vrzGzPVP1WOO2Qn3VPyZao+qxv5hPuoUslWQYcQiMbYZsCmLZtpOn7jhL764Lp+hIGB3KG6iqNMjTEByJIaeQeCm1hQ81JEbM9U/Vo3fIHur3j7M9VRiHI5YaWOHgpRQfKBWfJWrHpkTjJpv3NTsUELBCgCDxB31rLtduc3uQIqu1lJ9lLSLp/aTEx4G6ZA4JckhfrA1vIa2oo3F2ArrPI9woBhx0vCKJCd2o6TZLUk5TbIYx0MJ91bTbDDAwy022OhCQKXhG1HH+AHcitSRA2oPApVMbSP8Atutp8/JqCEnd4/tdMgH7Uz1uIQkqWoISOKlHAoeu+udPWoFLs5D7w/uo48IrzbhS1maE1vPUVTVfCCf/AMs7lendWunZjqcDAiRh/wC4HuozK0H75AhPnl2a1dPUG1SfJCmbLHENB3F1zC3MdQ4Dz0AypUiZIVIlvuvvq+U44oqUe+iv8meqfqsf+YHuqfky1R9Vj/zA91aETqsXSQk5G2JNwg7fgDorFGStmWqBwjxT2SB7qn5M9UY/9LG/mB7qP3qH+QQu7y+yDazRj+TPVH1WN/MD3VvQNlF7fWPh0mJGRzlJLisdgwK465CBniUFaU+iA47Lkh5DLCFOPOKCUNoGVKJ5gKfugNM/i7Zgh8JM18hb5Bzg8yR1CvvS2i7VpweEjIL0sjCpDu9WOgdA7KJQBism5c53hbstGtW5fiduvqpUqUgn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1268" name="AutoShape 4" descr="data:image/jpg;base64,/9j/4AAQSkZJRgABAQAAAQABAAD/2wCEAAkGBhMRERQUExQVFREVFxUYFxgVGRoUFBgYFxQVFRQVFRUXHSYeFxkvGRYWHy8gIycpLC0sFR4yNTAqNSYrLCkBCQoKDgwOGg8PGikkHyQsLCwpLCkpLCkpKSksLCkpLCwqLCksLCwpKSwpLCwpLCkpKiwsNSkpKSwpLDIsKSwsKf/AABEIAHIAcgMBIgACEQEDEQH/xAAcAAABBAMBAAAAAAAAAAAAAAAAAQQGBwIFCAP/xAA7EAABAwEEBwQIBQQDAAAAAAABAAIDEQQFITEGBxJBUXGBEzJhkSIjQlKhscHRFBUzovBikrLxCCQl/8QAGQEAAgMBAAAAAAAAAAAAAAAAAAMCBAUB/8QAJREAAwACAgEEAQUAAAAAAAAAAAECAxEhMRIEMkFRIhMUQlJh/9oADAMBAAIRAxEAPwC8UIQgAQhIXIAxllDQS4gNGZOAHMlQa/8AW3ZoCWwgzvG8HZj/ALjiegUG1ladutMxghd6hhpUHB5GbsMxwVcXpeGx6Az3lKdtvSLE40luix7brztQd6LYGjhsuceRNfotlcuvyrgLRCKb3Rkg/wBpr81R3aErJoOdCpKX9kG5+jsmwW5k0bZI3bTHioI4JyuXdF9Y1tsUfZxSgR1rsvbtCvhXJWfofrpZM4R2sNjJIAkb3KnAbXu81LZByWmhIHJV0iCEIQAIQhAAhCEACgetzSc2WyiJjqSzkjDMMHfPhWoHUqdlc861L2M94yN9mMiMcKMz/cSoW9IZjW6I5EdlrnncD/PkvC5dG+2dtSY1NaJ1Ezaq3l91NNHbAABgqlZHK4L8Ylb5Gti0Mhp3E+Gh8VO6PJSNkQThjVXeWvsurBC+Ctr30IYKltW8lB7TZXwPoeh8FeV4wihVc6Y2EbNaYjenYcrb0yrnwpLaJrqc1iFxbYp3VB/RcTiDn2Rrn/T1HBXIFxtYbWY3ggkEEEEZgjEHzXU+gmk34+xxyn9QVZIBue3M8iKHqryfOjMpfJIkIQpEAQhCABCEIAQrlbSi3dpa55OMkh83ldSWuXZY9xya1x8gSuQbwnwJ941+NVCx2L5ZILkYS8mhOOACmVmtk8I/QDh4PFfJaq6oBBZWybJc8jADEklNGWy2POIIrup3cd/HDgqNLyZoQ1K5LAsF6CRoOyWk+ycwsrdepjYdloc/cCaDqdy0dzCQlm2KOBx5bl633C+riwgGmCQ+9FtPcmH4qd+L5ooz7rW7Q6klam9rKZWOY6m3TAjun7LWS3DM41D3cSSXDGm4DClVsbpsM0YIloaZEb+iY0p52IT8uNMrG1RFjy0ihByV0agr3O3PAcnMbIObTsO+Bb5KrdLYCbUaDE0Uo1NW4xXnAD7YkjPMgkfFoWhL2kzMudNo6SQhCYIBCEIAEIQgDUaW2zsrFaX+7DJTmWkD4lcl2nEhvA/7XTOtm07F3PFaF7mN50O0R+1c4CAOtDBuOHVQfY2V+Jb9wQB9miP9LflRPTdrRju+H3Wq0ZtBjsoBzYS3yxXv+NdL6Iy3rLrs2cXtPVlqiY4BzmtLu6CcTyHDBFtvKHtA0SNL6V2a4keATS13VZyayU2+JOI5cFjBd1mphsk8Sau81zxXYzbN1AxjxUZJpeUgAIovB0hYTs5Jlapi6tVAl8EbtFzieZzqVAb/AAJrq+j/APUs1MvxDaeZHyUhNqjs1ldM80xoAPadubz+iTUpdfb28zEejC1zzwDn1awf5HotDA2zK9RpIv0JUIVsoAhCEACEIQBXmus/9OPh2nSuyafVc7Whx2qioINRxzrmuj9dLh+W+Pax0478lzZO70iofyHL2Fw3W6jpYXtLHtLHbJcJDR7Ae8MHY1T2SykCjSW13jPoqbuS/wCSzzCSpcMnAmpLeqtW777ZM1r2mrSOvIqhmxuHs0MGRVOgkudm99eda+a8pbrFPReB5n4LbxtY7NLOyMDclebLs09Gvu6DZFC8uHj9PBed52hscTnnxWFpt4rQYDeoZprfjnUjb3Tn40XYl1WhV34S2Mr5v6O0QQsb2natc90m0fVGtA0tbkDTerr1ERx/l7y0es7Z4kO80DSzpsn5rnWOXFXf/wAerwwtcJONY5AN+ILHfJq05lTwjGtuuS5UIQpigQhCABIUqEAVHr126Q0MhYK4UHZAmoqTmXUw5KiZe8ux7zuyK0RmOZjXxuzDhUeB5qhNIdSksU5DJWGEkljj324917OuYUeuRs/kvFFbWOwOlkEbBVxPlTMlWDdN2GKJrfdwUq0V0Cisgc4DakIoXuz8aDcF4xw0LmkZOcPiqnqMm+jRwYHK2+zRzyyMFQSmZvJ7jQl3QKVyWIEbliy7hTIKp5IsckfZZHEY4Dh9V4W/RkWhpAHptYSOdVKpLJgndxWUF7zwAHnip470wcK+GUhed2mJ9KHrzUt1P32YLyhxoJKxO8Q4UH7gCrCvTRGCYEOaKnAHePELT6Farm2e3xyzTAxRkPZhQlwPotccgtBZFRn5fTVHK5ReaEgKVNKIIQhAGulvuMZVdyH3TaTSDgzzK1DSlAVR5aNZekxr/R5aL4kcCMGjwz80wc2uefE4lepCNlLbddliImPajHYwUXt1m2Z3cHUd1yPyUqotPfdlqWO4Gh6pdrgmhm2zghEUAB4p0xtAhoxVXZ3QytjKDwT+4rPSMne4k/ZNbwh2hTit3Z4NloA3AJuJHejB0eKzEazLUJ53ZiwluLXEciR8E9Ze0o9quWYqmuykaMfJSmmuhVRNdo2P55Jwb5H7oWvLuSFP9SvsV+3x/wBTH3eq9WoQlseZISIQiIgzTW9B6tyVCi+jq7NazILJCFTGLoSIetbzW6bkhCs4iFGKRCExnUKlaMUqEI4zxdmkQhSOn//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72" name="AutoShape 8" descr="data:image/jpg;base64,/9j/4AAQSkZJRgABAQAAAQABAAD/2wCEAAkGBhQSEBQUEhQVFRUVFRMaGBcYFRYVFxgXHRYWFRwXFxoXHCYfGBomGRcUHy8gJCcpLCwsGB4xNTAqNSYrLCoBCQoKDgwOGg8PGiwkHiQsLCwwLSwvLiksLCw1LCksMCkpLCkpNS4sLCkpLCwsKSwsNSopKSwsLC0pNSwsKSwsLP/AABEIAHIAcgMBIgACEQEDEQH/xAAcAAAABwEBAAAAAAAAAAAAAAAAAgMEBQYHAQj/xAA/EAACAAMGAwQHBwEIAwAAAAABAgADEQQFEiExQQZRYQcicZETMoGhscHwFCNCUmJy0eEzU2OCkrLC8RUkQ//EABoBAAIDAQEAAAAAAAAAAAAAAAMEAQIFBgD/xAApEQACAgIBAgUDBQAAAAAAAAAAAQIDESESBDETIjJRcQVBsTNDYYHw/9oADAMBAAIRAxEAPwDUBHTBQYMBGUawWEXakLsMoZWmaACToASTyAFT7hHjweZaVVSzMFVRUkkAAcyTkB1jKuMe2kq5l3eEIGRnuuLEf8NToo/MwqdgNTT+NePZ1umMgYpZgxwy1PrAaM5/EfcNoqyy8bAKDtkMzDkKVHchOy5y1Enr27QbfaVwTLQ+E6qlJQP7glK+2K7Twidl8KzsIIXM7an+kMZt0zAe8jL1w79YLGyH2YN1z+6D3Xezy6DGwX8te77QfjE/ZresxXKnlUfWois2e6ZjNTA3iAT8ItFl4JtCp6SWpLAVK7kb05npvA7o12fIeidkO2cBZ8rHKYeEMrHKohDbaQ+fOUSuhp51ziGvGeVQ9YXhFxfD+Rp278RewHm42AJyGw0jWOELrw2GZN0LI1PCkYxYpO5NK5R6MumwUusD/BPwg0/KIxk7LMsx0WlYEMTZ47FcI6Tgz0pBhBIELGQGcxQe1W+jJsTS1JDWg+jryWmJ/aVyp1i7zYzDtkr9nkn8s1/ZWUwHvg1SzNA7XiDMkazjKhoCAf8Av63jQuCeGlRRMfNjp0ihoMVDsCteVfraNQ4Yn1QDlBepykB6VJsssixryhVrsQ6qD7BBrO0PEzjKZtxQhKu5RsIeyJNDpHGyMLSmi1bwyZrKM57RbhEif6SWKS7UrGgyAnr3mA5Blq3ji5xmd9HJesbzx/Jx2KtPUmymH+rD/wAowjiCmJQNqxrLzOLMOzy8kO7ssoZZakVqV97R6GezGVY5mfdEnQ7d2MI4Zk4p8hf1y/jWN94n7tgnnlLPwgN7K9Isz/tGGiRlAhZTkIED5M73ijfKQYCDAR0CKHG5EpqZRQO02ylrJpWjqTzwgHFh5mh2jRGEZ7xmALZjcdyXZRSuYxNNZcuuQ8hFlPg+RKr8XMTF7HLNeZZly0G9MtgPlGsXNdokSQNTSpMUubd6i0rhBo9CtRQnvUJ9xjQRIxLTpBeosUkgPT1OMmvuiNmXraCfuJakDVmag/oIVlcR2tPXkSpg3aVOViB1WphneHCHpz947suyjJF6hdCepiQa5FVJSooUylIDAd5t++cq+WW0IycMaNCELM77E/dt5+mTFhpkcohrdxo6NglSC52LTUlj2A5mHlwSindY1iKtHAiGcHapKtUaZjkcjl8jEQSzsJPk1oczbdaJ9ktKTpShWlMVKNjwslJmFvHB7IxZ/vLTz739Y3+7rmWTKtNCcMyVNJU+qh9G9cFcwueh0jBbhl4p1ejGNWnaMbq8xeGW7gazY7fJ5Y6+QMbBxzMpd0/qAPfGb9lcgPa0pqqsfdF37SyRd5BNCZiD3wvd3CdAszXyZYI7BKwIodxk9CAQCYBgpMQcYdJiscY3P6eVkKkAig1Kkg5dQwDDbWLMDDO3KCCCK1yp8ohrJaMuLyikWG7EZWabLQvKwqjYaEKVzqK0BxBocs1KQhc/pBOtUqZiomD0TNmXkmpUs34mUqVrrSlecKWkUArF5RxHB6E8zbQ+s71jlvnCXLLeAHt59IaWef7oLar0X1SVz5kfOM9rZpqXl2GsdrUTAuNcR6isTk20LiX9Q12qNorNluyQWx0TEKHL6zHhEr9pT1cak7AHP+RBt4eCnbuOOKZ4lXZbX0pZpqjxdfRD3uIwXhte9NY6LLp5xrfalbcF0ldDNnyh4qv3hH+oJGVXLJpZ5zcyBGnT6DD6vLsZoHZDJH2p2B9WX8TFn7Wp5Fmkr+aZXyBMV/sZkHHaGyyCiJHtanmtnU00c/AQtb6hv6Ys2R+SgUgQMMCIwdlo9CxwRwGOGZSIONDxF3zbVlS2mPkqgk/IeJNB7YUvC9klIXmuqLzYhR7K6noKmMj494z+1MEkVMlDUEigdqUxMDnQDIDqTygsIcnvsBsnxWu5YuALxS1m0SpjUtnpZk1CxyeSyoplj9K+jApt3W5w6vOZhYq1VZTmp1Fd+oPMRj/22YkxZstikxCGVxqCOX1prGxXNfEq+bJ95SXaZVFcqM1OzAby25bGo6kl0daBUSw9jayzRQwR7rlk1KKWOdSoPv1EQ1us0+yzCjjw3Vh+ZDv4ajeH938QKcmyPWMyUWnlGvCxPTJGTYyCKSpRHM6/CH86xKSrBFDAilFHhy1hGzX5LxAVFeQzMQ/GPEhVTJlEq+GrHQqDoAfzFT7AesXi247LzmQPabfKzyZamsuRRKjRphNXYdKhV/yk7xCi7TLsKChOI4jSGtqlEyXH7fiIu0yXglyl5S1/mG1a41uSMu2ClZxZJdjkr7ic25mAeQhn2s2n/wBqUK6S/nEXZLweSzGUxSpzpp5QvNl/aZmOaS7ZCtdoSl1cc8mh3pK/BkitiZ1gRNz7pUMwFcifjAhpXwDPr5GzTJ4VSzEADUkgAeJOkUXiXtKloCtlo7f3hH3Y/aNXPkPGKBffFE+0tWZMLCuS6KP2oMh7zEQ0wmGY1JdzGla32HN43vMnOXmOzsd2Jy6AaL4CkM5Taiuh+Of8wUjeArBWqSACKV2qDlU7ZExfAMEyTD/hu93sloScg0yZcwHQ0qh91DsQDtDamQO3PUecJzUyrFXtYLLR6Ml2Sz2+zK2Ty5ihlOhHUHVWBqD1BioX1wLNs/fl1nS+YALqP1KNR1HlET2Q8W+jmGyTW7sxiZRP4Zh1Twbb9Q/VGxzLSkuW0xyFRFLMxNAqgEkk7CgJhd1pvDCK5x2jM+DbCJ1qVMiqjG4y9UZAHxb4GIvtXsQS8sv/ALSUf/MhMpgOmBZXlFVn9o9qm2+ZOs80yEZ2wIqqq4fwmYtKTCRQnFXXoIkuNuLWtsqx2pkCTZLTZM5BoHKy5qMtc8DKr0B3DDapcpqdS2Cus8V6K+24YV+tofzLfMahFHFAKA5+W/shtbZQqCujUI8CK1EJqCp6QWyiDyvf2BQulp/k7NviWKhjhJI1iTua9ELZOKZbxGWuyS54wzRns4yceJ/EOhhlJuRrOSGowPqsNx1GxjOs+mxcdMZXXST7FmtF4DG2Y9Y/GORX8QgR5dIvcA+ofsR9c4Vwwgkyvl9fKFw/zB8YayWwKLLglIWRa/CCOvyPyiTw3sllB74y1qoNM98Q5w6wecJiqnEorpVfzDbwI2PshzkQCMwdDp9bikeZ4aKxVqgkUzFMiKb18c/KNG4q4xmW65QqGkwsqWmn4gBUUporkKx8GGxEZ/Nlw5ua3+iYjVXBUjnuD4g/E84pgsQHD1jebMSXLFXc0H89ABUnoKxp98cPq1jmvKOJCuBqaLarLmh8Jkv0yZ7zF5xSJVzzZMgTrPNfCQRNC9x0owqrUzoDhryNKihUnROzM+nu61WYmhxHB0YoHGfPGjHzgkpcouSel/tk8eOItbZQZdoD2VG/IcJ8NVPxEBG61BGXuhO5JZAnSW2xean+INZxp40MMJ5SYs1hscgQvaiWk1HrKKjlUbHodPAmG9nNTTnDuX+U71H8RddikiOlyJTKGE7CGAIUipUHOhO9NI7FVa2YTTll5ZQIBlexfw0SEnaHMz+IECABxex7eIhR9T9coECJXYhiMr5D4wpZPWm+Ms+0oa+dBHYEWIDTtIbPr7R8oECKliwcEsf/ACE1a90ykJGxP3YqRuaMwr1POJrswbDec5VyXPIZDK0FRl0BIHSBAii/c+F+UMy/Th8v8MrlrWl7WoDIenm6eJhonre2BAhuv0IRn6mLWf8AtBD38Q8R/uEdgQSPYFIzq1/2j/ub4mBAgQBjC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74" name="AutoShape 10" descr="data:image/jpg;base64,/9j/4AAQSkZJRgABAQAAAQABAAD/2wCEAAkGBhQSEBQUEhQVFRUVFRMaGBcYFRYVFxgXHRYWFRwXFxoXHCYfGBomGRcUHy8gJCcpLCwsGB4xNTAqNSYrLCoBCQoKDgwOGg8PGiwkHiQsLCwwLSwvLiksLCw1LCksMCkpLCkpNS4sLCkpLCwsKSwsNSopKSwsLC0pNSwsKSwsLP/AABEIAHIAcgMBIgACEQEDEQH/xAAcAAAABwEBAAAAAAAAAAAAAAAAAgMEBQYHAQj/xAA/EAACAAMGAwQHBwEIAwAAAAABAgADEQQFEiExQQZRYQcicZETMoGhscHwFCNCUmJy0eEzU2OCkrLC8RUkQ//EABoBAAIDAQEAAAAAAAAAAAAAAAMEAQIFBgD/xAApEQACAgIBAgUDBQAAAAAAAAAAAQIDESESBDETIjJRcQVBsTNDYYHw/9oADAMBAAIRAxEAPwDUBHTBQYMBGUawWEXakLsMoZWmaACToASTyAFT7hHjweZaVVSzMFVRUkkAAcyTkB1jKuMe2kq5l3eEIGRnuuLEf8NToo/MwqdgNTT+NePZ1umMgYpZgxwy1PrAaM5/EfcNoqyy8bAKDtkMzDkKVHchOy5y1Enr27QbfaVwTLQ+E6qlJQP7glK+2K7Twidl8KzsIIXM7an+kMZt0zAe8jL1w79YLGyH2YN1z+6D3Xezy6DGwX8te77QfjE/ZresxXKnlUfWois2e6ZjNTA3iAT8ItFl4JtCp6SWpLAVK7kb05npvA7o12fIeidkO2cBZ8rHKYeEMrHKohDbaQ+fOUSuhp51ziGvGeVQ9YXhFxfD+Rp278RewHm42AJyGw0jWOELrw2GZN0LI1PCkYxYpO5NK5R6MumwUusD/BPwg0/KIxk7LMsx0WlYEMTZ47FcI6Tgz0pBhBIELGQGcxQe1W+jJsTS1JDWg+jryWmJ/aVyp1i7zYzDtkr9nkn8s1/ZWUwHvg1SzNA7XiDMkazjKhoCAf8Av63jQuCeGlRRMfNjp0ihoMVDsCteVfraNQ4Yn1QDlBepykB6VJsssixryhVrsQ6qD7BBrO0PEzjKZtxQhKu5RsIeyJNDpHGyMLSmi1bwyZrKM57RbhEif6SWKS7UrGgyAnr3mA5Blq3ji5xmd9HJesbzx/Jx2KtPUmymH+rD/wAowjiCmJQNqxrLzOLMOzy8kO7ssoZZakVqV97R6GezGVY5mfdEnQ7d2MI4Zk4p8hf1y/jWN94n7tgnnlLPwgN7K9Isz/tGGiRlAhZTkIED5M73ijfKQYCDAR0CKHG5EpqZRQO02ylrJpWjqTzwgHFh5mh2jRGEZ7xmALZjcdyXZRSuYxNNZcuuQ8hFlPg+RKr8XMTF7HLNeZZly0G9MtgPlGsXNdokSQNTSpMUubd6i0rhBo9CtRQnvUJ9xjQRIxLTpBeosUkgPT1OMmvuiNmXraCfuJakDVmag/oIVlcR2tPXkSpg3aVOViB1WphneHCHpz947suyjJF6hdCepiQa5FVJSooUylIDAd5t++cq+WW0IycMaNCELM77E/dt5+mTFhpkcohrdxo6NglSC52LTUlj2A5mHlwSindY1iKtHAiGcHapKtUaZjkcjl8jEQSzsJPk1oczbdaJ9ktKTpShWlMVKNjwslJmFvHB7IxZ/vLTz739Y3+7rmWTKtNCcMyVNJU+qh9G9cFcwueh0jBbhl4p1ejGNWnaMbq8xeGW7gazY7fJ5Y6+QMbBxzMpd0/qAPfGb9lcgPa0pqqsfdF37SyRd5BNCZiD3wvd3CdAszXyZYI7BKwIodxk9CAQCYBgpMQcYdJiscY3P6eVkKkAig1Kkg5dQwDDbWLMDDO3KCCCK1yp8ohrJaMuLyikWG7EZWabLQvKwqjYaEKVzqK0BxBocs1KQhc/pBOtUqZiomD0TNmXkmpUs34mUqVrrSlecKWkUArF5RxHB6E8zbQ+s71jlvnCXLLeAHt59IaWef7oLar0X1SVz5kfOM9rZpqXl2GsdrUTAuNcR6isTk20LiX9Q12qNorNluyQWx0TEKHL6zHhEr9pT1cak7AHP+RBt4eCnbuOOKZ4lXZbX0pZpqjxdfRD3uIwXhte9NY6LLp5xrfalbcF0ldDNnyh4qv3hH+oJGVXLJpZ5zcyBGnT6DD6vLsZoHZDJH2p2B9WX8TFn7Wp5Fmkr+aZXyBMV/sZkHHaGyyCiJHtanmtnU00c/AQtb6hv6Ys2R+SgUgQMMCIwdlo9CxwRwGOGZSIONDxF3zbVlS2mPkqgk/IeJNB7YUvC9klIXmuqLzYhR7K6noKmMj494z+1MEkVMlDUEigdqUxMDnQDIDqTygsIcnvsBsnxWu5YuALxS1m0SpjUtnpZk1CxyeSyoplj9K+jApt3W5w6vOZhYq1VZTmp1Fd+oPMRj/22YkxZstikxCGVxqCOX1prGxXNfEq+bJ95SXaZVFcqM1OzAby25bGo6kl0daBUSw9jayzRQwR7rlk1KKWOdSoPv1EQ1us0+yzCjjw3Vh+ZDv4ajeH938QKcmyPWMyUWnlGvCxPTJGTYyCKSpRHM6/CH86xKSrBFDAilFHhy1hGzX5LxAVFeQzMQ/GPEhVTJlEq+GrHQqDoAfzFT7AesXi247LzmQPabfKzyZamsuRRKjRphNXYdKhV/yk7xCi7TLsKChOI4jSGtqlEyXH7fiIu0yXglyl5S1/mG1a41uSMu2ClZxZJdjkr7ic25mAeQhn2s2n/wBqUK6S/nEXZLweSzGUxSpzpp5QvNl/aZmOaS7ZCtdoSl1cc8mh3pK/BkitiZ1gRNz7pUMwFcifjAhpXwDPr5GzTJ4VSzEADUkgAeJOkUXiXtKloCtlo7f3hH3Y/aNXPkPGKBffFE+0tWZMLCuS6KP2oMh7zEQ0wmGY1JdzGla32HN43vMnOXmOzsd2Jy6AaL4CkM5Taiuh+Of8wUjeArBWqSACKV2qDlU7ZExfAMEyTD/hu93sloScg0yZcwHQ0qh91DsQDtDamQO3PUecJzUyrFXtYLLR6Ml2Sz2+zK2Ty5ihlOhHUHVWBqD1BioX1wLNs/fl1nS+YALqP1KNR1HlET2Q8W+jmGyTW7sxiZRP4Zh1Twbb9Q/VGxzLSkuW0xyFRFLMxNAqgEkk7CgJhd1pvDCK5x2jM+DbCJ1qVMiqjG4y9UZAHxb4GIvtXsQS8sv/ALSUf/MhMpgOmBZXlFVn9o9qm2+ZOs80yEZ2wIqqq4fwmYtKTCRQnFXXoIkuNuLWtsqx2pkCTZLTZM5BoHKy5qMtc8DKr0B3DDapcpqdS2Cus8V6K+24YV+tofzLfMahFHFAKA5+W/shtbZQqCujUI8CK1EJqCp6QWyiDyvf2BQulp/k7NviWKhjhJI1iTua9ELZOKZbxGWuyS54wzRns4yceJ/EOhhlJuRrOSGowPqsNx1GxjOs+mxcdMZXXST7FmtF4DG2Y9Y/GORX8QgR5dIvcA+ofsR9c4Vwwgkyvl9fKFw/zB8YayWwKLLglIWRa/CCOvyPyiTw3sllB74y1qoNM98Q5w6wecJiqnEorpVfzDbwI2PshzkQCMwdDp9bikeZ4aKxVqgkUzFMiKb18c/KNG4q4xmW65QqGkwsqWmn4gBUUporkKx8GGxEZ/Nlw5ua3+iYjVXBUjnuD4g/E84pgsQHD1jebMSXLFXc0H89ABUnoKxp98cPq1jmvKOJCuBqaLarLmh8Jkv0yZ7zF5xSJVzzZMgTrPNfCQRNC9x0owqrUzoDhryNKihUnROzM+nu61WYmhxHB0YoHGfPGjHzgkpcouSel/tk8eOItbZQZdoD2VG/IcJ8NVPxEBG61BGXuhO5JZAnSW2xean+INZxp40MMJ5SYs1hscgQvaiWk1HrKKjlUbHodPAmG9nNTTnDuX+U71H8RddikiOlyJTKGE7CGAIUipUHOhO9NI7FVa2YTTll5ZQIBlexfw0SEnaHMz+IECABxex7eIhR9T9coECJXYhiMr5D4wpZPWm+Ms+0oa+dBHYEWIDTtIbPr7R8oECKliwcEsf/ACE1a90ykJGxP3YqRuaMwr1POJrswbDec5VyXPIZDK0FRl0BIHSBAii/c+F+UMy/Th8v8MrlrWl7WoDIenm6eJhonre2BAhuv0IRn6mLWf8AtBD38Q8R/uEdgQSPYFIzq1/2j/ub4mBAgQBjC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80" name="AutoShape 16" descr="data:image/jpg;base64,/9j/4AAQSkZJRgABAQAAAQABAAD/2wCEAAkGBhQSERQUEhQWFBUUFBYVFxUVFhcYFBUVFBQWFBcUFBQXHCYeFxkjGRgUHy8gIycpLCwsFR4xNTAqNSYrLCkBCQoKDgwOFQ8PFCkcFBwpKSkpKSkpKSkpLCkpKSkpKSkpKSkpKSkpKSkpKSkpKSkpKSwpKSkpLCkpLCkpLCwsKf/AABEIARMAtwMBIgACEQEDEQH/xAAbAAACAwEBAQAAAAAAAAAAAAAAAQIDBAYFB//EADsQAAEDAQQHBgQEBwEBAQAAAAEAAhEDITFB8AQSUWFxgZEFBiKhscEy0eHxBxRykhMjM0JSgqJiQxb/xAAZAQADAQEBAAAAAAAAAAAAAAAAAQIDBAX/xAAkEQEBAAICAQQCAwEAAAAAAAAAAQIRAyExEjJBUQQiE2FxQv/aAAwDAQACEQMRAD8A+dIQgLzHYYUCpBIpwIkJpFCZJBMpBMoMkkykgBMJQmEySakQmEFSEUJlJMBMIUkBEoTSQCKEkwgJhJAQkZICaSQCRTSITgIpJlMJgBNCaAihNAGfJAIJoCEEYQgJpAkoUlEJgJhJSalsEUk3IQEYTSTCdBhCAhIwhCEgAkmkmZIhNyEEE0BTp05wMC87Bfn7KscbldQrZJs6FAuIgYjzWmloTcXxsAFsEdRiZjCy8KVSpqWAiBjeBYI8RmR4vM7lkq6URaONnxAyG2YC6Oq7seHHHz5cuXJb4SraOA2AZAtkf3WYG4Cd39yzOJ4We0ATgLB5pU6sPIvba4DCItHuOFyUzBm3WI3iCY/5Hmr1j9I3ftF1Yg22xt4eStp1QfPyVNQXmd43TB91nLvblHBY58Uq8eSx6KUKvR602H4h5xirVyWWXTqll8FCYCEwpMFIJlJAJCCgIAQmkgAoQhICEkwhMESmgoQDa4YgkbAYV7WX2EAXzM+GTf5ZlVU3RbszjYrak6wAwEGyJkXzjauvgnW3Py3vSGk1xFmyDJ6X7is9V0mLrSDxsvHIFevoPdOpUEtBizpIjgttXuHVaQHfI/VbXNM47XKOv2HyxCQk8REHdJNucV22i9xv8ies+a01u4bDaHEHEG4zP0UfyRX8OT5+HA7924T9FEM64Z6Lo+0O7TqcgAkTfusw2LxNI0fVEERZFuZ+6qZysssLGUOggjaJ4L0ivOLZs+g6Ba9FdLeFnS7yhY806214r3pdCAiUArmbgpJoSMoSCaAgGkmEIBFEIhAQBCEJoCJCAFIpAJgbOPpb7L3+71AVarGG2XAEybLvO/1XgVbBMXbbrV134c0NaoX3Bhk3352Lq47rBhZvN9U0PsqnTA1QAI5LDpxGdyvPbVJvhL28JFh2ccF52lafSe7wOF+HRHw6MbN6VGCYWZ5jBaGvAN98LNX0+m34nAcSB63qNNb0hUph94HVcB3s7O1HTtJ8j8l19bvHQFzhG0Wrze3qA0qnNIh28Z4dEsd43vw5+TWU68vnrldo2PL5Z4KiswtcWuEEWQr9ExW3J3i5sOsl8JgJwmAuN1EkpEJQg0YRCaUIBhCAEJBFNBCAEwIQE0AIBOQE3ICA0aPoZqMqAW6rQ7ziPMLtuwaGr2c3+H4XvmXbtctJ/bPUrn+6TwKtQETNMGNobVpucP2z0Xdd3KAa2pQj4Kr2NE/2uIez/l4WkyutKmE9zku0uz9FpgipWfr2S2mwvIJOIaDiDecV52jU6bHNc2pUE/Drs1Z1TaBbbsX0DTuxKYL7NUvPibbDtgO0bhIuxlYNE7sgmxoaBgBF83qrbYrHCS7Z6eiVTQEviTIMb7BPAbVzfaejtL/5jnFxgQ0C3CZNgExaYX0TtClq0mgWASBwyCuadoIcSbZv5jdvkqL1pdxlc3SbogJ16VYasy6WuaIcGkw103nYV6nZnZ7W1A+gS5hFoBsIO3eOC9ZmhN/xt3AKxmhGlsAFsRu3Iyyt/wAZeiRx3ffQ2h9NzRDnTPKIWGl2O9tI1HWXHVi3VJA1tl5Fm9dB2popqaVRlpNNg1nGLLCbOoar+8JApPwnVaB+p4cB+1juqMuS6mMRjxy3LK/DkoQFJAUBEhEKZCUINXqohTThAQATUgEICqE4QmgIpgIQEyDkNCHBMIC3RtJdTe17LHMMjfgQdxBIO4r67odYPDajLA5rXDg4At6AhfHivpfcPSdbRQMWOcwz+ovHk4dERphfh1ml12/wwXGXe2xc5ommh1a1+qxoJcTcSBdsvx3Bae2tJ1aWthBM8MlcP/8ApyGENDbZwkmdu+25a4zLP/Glzxwn919E7Rrtc1mqZEX4GbSb965fS3CTqPGsDMSJHEbFyFDTqjG6rHvDbTAJizYMJ3e6x09NfTqFwcTIvONoxzei4XLyzvLJ3p9J7Orh4k3iwjGQnpF8W5+y5bu73g1qzWOvcIJ2xdO8Lqa1/KfRZZbnVXcplNx5lembQ2JILRN3iBHv1XP96K81GNBsDdbm4xPRo6710OmaQ1niedVrSJN8W3wL7VyHa2lCpWc5sxYBN5DWhsxhKmM99aY4TAQmE0AhKFIpIMoRCaAmCCE0JBQhCAmDRikEYoBlMIcgIILq/wAP+0Qyq+kbqgDh+tl4HFpP7QuUVtGqWua5phzSHA7CLQUHLqvp/bLdegWnYRyNi5zQ+5VSAWPbafhe2xw2BwEjiJuXsdndpN0ik12Nzm7HC8e42yOXvGxo2RHliqw23tnVcvU7ODIBomRZ4KrYjVExLLLZ5Qsmk9imoIbTbRE2uc7XfOsTY2xsxtXQadobpkk2/RZWN2yquNFyjwdA7uto1WvJJgwCcN9gi9dE58kncstZ8cMFRW0kxAklxgAX22ADaTIsWOW9o3NPH7z6cAyD/e8Af6+InyH7gudC3d/NHFPSW0Zl1GkNeLhVqHXc0cBqCdxXl6NWkRiPMLe8Vxxlcs5JcrGhMKITCyamUlIqKAEwkp0mEmAg0ULR+SdsSRql6p9sAQopkpGaMVEFNMJOQEFMNVY43Lwm2TyEwh1mcymxk33Z2Lox/Gt8scuaTw6fuPSLjpABPhpsqQLv6gYXcg/MLr6emkMAdh5g4LzPwU0YP0nS5Et/L02nZFR7jHRi6Ltjsc0XlpHhtLTtb8xd90cnH6Pa04uT1dVg0jtHXiTdYsFTSrVI0bbJWnRO7tWta1p1f832N5Ta7lKw3ll4b3UeJXq6x2AZle/oWht0Oi7TdJEFjZpUze0m5zhg43AYTNhiPf7O7tUtH8bz/EeLZIhrTtY223eZPBfMPxO70nSK38BpllIy7YX7OU9f0ro4uD/vJycnLuenHw4/TNMdWqPqvMuqPc8nebel3RZnKajq25ziujW3MdHS3DGeNq2M0wG8R5hedTCuaFN4scvhc5Mo9IPBuIKkvMAVzKzhj1WGX4/1Ws5/uNi0dn/1Fjp6QDYbPRa+z/6ix9NxvbS5TKdNukadBhC83tUeNC3k6c7GgpIXI7DCmG2pNbcNvoL871cG5sXXxcG+8nPny66hBubPmic8RtBUgM2HcondfPCy73zcuzHGY+I57bfJsGcBd9FN9g8sbrVJrYzn3UXN1nADGOarRPr34MdlmnRq1D/9W0z+01fKCPNdf3irAtFINa5zrZcDq02gwXmCDOAtGJmAVDupogpUABYAxg6D6rwn9sis2pWERruaAS0AtaS1h8QNpbqnAS47Vjy+6rl1Ho9idj0HFziyXsIkF2s0Y6wbhaDY6SNVe3VYuC7P70fwdJpjxPY9wYdUEgMNmtjYwwZBsEjce90qpAS45L8Hlldd1x3fftz8to73/wB1zBtebrNgtJ3BfB3tJJmSSSSdpkyeK7b8S+3f42kmm0+CjLR+v+83cG/6nauOa2c81vnrwyUFk5P1UYzzWio1VwAJJA4qNBQ1tpzerdXMJMMmRdF5ny81eKacFVhuclMt9tv1U9X5XfJAGZ6J6JXGbFfo2llhBFsYHzVbh9JGchRNmdqmyXyctnh7Q06k+0iDsKF4JdnqhY/xz7V6l0oKEALgxm3ffC5n9SNjPUj5K/NwVFL+qf0D1u9Vc45GePVevj4efb2G8vSdydLbnHyUXCwZxI+StYLM70ySjO4Er1O5vZn5jSowaJPCcZxMAdV5TzYTx5Y3r6H+DnZusytV/wDYbO4NnpJVY+ezfQKjXM0So1nxOGo3i4aszhAkzuXJVXgNq0aLoFBlN2sAbXVTWkmCDcwGNhF66bt7TdSnqA/FZZ1J5BeL2F2YW0azyBNVzYGHgDot2BpjliubPL1ZdK31pl7n6I06ziAXOkHa3AgE2gYxvXud9e2fyeiF4I1yBTpjEuIOqYx1QHH/AF3ry+5Yiu6leHAOk7WtbIA2kG7dbeuG/E/vL+Z0pzWmadGabYuLhGu/fJEcG71vLOpEfDja9Ql0kyZvN8k2zvJJSZndn5KGfr5KYw2efNKA3smcg89qwU9H8RBtIxvxsvXotGfl0WXSD4xFpnqL/KPNFhNDKfv8rgip7bNqmTAt9dnDf6Klzva5MI/W5MmzytCiT7+aGiTGF54AD7c1OwNbHbPmfVQJzyU6r/ldysVbvmlacQcEIchQFylTFoUVOlfyXn8c3lHfn7aso/1XfoF3HPVaHTv5jO9U0R/MdOwC3ifqVeBw5HOZXqxwk4XcCNlxn3VjRnrfmfVR1bAOW+6/O9TAzGFh+ebVQU6SfDz8jZ819e/CNup2dvqVnnkI+g/2Xx/TXeEc8ea+2/h/Q1OzqA2tJ5kzH/JUZ+2nGnTqJq1ImwyCdsuDfQH91k3r0NMIDA0XAHHANJv2237lCmIlxvAv4NmRzdM8bgLR7dY9YG6Wi3oL9x2BYG4zvB2mdCBqMse4VKdPcTTDS+3Za6Nt98D5TWfPKwed5OK6Pvz28NI0l2qZpsJYzgDbUj/063hC5oDPut5OkJMZ69N6nGdtgNu9DG2e/S/bclXrBo9vlvtVeISGl6QGNjHDbOxQ7PoXvdaTZtgTFiy02F7gTb8puC9R5gAcMYwSnfZ3pTWfmFTFvP2TeVDWU2iAn2U6Pwk/5WX4D6z0VdR0DMSrXCABZYAPWfNENGLc4fVQPyUyFAlIkHIUikpNYrKIzxVauoCziVx8M/eOzkv6raPxG8WN91fGY91npDxcveFpHNejHGGj2NnTdtU8M2ZhQHL0zaBcrAM3bDyxTDL2hdjbnPuvvfYVMN0Wk2z+k1p2CyL9+v8A9dPgXaRuzaMNy+9d3KmtQZjAaDGNjOcWHzWfJelRsqsnmesvmT0n7ALnO/fbf5bRCGmKlbwN2hvxVHDcAWt4uwPw9K9vWL7f8Zv2S8cLDbIj4r337e/M6S5zT/Lb4Kf6Wkid2sZdzCjGbpVzj3W+nKI9FOmz1npPkoMbOH1VrnhrZOeXXBbJFV+oJycyRC8+C4yZ3C+MwrC0vOs6wYA+vFW0aQzbejWzvSzRaMCTs9tg4orv9dm5SqVb4sv2DNgWd77cb0W6KK3cvTFIHJUXE7D0RrZzvWZnMuHEnpb8uiuLsxnb91npnxHcPqfZaZ3nITgqtx4XJHnkXqRz1SPugkEkykkFivpCxULQMAuX8ed2uvlvQa6HjfIt5H2WtuYXnVnwWnYQb87V6LTk2bs8F241zWJXbemyFMZ2XeeeCgMx5+hTB67xbm37qiZe0vhzhA9COvX7b3M0jWoA23Tvg6xHMgDmd5XxbT2y0/Ppzg+a+p/hlpOvorcYb1MRFuHj9N8Y8io9Hv8Ads/l9FcGmH1ZpMi8NPxu3eGybPjGMr4rUdJzBusXX/iT21/F0ssaZbRBpg4a+trVCOcD/XguOkASbh5Kp1CSY4NbLrvPCzhm1U06Zf4n3D4WnHeU6DDUIc6Q0EQNu85+monjy3lVCIgEOkNvi0DAfXzVVV1tl03TZmVLX97xtgX8vNZ6jrcL949kWlo3GzkblEk77wozwu2lRcczuUWq0DzyVW53FSdm3Yqaxj7qQnoxtPH3C1gHfft3LFohsuWyffFXj4KkTx5qHRTj02pHnj7J1KEZ5JJuz0SSNNaHFUMvHFXErn/HnVdPLe2TSzfzwzuXo6LVljTtA37jwXnaXzV3ZVTwkf4n1Ejzlby9sfh6Ydw9LVEZtzsKgHx9RshS6faB6nzWiRpAlp+sDZ5g2rqe4HeD8vomkOJGtSkMBFms8tawfu8g4LlXOvx9MJhUUqgpseSbHuBA26oIDj1U5TZxLSK1pc4ybzN5JPxHbbbZiVjYw1TbY0bcd554KpxNR1sxNgv67c8/Rpv1QBMXYCzPvxShpyAIEYi/fGCqe/127FF1SegvVbncMfuq2Wjc72x4qsu44oJ4ZChm9RTGblEZs2pzsRPFIE45hZq5VznHes9Y5zwStGluiCzjPutY5LLohsGdq1NO89FcKiOFyaOiRHC/amlBySkUkiWUhbngrSePrsVVI252qebFjwdYujl8qNJEjDIWfs6rq1IwdZzw9wtNaSM7PkvNqmDOy3patL5RHQO3SmH+ijrY7betqmG/eVZG67DlfeV5lSXOk+mAwjivSg/fl5X5CjpNJwaSRTPhAaWgAFxu1A2+0ARvMzeFkIy0mxdut+U5vV7Kdluc+6YPvhvjnzQ/ljjwCeiReTvw9CfZUvdvw91Y5uZ2KDm7jkpGqJ9zcl0z90544+6WtxwvUgumSonN+KkXZ63qLs2bkEg7hm9Zay0uOeSzVikbToZ8IzitdPnhhnesehHw9VtaNxyVeJUvls3pFScOIsUXH12btqdSgRu80IKEiWUcVM5s3lRoYq2OufdZ8U/SNuS/soeJ++5ebXC9KvUGei86sqyKPZ0EzTYd3pIWgDh15rJ2W7+U3/b1JWrNvRXPCTc3dt4YxI42c1mpUxfAw2Tbk9Ve8+U3bwq2Hhh8+tyAlhiPqSbeSTnb/LemOeGPPOYi51mOSSmWkX8sc56qir6RjsH081Y53vgqnnPJTTQPzx38UwON6R5XepQTwvPopNGeNyTjniURbhclGeSCQdzz9lmqLU4e2Ky1SkcX6DceK3tG7z3hef2daDx9QF6LOWQPqtMU0nj3UOoV1TliqScynUq5zzQmUKQsomxWuFnL5oQo4/ZGuXurFWKzOQhFD1Oyh/LHE+q1A55IQtIVJ5sP6fWFCmc8kIQEgPZVO9kIQSt59/VVShCmj5LPmlt5oQgyb8vZImxCEiVVgslVCFNNf2fjxC9WlihC0wKnWx5qgjPVCFVTFbihCFJ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35" name="Picture 14" descr="http://www.tiempo.com.mx/assets/notas/fotos/Logo%20PRI.jpg"/>
          <p:cNvPicPr>
            <a:picLocks noChangeAspect="1" noChangeArrowheads="1"/>
          </p:cNvPicPr>
          <p:nvPr/>
        </p:nvPicPr>
        <p:blipFill>
          <a:blip r:embed="rId4" cstate="print">
            <a:clrChange>
              <a:clrFrom>
                <a:srgbClr val="A3A3A3"/>
              </a:clrFrom>
              <a:clrTo>
                <a:srgbClr val="A3A3A3">
                  <a:alpha val="0"/>
                </a:srgbClr>
              </a:clrTo>
            </a:clrChange>
          </a:blip>
          <a:srcRect t="5882" b="5882"/>
          <a:stretch>
            <a:fillRect/>
          </a:stretch>
        </p:blipFill>
        <p:spPr bwMode="auto">
          <a:xfrm>
            <a:off x="7008384" y="210408"/>
            <a:ext cx="1020000" cy="900000"/>
          </a:xfrm>
          <a:prstGeom prst="rect">
            <a:avLst/>
          </a:prstGeom>
          <a:noFill/>
        </p:spPr>
      </p:pic>
      <p:pic>
        <p:nvPicPr>
          <p:cNvPr id="31" name="Picture 2" descr="http://t2.gstatic.com/images?q=tbn:ANd9GcQM4nouYQiHmTLAV9FjGdMeQNb7KarT4E_oDOzxlW7VT7WL7JHS"/>
          <p:cNvPicPr>
            <a:picLocks noChangeAspect="1" noChangeArrowheads="1"/>
          </p:cNvPicPr>
          <p:nvPr/>
        </p:nvPicPr>
        <p:blipFill>
          <a:blip r:embed="rId5" cstate="print"/>
          <a:srcRect l="24180" t="6096" r="27407" b="35985"/>
          <a:stretch>
            <a:fillRect/>
          </a:stretch>
        </p:blipFill>
        <p:spPr bwMode="auto">
          <a:xfrm flipH="1">
            <a:off x="7994476" y="1891432"/>
            <a:ext cx="360041" cy="360040"/>
          </a:xfrm>
          <a:prstGeom prst="ellipse">
            <a:avLst/>
          </a:prstGeom>
          <a:solidFill>
            <a:schemeClr val="accent2"/>
          </a:solidFill>
          <a:ln w="38100">
            <a:solidFill>
              <a:srgbClr val="FF000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34" name="Picture 8" descr="http://miradas.mx/images/stories/minifp/beltrones-01.jpg"/>
          <p:cNvPicPr>
            <a:picLocks noChangeAspect="1" noChangeArrowheads="1"/>
          </p:cNvPicPr>
          <p:nvPr/>
        </p:nvPicPr>
        <p:blipFill>
          <a:blip r:embed="rId6" cstate="print"/>
          <a:srcRect l="33160" t="2083" r="25183" b="25026"/>
          <a:stretch>
            <a:fillRect/>
          </a:stretch>
        </p:blipFill>
        <p:spPr bwMode="auto">
          <a:xfrm>
            <a:off x="2627784" y="4919961"/>
            <a:ext cx="360000" cy="360039"/>
          </a:xfrm>
          <a:prstGeom prst="ellipse">
            <a:avLst/>
          </a:prstGeom>
          <a:solidFill>
            <a:schemeClr val="accent4">
              <a:lumMod val="75000"/>
            </a:schemeClr>
          </a:solidFill>
          <a:ln w="38100">
            <a:solidFill>
              <a:schemeClr val="accent4">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26" name="25 Rectángulo"/>
          <p:cNvSpPr/>
          <p:nvPr/>
        </p:nvSpPr>
        <p:spPr>
          <a:xfrm rot="5400000">
            <a:off x="4329325" y="-3104714"/>
            <a:ext cx="492443" cy="9144000"/>
          </a:xfrm>
          <a:prstGeom prst="rect">
            <a:avLst/>
          </a:prstGeom>
        </p:spPr>
        <p:txBody>
          <a:bodyPr vert="vert270" wrap="square" anchor="ctr">
            <a:spAutoFit/>
          </a:bodyPr>
          <a:lstStyle/>
          <a:p>
            <a:pPr algn="ctr"/>
            <a:r>
              <a:rPr lang="es-MX" sz="2000" b="1" cap="small" dirty="0" smtClean="0">
                <a:solidFill>
                  <a:schemeClr val="bg1"/>
                </a:solidFill>
                <a:latin typeface="Trebuchet MS" pitchFamily="34" charset="0"/>
              </a:rPr>
              <a:t>Plano de </a:t>
            </a:r>
            <a:r>
              <a:rPr lang="es-MX" sz="2000" b="1" u="sng" cap="small" dirty="0" smtClean="0">
                <a:solidFill>
                  <a:schemeClr val="bg1"/>
                </a:solidFill>
                <a:latin typeface="Trebuchet MS" pitchFamily="34" charset="0"/>
              </a:rPr>
              <a:t>conocimiento y opinión</a:t>
            </a:r>
            <a:r>
              <a:rPr lang="es-MX" sz="2000" b="1" cap="small" dirty="0" smtClean="0">
                <a:solidFill>
                  <a:schemeClr val="bg1"/>
                </a:solidFill>
                <a:latin typeface="Trebuchet MS" pitchFamily="34" charset="0"/>
              </a:rPr>
              <a:t> entre simpatizantes </a:t>
            </a:r>
            <a:r>
              <a:rPr lang="es-MX" sz="2000" b="1" u="sng" cap="small" dirty="0" smtClean="0">
                <a:solidFill>
                  <a:schemeClr val="bg1"/>
                </a:solidFill>
                <a:latin typeface="Trebuchet MS" pitchFamily="34" charset="0"/>
              </a:rPr>
              <a:t>PRIISTAS</a:t>
            </a:r>
            <a:endParaRPr lang="es-ES" sz="2000" b="1" u="sng" cap="small" dirty="0">
              <a:solidFill>
                <a:schemeClr val="bg1"/>
              </a:solidFill>
              <a:latin typeface="Trebuchet MS" pitchFamily="34" charset="0"/>
            </a:endParaRPr>
          </a:p>
        </p:txBody>
      </p:sp>
      <p:sp>
        <p:nvSpPr>
          <p:cNvPr id="20" name="Rectangle 3"/>
          <p:cNvSpPr>
            <a:spLocks noChangeArrowheads="1"/>
          </p:cNvSpPr>
          <p:nvPr/>
        </p:nvSpPr>
        <p:spPr bwMode="auto">
          <a:xfrm>
            <a:off x="3357554" y="1744350"/>
            <a:ext cx="2520280" cy="307777"/>
          </a:xfrm>
          <a:prstGeom prst="rect">
            <a:avLst/>
          </a:prstGeom>
          <a:ln>
            <a:headEnd/>
            <a:tailEnd/>
          </a:ln>
        </p:spPr>
        <p:style>
          <a:lnRef idx="0">
            <a:schemeClr val="dk1"/>
          </a:lnRef>
          <a:fillRef idx="3">
            <a:schemeClr val="dk1"/>
          </a:fillRef>
          <a:effectRef idx="3">
            <a:schemeClr val="dk1"/>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s-MX" sz="1400" b="1" dirty="0" smtClean="0">
                <a:solidFill>
                  <a:schemeClr val="bg1"/>
                </a:solidFill>
                <a:latin typeface="Trebuchet MS" pitchFamily="34" charset="0"/>
                <a:ea typeface="Times New Roman" pitchFamily="18" charset="0"/>
                <a:cs typeface="Times New Roman" pitchFamily="18" charset="0"/>
              </a:rPr>
              <a:t>FEBRERO 2011</a:t>
            </a:r>
            <a:endParaRPr kumimoji="0" lang="es-MX" sz="1400" b="0" i="0" u="none" strike="noStrike" cap="none" normalizeH="0" baseline="0" dirty="0" smtClean="0">
              <a:ln>
                <a:noFill/>
              </a:ln>
              <a:solidFill>
                <a:schemeClr val="bg1"/>
              </a:solidFill>
              <a:effectLst/>
              <a:latin typeface="Trebuchet MS" pitchFamily="34" charset="0"/>
              <a:cs typeface="Arial" pitchFamily="34" charset="0"/>
            </a:endParaRPr>
          </a:p>
        </p:txBody>
      </p:sp>
      <p:sp>
        <p:nvSpPr>
          <p:cNvPr id="18" name="Right Arrow 46"/>
          <p:cNvSpPr/>
          <p:nvPr/>
        </p:nvSpPr>
        <p:spPr>
          <a:xfrm rot="16200000">
            <a:off x="-817815" y="3485153"/>
            <a:ext cx="3500462" cy="504000"/>
          </a:xfrm>
          <a:prstGeom prst="rightArrow">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smtClean="0"/>
              <a:t>OPINIÓN POSITIVA</a:t>
            </a:r>
            <a:endParaRPr lang="es-MX" b="1" dirty="0"/>
          </a:p>
        </p:txBody>
      </p:sp>
      <p:sp>
        <p:nvSpPr>
          <p:cNvPr id="19" name="Right Arrow 47"/>
          <p:cNvSpPr/>
          <p:nvPr/>
        </p:nvSpPr>
        <p:spPr>
          <a:xfrm>
            <a:off x="1083909" y="5358758"/>
            <a:ext cx="7520539" cy="504000"/>
          </a:xfrm>
          <a:prstGeom prst="rightArrow">
            <a:avLst/>
          </a:prstGeom>
          <a:solidFill>
            <a:srgbClr val="C000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smtClean="0"/>
              <a:t>CONOCIMIENTO</a:t>
            </a:r>
            <a:endParaRPr lang="es-MX" b="1" dirty="0"/>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7 CuadroTexto"/>
          <p:cNvSpPr txBox="1"/>
          <p:nvPr/>
        </p:nvSpPr>
        <p:spPr>
          <a:xfrm>
            <a:off x="1691680" y="57324"/>
            <a:ext cx="7128792" cy="1152000"/>
          </a:xfrm>
          <a:prstGeom prst="roundRect">
            <a:avLst/>
          </a:prstGeom>
          <a:solidFill>
            <a:schemeClr val="accent4">
              <a:lumMod val="75000"/>
            </a:schemeClr>
          </a:solidFill>
          <a:ln>
            <a:noFill/>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wrap="square" rtlCol="0" anchor="ctr">
            <a:spAutoFit/>
          </a:bodyPr>
          <a:lstStyle/>
          <a:p>
            <a:pPr marL="504000"/>
            <a:r>
              <a:rPr lang="es-ES" sz="4000" dirty="0" smtClean="0">
                <a:solidFill>
                  <a:schemeClr val="bg1"/>
                </a:solidFill>
                <a:effectLst>
                  <a:outerShdw blurRad="38100" dist="38100" dir="2700000" algn="tl">
                    <a:srgbClr val="000000">
                      <a:alpha val="43137"/>
                    </a:srgbClr>
                  </a:outerShdw>
                </a:effectLst>
                <a:latin typeface="Arial Rounded MT Bold" pitchFamily="34" charset="0"/>
              </a:rPr>
              <a:t>3.c </a:t>
            </a:r>
            <a:r>
              <a:rPr lang="es-ES" sz="4000" cap="small" dirty="0" smtClean="0">
                <a:solidFill>
                  <a:schemeClr val="bg1"/>
                </a:solidFill>
                <a:effectLst>
                  <a:outerShdw blurRad="38100" dist="38100" dir="2700000" algn="tl">
                    <a:srgbClr val="000000">
                      <a:alpha val="43137"/>
                    </a:srgbClr>
                  </a:outerShdw>
                </a:effectLst>
                <a:latin typeface="Arial Rounded MT Bold" pitchFamily="34" charset="0"/>
              </a:rPr>
              <a:t>Alrededor del</a:t>
            </a:r>
            <a:endParaRPr lang="es-ES" sz="4000" cap="small"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25602" name="AutoShape 2" descr="data:image/jpg;base64,/9j/4AAQSkZJRgABAQAAAQABAAD/2wBDAAkGBwgHBgkIBwgKCgkLDRYPDQwMDRsUFRAWIB0iIiAdHx8kKDQsJCYxJx8fLT0tMTU3Ojo6Iys/RD84QzQ5Ojf/2wBDAQoKCg0MDRoPDxo3JR8lNzc3Nzc3Nzc3Nzc3Nzc3Nzc3Nzc3Nzc3Nzc3Nzc3Nzc3Nzc3Nzc3Nzc3Nzc3Nzc3Nzf/wAARCADAAMEDASIAAhEBAxEB/8QAHAAAAgIDAQEAAAAAAAAAAAAABgcACAEEBQMC/8QAURAAAQMDAQMGCAgLBgUEAwAAAQIDBAAFEQYHITESQVFhcYETIpGhsbLB0RQjMjZCVGJ0FRYXMzVSZHKClKIkQ0RzksIlJlVj8DSE4fFTk9L/xAAaAQACAwEBAAAAAAAAAAAAAAADBAACBQEG/8QAMREAAQQBAgMIAQQBBQAAAAAAAQACAwQRITESEzIFFCIjQVFhcTMkQlKRFTSBodHw/9oADAMBAAIRAxEAPwB4Vzr1e7fZYpk3KShlH0QTlSz0JHE19Xu6R7Ra5M+Ufi2GyogcSeYdpOBVdr9ept9uLk2evlKPyED5LSf1U9Xp303Vqmd2uyWsT8oYG6Ylz2upDhTa7YVpHBySvk5/hHtNcwbXLyONvgnsKvfS9NYrWbRgAwQs425T6ph/lcvPNAg/1++sflbvf1GB/V76XtSrdyg/iud6l90wvyt3v6jA/q99T8rd8+owP6vfS9O7HPk4A6TRdYNn19vAQ6ppMKOrf4SRkEjqTx8tDkgqxjLgrsmsP0auoNrd7+owP6vfWU7Wb4s4RAgqV0Dlk+Y0UWnZZZIgBuDj85fOFq5CP9KfaTRdAs1stiORAgR2Bj+7bAz30hJNVHSxNMjnPU5LqLrjW8xIVG04laVcFBhzB7zit9vUG0RYBGm44H2iB/vpiDHRXmuRHbOHHmkHoUoCgGZp2jCOI3DdyAVX/aInjpqMexY//utKVrLXUQEv6aCQOJDK1Ad4JFMtMqMr5L7SuxYr0BSrBTgjpFcEzRvGFCwnZyTbu1e/sq5L9viNq6FoWPSax+Vq9/U4P+lXvpuy4USa2pqXGafQfouoCh56Fbtsz09PyqMwuC7zLjqwP9JyPRR456x62ITopx0uQWdrN8P+CgHuV76g2tXv6nB8ivfWtftml7t3LcglE9hO/wCKHJcH8J491BS0LbWptxJQ4g4UhQwUnrHNT8UNSUeAJN8lhm5R7+Vm+80WD/pV76x+Vm//AFWB/pV76Ad9TNG7nB/FD71L7o/G1m/Z3xIBHRyVD21vwdrz6VgXG1IWnnVHcwfIaWNYqrqUBGOFdFuUeqsdp3VNq1C2fwfIBdSMrZX4q093OOsV2wRiquxJb8KS3KhvLZkNK5Ta0cx9x4EU/wDQ2pE6ksiZCwESmj4N9A4BWOI6iN//ANVl26Zh8TdloV7Ik8J3RLUrFSkU2lltrnqbgW+3oVgPOF1wdISMDznPdSiPGmPtuJ/DVtHRHV61LivQ0GgQBYttxMpUqVKyBvwKcSqmK7umNKXPUjxTEaDcZJ5Lkh1PijqHSeyu5oPQbt95FwuZU1beKEg4VI9yevnpzxIseFGbjxW0NMtJ5KEIGAkDorMtX+Dwx6n3T9epxDich/TGh7Rp5CXENfCZY3mS+AVZ+yOCR2eWu/MmRoLKn5bzbDSRvW4oJHnoG1ftLjW1a4llSiXJSSlbpPxTZ4fxHs3ddKi73m43uR4a5y3JC8+Kk/JT1JTwFKxVJrB4nlMPsRxDDRqmvetqtpiEotjLs9f648RvykZPcKCrltJ1HOKgzIahIPBLDeVD+JWfZQzbrfNuskMW6K9Jd5w2nPJ7TwHeRRvatlN0khK7jLYhoPFCE+FWPZ6ab5VWDq1KX5liXZBcq73SYomVcpjxPHlvKI8ma0leOrKyVdZO+nVC2U2BlIMlyZJWOJLvIB7hXVa2eaVQP0ShXWpxZ9tcPaEDelq73OU7lV/ASOc9xxW1GuM6IQqNOlMkcOQ+oe2nurZ9pZXG0ND91ax7a0Jmy7TbwUWkSo5PDwb5IHcc1z/IQndq6Kco2KW1s2g6lgkf28ykA/JkpC89+4+ejKy7WorpS3eYLkcncXWDy0+Tj6a0rrskfaSV2q5JdOPzcpGCerlJ91Al6sF1sa8XSC4wknCXPlIJ6lDd3Vbhpz6DQqvFPFvqrD2262+7RxIt0pmQ3wKmznHURxHYa52otKWnULf9tj4exhMhrxXE9/OOo5FV/g3CXb5IkwJLsd4f3jSsE9vT2GmbpPailakxNRpS2TuEtsYSf3xzdopWWlJD4oz/ANpiO0yTwvCENW6JuGmlF4gSIGfFkoHyR0LH0e3hQyQRxFWhKWpLG/kONOJ386VJI8hFKbX+zwQm3LpYGiY6fGfijJKPtI58fZpitf4vBL/aDPUx4mJa1Kn/AJx41K1AQRkLPIwpR1shuK4uqTDKz4KYypJTndyk7wfJmgWifZsM63tf7y/UNL2mgwuBRq5IkbhWDqVMddSvNLcSd23fpq2/dletS3pjbbj/AMbt33ZXrUuuffXoqX+nasW1+UqDso62caLF8c/CFyQTbm1EJQf8Qoc37oPHpO7mNcLR2nXdR3luKgkR0DlyHE/RT0DrPNVg4caPBiNx4raW2GUBKEJ3BIFAv2izy2nVGqVw7xOUUtiJGK1KQ0y0nJOQEpSB5hSc15tAfu63IFmcWzbx4q3UnC3+w8yfT2VNpWslXeUu1W1zEBk4dWk48Oodf6o85oQs9rmXi4tQoDfhH3Dv5gkc6lHmA/8AihVajWN5sqJYnc48DFrxY7sl9DEdtbryzyUIbSVKUeymZpXZaClEnUa95/wjSuH7yh6B5aMdHaQg6Zj4bT4aYpIDslQ3q6h0DqHfvomwKFYvuf4Y9Arw1A3xP3WnbrdEtscR4MZqOyncENpwO/prcwKgrNZx13TwGNlgVmsVKiizUqVKiixgdlechhqQ2pt9tLjahhSFjII6xXrUqKEZS11TsvhyguRYVJhvcfAH80o9X6vopU3CBKtkxyHPYWxIRxQvd3jpHWKs/gdFcXU+m7fqOCY85sBYz4J9IAW2eo+znp+tefHo/UJOao12rd0ntEa2l6eeTFlLXIthPjNcVNdaPanyU8IMyPcIjUqI4l5h1IUhaTkEGq8aksE7Ts8xJ6Qc+M06keK4npHtHN5K6ugtXu6bm+CkFS7a8oeEbBzyCfppHpA49tM2arZWc2LdBgncw8uREG0vQ6YwcvVnbCWh40phAwE9K0jo6R30s8Y9lWhbW1KjpWlSHG3E5SobwpJHnFIzaLpb8Xbt4aMnFvlEqa6G1cSj2jqz0VKFrPlPK5br/vahCifZuojW9qAP01D+g0MkYNEmzg/872r99XqGn7H4XfSUg/I1WGqV81K8wt1Jzbb+nbd92V61LoZJwASTuAHP1Uxttn6dtv3ZXrVydl9kF41I268jlR4SfCrBG5Ss+IPLv7q3q8gjqBxWRKwvnwE0dA6dTp2wtNuAfC3sOyFfaI3DsA3eU1wdrGqDAiJssNf9plJJeUk70N9Harh2Uc3OazbbfImSVclphsrXjnA6PRVcLxcX7xdZNxlfnX15wDnkjglI6gMCkKcRsSl7k3YkEUYY3deEaK/LksxYjRceeWEIbSMco9HZTs0hH0/pSAqK7dIAuB3S1qeSDyh9HecgDhjtPPXE2Q6bSllV+lpy45luMD9FPAq7Tw7KXurAPxovGUJyZjnrGnJP1UhjBwAl2eQwPIySn/8AjJY/+rwP5lHvqfjJZP8Aq8D+ZR76rVyU9A8lTCf1R/pqn+LaP3K3fyfRWjjTI0tHLjSGnk9LawoeavfNVcgS5UB9L0GQ7GcSflNK5J83Hspy7NtaOX5K7fcyDPZRyg4BgPJzjOOYilLFJ8Q4hqExDba88J3R0+82w0t15aW20DlKWs4CR0k1zfxlsf8A1aB/Mo99cjadL+C6LnkfKeCWRn7SgPRSCwnnA8grtSmJ2l2cKWLPKdjCsr+Mlk/6vA/mUe+uoFAjcQaquUjknA8gqy+nZQm2K3ygfzsdCu/k76rbq93xrldr2Odlb7rqGW1OOqShCAVKUo4AA4kmub+Mtj57vA/mUe+pqr5tXX7o76pqtSQOQPFHDoFdqVBYzk4wpYsckjRWhhz4k5suwpLMhsHBU0sKAPRkV5zrrAgKSidNjR1LBKQ86lJIHRk0stic8JfuVuUccoIfQObd4qv9prX22AG72wEbhHWSD+8K53TM/KJUNjyuYEZ6od0xqO1OQ5N4gA71NOiQjLa+Yjf/AOCkdPhvW6YuI+ElSMEKQcpWk8FJPOCN9a2Eq+ikdwpn3/TYuWzq0XOK3/a4URBVyRvW1jeO7j5emtGNvdCATkFJud3gE41Cxsk1Spt0WCc78WrJhrUfkniW+znHeOimHqezM36zSbe9jLifEVjPIWPkq7j5s1XNh5xh9t+OstutqCm1pPySDuPmqxelLwi+2KLPSAFuIw4gfRWNyh5aUvQcp4kb6pirJxsLHKukyM9ElPRZKCh9lZQ4k8QobjXe2cfPe1fvq9Q0RbYrII11YuzKMNyx4N3A4OJG4949FD2zgH8eLV/mK9RVPGXm1S74SnL5c4arC1KxvqV59bCTu23fe7b92V61FGyG2CFpdMxQ+MnOFz+EeKkeQE99C+2tKnL7bG0b1KjlI7SvFNa1Q0wLZFiIGEsMpRjowBT8z8VWN90pE3M7nIF2z3csWqNa2lYVLXynd/0E78d5x5KVljtjl5u0S3N5CpDgQpQ+innPcAa7u1CcZ+sJaQrlJipSwnHNgZV5ya7mxe2h+5zrmtOQw2lpHUpW8+YDy05H+nqcXqUs/wA2fHsmvCiMw4TMWOgIaZQEIA5gKrtq051TeD+2OetVkTwqt2rRjVN4H7Y761Ldm6yORb2jAtK2RPh9xiwwvwZkPIa5eM8nlHGcUx/yQO7iL0gf+3PvoC0x847Uf2xn1xVlDwFHv2JIngMOEOpCx7SXBVcktlmQ6zkHwa1IyOfBx7KIdnC1I1pa+SSOUtaT1goVkVwrl+kpf+e56xrs7PlFOtLTgZ+OI8qVU5KeKBxPslo9JgAj7bTL8HZ4ELO958rPXyE+8ilARg7qYW2eUHdQw4wP5iLyj1Favcml6Ouh0G8MA+Ve24mUqA4p87K5fwnRkJJVlTJW0e4n30ht/NxpubEZhXAucMn828l0A/aGD500PtJnFDn2V6LsSYRxqn5tXX7o76hqtQ4CrK6p+bd1+6O+oarV9EULsvZyJf6giXZ3P/B+sLeskBDqyyvPQsYHnxRJts/S9sPRHX6wpctOKYcS82cLaUFpPWN4o82sy0z3bFLbxyX4Rc3dZSaYkZi0x/uhMfmAtQDzGrE6JSF6MtKVAEGKkEHnGKrqKsXoU50dZ+b+zJpftPpb9olHqckjrOy/gHUUqGAfAlXhWD9g5x5Dkd1GGxe8FqXMtDqvFdT4drJ+kMBXmwa39tVsS5AhXVCPHZc8C4r7Kt48489LnSk9Vr1HbZnK5KUPpDn7ijyVeYmiD9RU13XD5NhPHX1q/DGlJ7CU8p1CPCtY5lp3j0Untm2/W1pI51qP9BqwKgFNkL3gjB66RmlIQtu1JiEBgR5bqAOrkqx5sUnVk8mRh9kzYb5jHJ7ZqVipWem0s9fRky9ommGFDKVlOR0gLz7KZaiAjJ7aAtSpC9qWmuV9FlxXfhVG09XIgSF/qtKPmNHlOWsHwhM0Liq03WQuTdZsle9T0hxZIPSomnLsdihrSIeI8aRIcWT0geKPRSPG8DrFWD2aICNEWrA+U0VHvUa0u0NIWtSNMZlJRMR6Krbq751Xj74761WSNVt1d86bx98c9al+zPyH6Rb/AEhfGmPnHavvjXrirKEjG+qz2F9qNfLe++sIaaktrWs8EpCgSaeh13pfH6ai5zwyd3mq/abXOkbgKtJwDTkpCXMYuUwc/wAIc9Y12tnqgnWdpzxLxH9Kq4k9aXZ0l1tRUhby1JV0gqJBrtaAKRrG1k8zildwQo1ovH6cj4SjPyj7X1tFlGXrK6LzlLaw0P4UgUOCti4STMnypSuL7y3D3k18Q4zkyUzFYQVPPLCGwOcnhRIgGRAH0VJDxvK8T5KP9jUvwOpX45O6TFO49KVZ9CjQB20RbP5Yh6ytjqzgLd8EexQKfbQ7TQ+FwVoHcMgTz1T827r9zd9Q1WofJFWV1Pv03dPujvqmq1j5Keykuy+lyav7hY35rt3mcJtisKOXlyM28wodACwU+YiuJWd/GtJzOIg+ySa/AIWKsXoTH4oWfHD4Kmq6VYvQnzPs/wB1RWd2n0tTlDqK8NosP4bo25oAypDXhU9qTmq+FXEgcN9WZv6A5Y7ggjIVGcH9JqsqD4iR9nf5Kr2acscF27o5pVnbPI+GWiFKzkvMIWT2pBpaSowjbbIx4B7Do7S0R/to70MsuaPtCic/2VA8gxQnqBATtgsSsDx4+e8eEpGI4e8fBTcgy1p+kyKlZzUpdHQBqY42o6Zzu+JcHmVRtPTy7fJT0sqHmNLvaBI+CbQ9NP5wElIJ6ivknzE0yiApBSeB3Hso0ow1hQWalwVWc4AxVgtmpB0RauppQ/rVSGucYxrnMjkFPgX1owepRpz7H5fh9IIaKsmO+4juJ5Q9NaXaIzA1ySpnEpCOFcKrfrE/813j74761WQJ8Wq36w+dd4++O+tS/Zn5Ci3+gLjE4rIJ44Nbtkgpud4hQVrLaZLyWisDJTndnFM0bII5IJvMjs8AitSWzHCcPSMUL5BlqUu9Rx5qLNIWx5m33HUjwU3HhxXRHWR+cdUkpGOzPHpPVR5a9lFoivh2fJkzgk7m14Qg9oG8+WvXaopm3aL+CR0IZbdeaaQhAwAAcnd2JpOS6JSI4/VMsrGMF7/RJLHJ3dFFWzKD8O1lCKkgpjBb57hgecihXfz8aZOxhlluTcZ760I5KUsoKlAZycn0Cm7juGF2EtXAMoygrVEL8HaiucIAgNyVlI5uSTyh5lVoQ3jGmR3xxadSvPRgg0ZbXIzbep0S2ClSJMdJUpJBypOR6MUD8nlZT0irQnmQD6UlHDKcKyd+cS5pq4uJxyVQ3FDvQaraneKfVul/D9mgkK3qXa1BR6wgg+ikIn5IpPs0YLx8pi7rwlQ1K7Flgidbb3hHKcjRUvpI4jkrGcdxNcg1oh4c4tHoki0gArAqxWgvmdZ/uqarrVitB/M6z/dU1m9p9LU9Q6iuhfnA3Y561cExnCf9JqsqB4oOOjNWG2hSvgejrm5nClsltPWVHk+2q9FJxgZ4YA6a52YMMcV28cuAVi9Ct+B0dZ0fsqD5Rn20K39wK2v2NGfkR9/Vnwh9lHNljfArNBjH+5joQe0JFLWfIEjbVEAO5kpaPaGyfbSEWr3n4Kbfo1o+k2cVKxmpS6PlJ7bS4pq/2xxBwpEflg9YXmmrbJaZ9ujSkHKX2UrBHWKVO2zdfbb91V61FmyS5idpVEVSsuwnC0Rn6PFJ8h81OzMzWY5KRPxO5qXG0y3mBq+ZkEIk4kJ6+V8rzg0QbFrn4OdPtaiAHkh9vtScK8xFdLbRai7b4l2bRkx1eDdI5kKO4+X00tNP3RdlvUO4t8r4lwFaRxUg7lDyGnWfqKePUJZ/lT591ZXimq4ax+dd4H7Y56asVGkNSorUhhYW26gKQoc4IyDVdtZbtW3n7456aW7N0ld9I17VgXzo841TZz+2NemrIjmqt2kN+qrQP21r1qskmp2n+QfSlHoKh4Uq9t0rdaYgVxU46R2AAek01FcKRm16UZGri1k4jx0JA6CcqPsoFFvFOPhGtuxEUEHjWfRWQOUQkYySAMnjRQnZ3qlQB/BqcH9oR763nysYfEcfayGMe7VqFuYDm6KxziiSRoTU0Zhx9+2FLbaStag8g4AGScA0ObiMjgeFdZIx/ScqPa9p8Sb2gpXwnZlco5VvjJkN9gKSoesaUCfkjspg7NZRFl1PDyMmL4ZI/hUk+yl8kYSOwUpVbwySfaNO7iYxHuyKOiXdbrFcHivQCg9hUBQPIYXFfdjOZ8IytTageOUnHso92LKH4wzh+x/7xXH2l282/WM7AARJxIR/EN/9QVUY/FpzffCs9ua7SharE6DIGjbOT9VTVdqsRoU40ZaCTgCMnfQe1OhqJQ6ihbbTcQ3aIduSrx5D3hFp+wn/AOSKWuloKrlqO2wwnlBx9PKH2UnlK8wrd17evw5qaU+glTDPxDPRyUk5PecmibYzafD3KZdXAORHQGmz9pW9XmA8tWZ+nqEndccedY0TeOEo37kjeeqkZpqb+EdqjM0HKX5rqknq5KsebFNbXF1/BGl58lCkh0t+DaBP0lbh6fNSZ2cjk60tA/7p9RVKVI8xSP8AhMWH4kY35VhKlZxUpDKcwk7tt/Tlt+7K9auZsqvf4L1MmM8rEecnwRydwXxQfSO8V09t36btv3ZXrUu21KQsKQpQUk5BTxHZW7BGJKgaVkzSFljIVmbpBaudukQnxlp9soV1Z5+7jVbrpAftk+RBlgeFYcKFdeOB7xg0+9C39OobAxJUoCS2PBSEjmWOfv40MbW9MKmRk3uE2C9HTiSlO7lNj6X8PP1dlI0pjBKY3Jqyzmxh7d187INRB+EuxyVjw0cFcflH5TfOO4nyEUvNaY/G287/APGOemubDlPQZTEuK4pt1lQU2tO8g+3206tLjTGroapzlpgKnk5loW0kqSs8TnnB5jTUgFWUygZBQG+ewMzqEp9HI/5qs+4/+sb9NWPTwFciNpawxn2349nhNutqCkLQykFJHAg12az7dgTuDgMJyvCYmkErCqrlraUZurbq+FcpJkFCT1JAT7Ksad9cRzSWnnVKU5ZYKlKJJJYGSTvJqVZ2wuLiFLEJlbgJD6Thmfqa2RSDhchJVn9Ubz6KskMVyoGmrJb30SIVqiMvIzyXENAKTnjg11gKluwJ3AgaLteHlNwvJ9tLrLjahlK0lJz11WGYwYsp+MsEFl1beOwkVaMjdXEk6S09KfW/Is8Nbriipay0MqJ5z01apa5BORuq2IObjVJXQkgsXGe3nc/bpCMdJCCrHmoaA3ADo56sjH0rYIyw4xaITawCkKSyAcEYIz1g4rzTo7TaMgWSB/8AoTTLe0GNcXAbpc03FoGdktdivzhm5+p/7xXT22W/9G3JI3gqYWQOY+MPOD5aYVtsNqtb637dbo0ZxaeSpTTYSSOON1e9yt0O5x/g9wjNSWcg8h1PKTnpxSzrQNjnAaI4gPK5arDgY3Hf1U1LnqP8DbMbXEYWEzJkUNo370I+kr2DrNE99tWkrFbXZ02z29LbfABhPKWrmSOkk0krtcHLjNU+tpDKAkIZjoGEstj5KEjoGe85p9rhbLdNBqlC3uwIzqVppSpxSW20kqUoJSgcSSdw9AqxOjLILBp+LBJy8E8p5WOLit58nDupcbJ9LqmT/wANzGsR455McKHy3OdXYPSeqmlfrrHstqk3CUrCGUE4HFR5kjrJpa9NzHiNn/ijVY+Bpe5LLbNevDTY9mYPisYef61EeKO4ZPfQzs7OdbWn/NV6iq4lwmvXGc/NlK5T76ytZ6zzdg4d1drZ5n8drT/mn1FU9yRFVLfhK8zmTg/KsPUqVK8+tjKTm24f8btv3ZXrUuM430x9t36ZtvVHV61Lg16Kl+BqxbX5SiLQ+pV6avAkL5Soj2ESUD9XmUB0p84zT/jvszI6HmVpcadRykqG8KBHHsqr44H0UwNmutU2hYtN0c/sC1fFPKP5knmP2SfJ2Uvfq8fmM39UepYA8Dlr7R9GLscpVyt6Cba8rKkpH5hZ5v3TzdHDnoYsd4m2G4InW9wpcBwpB+StPOk9X/3Vj3WmZkZTT7aHWXUYUlW9KgfZSY1zoGRZFuTrUhb9t3qUlO9bHUelPXxFDq22yN5UqvYgc08yNM/SmqrfqSKHIq+RISMux1qHKQfaOgjzUQgg89VdhTJECUiVBfWxIbOUONneOnu6uemrpTahHeCI2oUJjOgYElA+LV2j6Po7KDZoPjPEzUIsNtrtHbpnVivGLKYlspejPNvNKGUrbUFA94r1yBxNZ503Tm6+qlYBrNRRSpUrB4VFFKzXyTjnrClpQCVEADeSeauKL6rl369wbFCXMuDyUNjckcVLPQkc5oY1TtJtdrC49tInywCPiz8Ug/aV7BmlBebvPvc1Uy5Pqdd4JHBKB0JHMP8AzfT1ejJJq7QJSa01mjd1v6t1PM1LcPhEkluOg4jxwrc2OnrUenyV7aL0pJ1NcQnCm4LKh8IfAxgceSnrPmFfWj9HzdTSkr5KmIAV8ZJI4/ZT0nr4DjTztFqh2aC1CgspaYbG5I35POSecnppyxZZAzlxbpeGF0juN694sZiHFajxm0tMNICUISMBIHACkrtM1UL3cRAhOcqBDVxByHXBuKusDeB3miPabrdLTbtltDuXlZRJfSfzf2B19J5qU3MOoYqtCqc81/8Asu2rAA4GqHjuoi2d5/Ha0/5qvVNDlEmzv57Wn/NV6hrRsfhd9JOD8gVhqlYqV5hbiTe2vP4fg7t3wU4/1Uuqa+22CotWy4JBKUKWyvqzvHoNKk16Ci4GEYWPbbiUrFZHAgjIPNWKlOJbKYOgNfqtCW7beFKVAG5p4AksdR6U+inCy8zKYS60tDra05SpJyFA9B6Kq+FEHIoh0prC5abWER1eGhlWVRnD4vak/RPmNZlqhxHjj/pPwW8eF6PtXbMo85bsyxFMaSolao6vzayej9U+alVcrdNtcox7hFcjvJ+i4MZ6wecdYp96b1fadQtgRJAQ/jKozuAsd3OOsZrq3G2QbpHLFwitSGic8hxIOD0joNKxXZYDwPGn/KPJWZKOJhVdrNe7lYnuXapi4+d6kDehXak7qOrTtbkthKLvbkPHncjK5J7eSffXSvmyeE8pTtmlORVK3+Ddy4juPEeegq57P9SW5RIg/Cmx9OMQvzHBpviqWNToUvixFtqmXC2naakYDsh6Mo8zzKsDvGa7DGs9NvAFF6hb/wBZ0J9OKr3Igy4uRJiSGcHg60pPpFa3hEjipPeaqezondLlbvkg3CsgvVunkJKlXmCAP++k1zpe0TTEdJ/4kHSOZltSs9+MUgCpIHFIx2V9tIW8oJabWtR4BKSonyCoOzYxu5Tvsh2Ca902uMJC0Wm2uuK+i5JVyU+QZNAd+1fer9lM6WQwf7hnxG+/p7yalt0dqC5ckxrVICD/AHjwDSfPRnY9k618ly+TeSOPgY3tUfZVh3SvruVXNiXfZLSOy6++2xGaccdV8lDaSVHsFMfSmzB54olajV4JvcoRGz4x6lKHAdQ8tMayadtVjaKLdDbaJ+UvGVK7VHea+r1fbbYY3hrlKQ0n6KOKlnoA4mlprz5fDGEeOq1nieVux2GIkdDLDaWmmxyUoSMBI6AKW+vtoaWku2ywOhbhyl6WneEdKUHnV181DOrtoFxvgXFhhUKAdxQFfGOj7RHAdQ76DOrydVErUDnjl/pDntjHCxQnt7zmsVKla+PZZqlEmzkZ1tav81XqKoco32QwVStWCTj4uIypRJ/WV4o9vkoFohsLs+yPXGZAnlUqYqV5lbi5eo7OxfbPJgSPkup8VR+gob0qHYartdrbLtM92DcGfBPtneOZQ5iDzg1Z07642otNW3UMYM3FnKk58G6g4W2eo+zhTlS0YTg7JaxX5oyN1W+sUyLpsluTThVapzEhs8EvgoUO/eD5q5KtmepwogRI5HSJArYbcgcM8SzXVZQcYQbWd9GH5M9UfVY/8wmp+TPVH1WP/MJ91d71D/ILnd5fZCCVKStK0KKVpOUqScEHqxRpp/aTerXyWpqk3FhO7Dp5LgH7wG/vrzGzPVP1WOO2Qn3VPyZao+qxv5hPuoUslWQYcQiMbYZsCmLZtpOn7jhL764Lp+hIGB3KG6iqNMjTEByJIaeQeCm1hQ81JEbM9U/Vo3fIHur3j7M9VRiHI5YaWOHgpRQfKBWfJWrHpkTjJpv3NTsUELBCgCDxB31rLtduc3uQIqu1lJ9lLSLp/aTEx4G6ZA4JckhfrA1vIa2oo3F2ArrPI9woBhx0vCKJCd2o6TZLUk5TbIYx0MJ91bTbDDAwy022OhCQKXhG1HH+AHcitSRA2oPApVMbSP8Atutp8/JqCEnd4/tdMgH7Uz1uIQkqWoISOKlHAoeu+udPWoFLs5D7w/uo48IrzbhS1maE1vPUVTVfCCf/AMs7lendWunZjqcDAiRh/wC4HuozK0H75AhPnl2a1dPUG1SfJCmbLHENB3F1zC3MdQ4Dz0AypUiZIVIlvuvvq+U44oqUe+iv8meqfqsf+YHuqfky1R9Vj/zA91aETqsXSQk5G2JNwg7fgDorFGStmWqBwjxT2SB7qn5M9UY/9LG/mB7qP3qH+QQu7y+yDazRj+TPVH1WN/MD3VvQNlF7fWPh0mJGRzlJLisdgwK465CBniUFaU+iA47Lkh5DLCFOPOKCUNoGVKJ5gKfugNM/i7Zgh8JM18hb5Bzg8yR1CvvS2i7VpweEjIL0sjCpDu9WOgdA7KJQBism5c53hbstGtW5fiduvqpUqUgn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25604" name="AutoShape 4" descr="data:image/jpg;base64,/9j/4AAQSkZJRgABAQAAAQABAAD/2wBDAAkGBwgHBgkIBwgKCgkLDRYPDQwMDRsUFRAWIB0iIiAdHx8kKDQsJCYxJx8fLT0tMTU3Ojo6Iys/RD84QzQ5Ojf/2wBDAQoKCg0MDRoPDxo3JR8lNzc3Nzc3Nzc3Nzc3Nzc3Nzc3Nzc3Nzc3Nzc3Nzc3Nzc3Nzc3Nzc3Nzc3Nzc3Nzc3Nzf/wAARCADAAMEDASIAAhEBAxEB/8QAHAAAAgIDAQEAAAAAAAAAAAAABgcACAEEBQMC/8QAURAAAQMDAQMGCAgLBgUEAwAAAQIDBAAFEQYHITESQVFhcYETIpGhsbLB0RQjMjZCVGJ0FRYXMzVSZHKClKIkQ0RzksIlJlVj8DSE4fFTk9L/xAAaAQACAwEBAAAAAAAAAAAAAAADBAACBQEG/8QAMREAAQQBAgMIAQQBBQAAAAAAAQACAwQRITESEzIFFCIjQVFhcTMkQlKRFTSBodHw/9oADAMBAAIRAxEAPwB4Vzr1e7fZYpk3KShlH0QTlSz0JHE19Xu6R7Ra5M+Ufi2GyogcSeYdpOBVdr9ept9uLk2evlKPyED5LSf1U9Xp303Vqmd2uyWsT8oYG6Ylz2upDhTa7YVpHBySvk5/hHtNcwbXLyONvgnsKvfS9NYrWbRgAwQs425T6ph/lcvPNAg/1++sflbvf1GB/V76XtSrdyg/iud6l90wvyt3v6jA/q99T8rd8+owP6vfS9O7HPk4A6TRdYNn19vAQ6ppMKOrf4SRkEjqTx8tDkgqxjLgrsmsP0auoNrd7+owP6vfWU7Wb4s4RAgqV0Dlk+Y0UWnZZZIgBuDj85fOFq5CP9KfaTRdAs1stiORAgR2Bj+7bAz30hJNVHSxNMjnPU5LqLrjW8xIVG04laVcFBhzB7zit9vUG0RYBGm44H2iB/vpiDHRXmuRHbOHHmkHoUoCgGZp2jCOI3DdyAVX/aInjpqMexY//utKVrLXUQEv6aCQOJDK1Ad4JFMtMqMr5L7SuxYr0BSrBTgjpFcEzRvGFCwnZyTbu1e/sq5L9viNq6FoWPSax+Vq9/U4P+lXvpuy4USa2pqXGafQfouoCh56Fbtsz09PyqMwuC7zLjqwP9JyPRR456x62ITopx0uQWdrN8P+CgHuV76g2tXv6nB8ivfWtftml7t3LcglE9hO/wCKHJcH8J491BS0LbWptxJQ4g4UhQwUnrHNT8UNSUeAJN8lhm5R7+Vm+80WD/pV76x+Vm//AFWB/pV76Ad9TNG7nB/FD71L7o/G1m/Z3xIBHRyVD21vwdrz6VgXG1IWnnVHcwfIaWNYqrqUBGOFdFuUeqsdp3VNq1C2fwfIBdSMrZX4q093OOsV2wRiquxJb8KS3KhvLZkNK5Ta0cx9x4EU/wDQ2pE6ksiZCwESmj4N9A4BWOI6iN//ANVl26Zh8TdloV7Ik8J3RLUrFSkU2lltrnqbgW+3oVgPOF1wdISMDznPdSiPGmPtuJ/DVtHRHV61LivQ0GgQBYttxMpUqVKyBvwKcSqmK7umNKXPUjxTEaDcZJ5Lkh1PijqHSeyu5oPQbt95FwuZU1beKEg4VI9yevnpzxIseFGbjxW0NMtJ5KEIGAkDorMtX+Dwx6n3T9epxDich/TGh7Rp5CXENfCZY3mS+AVZ+yOCR2eWu/MmRoLKn5bzbDSRvW4oJHnoG1ftLjW1a4llSiXJSSlbpPxTZ4fxHs3ddKi73m43uR4a5y3JC8+Kk/JT1JTwFKxVJrB4nlMPsRxDDRqmvetqtpiEotjLs9f648RvykZPcKCrltJ1HOKgzIahIPBLDeVD+JWfZQzbrfNuskMW6K9Jd5w2nPJ7TwHeRRvatlN0khK7jLYhoPFCE+FWPZ6ab5VWDq1KX5liXZBcq73SYomVcpjxPHlvKI8ma0leOrKyVdZO+nVC2U2BlIMlyZJWOJLvIB7hXVa2eaVQP0ShXWpxZ9tcPaEDelq73OU7lV/ASOc9xxW1GuM6IQqNOlMkcOQ+oe2nurZ9pZXG0ND91ax7a0Jmy7TbwUWkSo5PDwb5IHcc1z/IQndq6Kco2KW1s2g6lgkf28ykA/JkpC89+4+ejKy7WorpS3eYLkcncXWDy0+Tj6a0rrskfaSV2q5JdOPzcpGCerlJ91Al6sF1sa8XSC4wknCXPlIJ6lDd3Vbhpz6DQqvFPFvqrD2262+7RxIt0pmQ3wKmznHURxHYa52otKWnULf9tj4exhMhrxXE9/OOo5FV/g3CXb5IkwJLsd4f3jSsE9vT2GmbpPailakxNRpS2TuEtsYSf3xzdopWWlJD4oz/ANpiO0yTwvCENW6JuGmlF4gSIGfFkoHyR0LH0e3hQyQRxFWhKWpLG/kONOJ386VJI8hFKbX+zwQm3LpYGiY6fGfijJKPtI58fZpitf4vBL/aDPUx4mJa1Kn/AJx41K1AQRkLPIwpR1shuK4uqTDKz4KYypJTndyk7wfJmgWifZsM63tf7y/UNL2mgwuBRq5IkbhWDqVMddSvNLcSd23fpq2/dletS3pjbbj/AMbt33ZXrUuuffXoqX+nasW1+UqDso62caLF8c/CFyQTbm1EJQf8Qoc37oPHpO7mNcLR2nXdR3luKgkR0DlyHE/RT0DrPNVg4caPBiNx4raW2GUBKEJ3BIFAv2izy2nVGqVw7xOUUtiJGK1KQ0y0nJOQEpSB5hSc15tAfu63IFmcWzbx4q3UnC3+w8yfT2VNpWslXeUu1W1zEBk4dWk48Oodf6o85oQs9rmXi4tQoDfhH3Dv5gkc6lHmA/8AihVajWN5sqJYnc48DFrxY7sl9DEdtbryzyUIbSVKUeymZpXZaClEnUa95/wjSuH7yh6B5aMdHaQg6Zj4bT4aYpIDslQ3q6h0DqHfvomwKFYvuf4Y9Arw1A3xP3WnbrdEtscR4MZqOyncENpwO/prcwKgrNZx13TwGNlgVmsVKiizUqVKiixgdlechhqQ2pt9tLjahhSFjII6xXrUqKEZS11TsvhyguRYVJhvcfAH80o9X6vopU3CBKtkxyHPYWxIRxQvd3jpHWKs/gdFcXU+m7fqOCY85sBYz4J9IAW2eo+znp+tefHo/UJOao12rd0ntEa2l6eeTFlLXIthPjNcVNdaPanyU8IMyPcIjUqI4l5h1IUhaTkEGq8aksE7Ts8xJ6Qc+M06keK4npHtHN5K6ugtXu6bm+CkFS7a8oeEbBzyCfppHpA49tM2arZWc2LdBgncw8uREG0vQ6YwcvVnbCWh40phAwE9K0jo6R30s8Y9lWhbW1KjpWlSHG3E5SobwpJHnFIzaLpb8Xbt4aMnFvlEqa6G1cSj2jqz0VKFrPlPK5br/vahCifZuojW9qAP01D+g0MkYNEmzg/872r99XqGn7H4XfSUg/I1WGqV81K8wt1Jzbb+nbd92V61LoZJwASTuAHP1Uxttn6dtv3ZXrVydl9kF41I268jlR4SfCrBG5Ss+IPLv7q3q8gjqBxWRKwvnwE0dA6dTp2wtNuAfC3sOyFfaI3DsA3eU1wdrGqDAiJssNf9plJJeUk70N9Harh2Uc3OazbbfImSVclphsrXjnA6PRVcLxcX7xdZNxlfnX15wDnkjglI6gMCkKcRsSl7k3YkEUYY3deEaK/LksxYjRceeWEIbSMco9HZTs0hH0/pSAqK7dIAuB3S1qeSDyh9HecgDhjtPPXE2Q6bSllV+lpy45luMD9FPAq7Tw7KXurAPxovGUJyZjnrGnJP1UhjBwAl2eQwPIySn/8AjJY/+rwP5lHvqfjJZP8Aq8D+ZR76rVyU9A8lTCf1R/pqn+LaP3K3fyfRWjjTI0tHLjSGnk9LawoeavfNVcgS5UB9L0GQ7GcSflNK5J83Hspy7NtaOX5K7fcyDPZRyg4BgPJzjOOYilLFJ8Q4hqExDba88J3R0+82w0t15aW20DlKWs4CR0k1zfxlsf8A1aB/Mo99cjadL+C6LnkfKeCWRn7SgPRSCwnnA8grtSmJ2l2cKWLPKdjCsr+Mlk/6vA/mUe+uoFAjcQaquUjknA8gqy+nZQm2K3ygfzsdCu/k76rbq93xrldr2Odlb7rqGW1OOqShCAVKUo4AA4kmub+Mtj57vA/mUe+pqr5tXX7o76pqtSQOQPFHDoFdqVBYzk4wpYsckjRWhhz4k5suwpLMhsHBU0sKAPRkV5zrrAgKSidNjR1LBKQ86lJIHRk0stic8JfuVuUccoIfQObd4qv9prX22AG72wEbhHWSD+8K53TM/KJUNjyuYEZ6od0xqO1OQ5N4gA71NOiQjLa+Yjf/AOCkdPhvW6YuI+ElSMEKQcpWk8FJPOCN9a2Eq+ikdwpn3/TYuWzq0XOK3/a4URBVyRvW1jeO7j5emtGNvdCATkFJud3gE41Cxsk1Spt0WCc78WrJhrUfkniW+znHeOimHqezM36zSbe9jLifEVjPIWPkq7j5s1XNh5xh9t+OstutqCm1pPySDuPmqxelLwi+2KLPSAFuIw4gfRWNyh5aUvQcp4kb6pirJxsLHKukyM9ElPRZKCh9lZQ4k8QobjXe2cfPe1fvq9Q0RbYrII11YuzKMNyx4N3A4OJG4949FD2zgH8eLV/mK9RVPGXm1S74SnL5c4arC1KxvqV59bCTu23fe7b92V61FGyG2CFpdMxQ+MnOFz+EeKkeQE99C+2tKnL7bG0b1KjlI7SvFNa1Q0wLZFiIGEsMpRjowBT8z8VWN90pE3M7nIF2z3csWqNa2lYVLXynd/0E78d5x5KVljtjl5u0S3N5CpDgQpQ+innPcAa7u1CcZ+sJaQrlJipSwnHNgZV5ya7mxe2h+5zrmtOQw2lpHUpW8+YDy05H+nqcXqUs/wA2fHsmvCiMw4TMWOgIaZQEIA5gKrtq051TeD+2OetVkTwqt2rRjVN4H7Y761Ldm6yORb2jAtK2RPh9xiwwvwZkPIa5eM8nlHGcUx/yQO7iL0gf+3PvoC0x847Uf2xn1xVlDwFHv2JIngMOEOpCx7SXBVcktlmQ6zkHwa1IyOfBx7KIdnC1I1pa+SSOUtaT1goVkVwrl+kpf+e56xrs7PlFOtLTgZ+OI8qVU5KeKBxPslo9JgAj7bTL8HZ4ELO958rPXyE+8ilARg7qYW2eUHdQw4wP5iLyj1Favcml6Ouh0G8MA+Ve24mUqA4p87K5fwnRkJJVlTJW0e4n30ht/NxpubEZhXAucMn828l0A/aGD500PtJnFDn2V6LsSYRxqn5tXX7o76hqtQ4CrK6p+bd1+6O+oarV9EULsvZyJf6giXZ3P/B+sLeskBDqyyvPQsYHnxRJts/S9sPRHX6wpctOKYcS82cLaUFpPWN4o82sy0z3bFLbxyX4Rc3dZSaYkZi0x/uhMfmAtQDzGrE6JSF6MtKVAEGKkEHnGKrqKsXoU50dZ+b+zJpftPpb9olHqckjrOy/gHUUqGAfAlXhWD9g5x5Dkd1GGxe8FqXMtDqvFdT4drJ+kMBXmwa39tVsS5AhXVCPHZc8C4r7Kt48489LnSk9Vr1HbZnK5KUPpDn7ijyVeYmiD9RU13XD5NhPHX1q/DGlJ7CU8p1CPCtY5lp3j0Untm2/W1pI51qP9BqwKgFNkL3gjB66RmlIQtu1JiEBgR5bqAOrkqx5sUnVk8mRh9kzYb5jHJ7ZqVipWem0s9fRky9ommGFDKVlOR0gLz7KZaiAjJ7aAtSpC9qWmuV9FlxXfhVG09XIgSF/qtKPmNHlOWsHwhM0Liq03WQuTdZsle9T0hxZIPSomnLsdihrSIeI8aRIcWT0geKPRSPG8DrFWD2aICNEWrA+U0VHvUa0u0NIWtSNMZlJRMR6Krbq751Xj74761WSNVt1d86bx98c9al+zPyH6Rb/AEhfGmPnHavvjXrirKEjG+qz2F9qNfLe++sIaaktrWs8EpCgSaeh13pfH6ai5zwyd3mq/abXOkbgKtJwDTkpCXMYuUwc/wAIc9Y12tnqgnWdpzxLxH9Kq4k9aXZ0l1tRUhby1JV0gqJBrtaAKRrG1k8zildwQo1ovH6cj4SjPyj7X1tFlGXrK6LzlLaw0P4UgUOCti4STMnypSuL7y3D3k18Q4zkyUzFYQVPPLCGwOcnhRIgGRAH0VJDxvK8T5KP9jUvwOpX45O6TFO49KVZ9CjQB20RbP5Yh6ytjqzgLd8EexQKfbQ7TQ+FwVoHcMgTz1T827r9zd9Q1WofJFWV1Pv03dPujvqmq1j5Keykuy+lyav7hY35rt3mcJtisKOXlyM28wodACwU+YiuJWd/GtJzOIg+ySa/AIWKsXoTH4oWfHD4Kmq6VYvQnzPs/wB1RWd2n0tTlDqK8NosP4bo25oAypDXhU9qTmq+FXEgcN9WZv6A5Y7ggjIVGcH9JqsqD4iR9nf5Kr2acscF27o5pVnbPI+GWiFKzkvMIWT2pBpaSowjbbIx4B7Do7S0R/to70MsuaPtCic/2VA8gxQnqBATtgsSsDx4+e8eEpGI4e8fBTcgy1p+kyKlZzUpdHQBqY42o6Zzu+JcHmVRtPTy7fJT0sqHmNLvaBI+CbQ9NP5wElIJ6ivknzE0yiApBSeB3Hso0ow1hQWalwVWc4AxVgtmpB0RauppQ/rVSGucYxrnMjkFPgX1owepRpz7H5fh9IIaKsmO+4juJ5Q9NaXaIzA1ySpnEpCOFcKrfrE/813j74761WQJ8Wq36w+dd4++O+tS/Zn5Ci3+gLjE4rIJ44Nbtkgpud4hQVrLaZLyWisDJTndnFM0bII5IJvMjs8AitSWzHCcPSMUL5BlqUu9Rx5qLNIWx5m33HUjwU3HhxXRHWR+cdUkpGOzPHpPVR5a9lFoivh2fJkzgk7m14Qg9oG8+WvXaopm3aL+CR0IZbdeaaQhAwAAcnd2JpOS6JSI4/VMsrGMF7/RJLHJ3dFFWzKD8O1lCKkgpjBb57hgecihXfz8aZOxhlluTcZ760I5KUsoKlAZycn0Cm7juGF2EtXAMoygrVEL8HaiucIAgNyVlI5uSTyh5lVoQ3jGmR3xxadSvPRgg0ZbXIzbep0S2ClSJMdJUpJBypOR6MUD8nlZT0irQnmQD6UlHDKcKyd+cS5pq4uJxyVQ3FDvQaraneKfVul/D9mgkK3qXa1BR6wgg+ikIn5IpPs0YLx8pi7rwlQ1K7Flgidbb3hHKcjRUvpI4jkrGcdxNcg1oh4c4tHoki0gArAqxWgvmdZ/uqarrVitB/M6z/dU1m9p9LU9Q6iuhfnA3Y561cExnCf9JqsqB4oOOjNWG2hSvgejrm5nClsltPWVHk+2q9FJxgZ4YA6a52YMMcV28cuAVi9Ct+B0dZ0fsqD5Rn20K39wK2v2NGfkR9/Vnwh9lHNljfArNBjH+5joQe0JFLWfIEjbVEAO5kpaPaGyfbSEWr3n4Kbfo1o+k2cVKxmpS6PlJ7bS4pq/2xxBwpEflg9YXmmrbJaZ9ujSkHKX2UrBHWKVO2zdfbb91V61FmyS5idpVEVSsuwnC0Rn6PFJ8h81OzMzWY5KRPxO5qXG0y3mBq+ZkEIk4kJ6+V8rzg0QbFrn4OdPtaiAHkh9vtScK8xFdLbRai7b4l2bRkx1eDdI5kKO4+X00tNP3RdlvUO4t8r4lwFaRxUg7lDyGnWfqKePUJZ/lT591ZXimq4ax+dd4H7Y56asVGkNSorUhhYW26gKQoc4IyDVdtZbtW3n7456aW7N0ld9I17VgXzo841TZz+2NemrIjmqt2kN+qrQP21r1qskmp2n+QfSlHoKh4Uq9t0rdaYgVxU46R2AAek01FcKRm16UZGri1k4jx0JA6CcqPsoFFvFOPhGtuxEUEHjWfRWQOUQkYySAMnjRQnZ3qlQB/BqcH9oR763nysYfEcfayGMe7VqFuYDm6KxziiSRoTU0Zhx9+2FLbaStag8g4AGScA0ObiMjgeFdZIx/ScqPa9p8Sb2gpXwnZlco5VvjJkN9gKSoesaUCfkjspg7NZRFl1PDyMmL4ZI/hUk+yl8kYSOwUpVbwySfaNO7iYxHuyKOiXdbrFcHivQCg9hUBQPIYXFfdjOZ8IytTageOUnHso92LKH4wzh+x/7xXH2l282/WM7AARJxIR/EN/9QVUY/FpzffCs9ua7SharE6DIGjbOT9VTVdqsRoU40ZaCTgCMnfQe1OhqJQ6ihbbTcQ3aIduSrx5D3hFp+wn/AOSKWuloKrlqO2wwnlBx9PKH2UnlK8wrd17evw5qaU+glTDPxDPRyUk5PecmibYzafD3KZdXAORHQGmz9pW9XmA8tWZ+nqEndccedY0TeOEo37kjeeqkZpqb+EdqjM0HKX5rqknq5KsebFNbXF1/BGl58lCkh0t+DaBP0lbh6fNSZ2cjk60tA/7p9RVKVI8xSP8AhMWH4kY35VhKlZxUpDKcwk7tt/Tlt+7K9auZsqvf4L1MmM8rEecnwRydwXxQfSO8V09t36btv3ZXrUu21KQsKQpQUk5BTxHZW7BGJKgaVkzSFljIVmbpBaudukQnxlp9soV1Z5+7jVbrpAftk+RBlgeFYcKFdeOB7xg0+9C39OobAxJUoCS2PBSEjmWOfv40MbW9MKmRk3uE2C9HTiSlO7lNj6X8PP1dlI0pjBKY3Jqyzmxh7d187INRB+EuxyVjw0cFcflH5TfOO4nyEUvNaY/G287/APGOemubDlPQZTEuK4pt1lQU2tO8g+3206tLjTGroapzlpgKnk5loW0kqSs8TnnB5jTUgFWUygZBQG+ewMzqEp9HI/5qs+4/+sb9NWPTwFciNpawxn2349nhNutqCkLQykFJHAg12az7dgTuDgMJyvCYmkErCqrlraUZurbq+FcpJkFCT1JAT7Ksad9cRzSWnnVKU5ZYKlKJJJYGSTvJqVZ2wuLiFLEJlbgJD6Thmfqa2RSDhchJVn9Ubz6KskMVyoGmrJb30SIVqiMvIzyXENAKTnjg11gKluwJ3AgaLteHlNwvJ9tLrLjahlK0lJz11WGYwYsp+MsEFl1beOwkVaMjdXEk6S09KfW/Is8Nbriipay0MqJ5z01apa5BORuq2IObjVJXQkgsXGe3nc/bpCMdJCCrHmoaA3ADo56sjH0rYIyw4xaITawCkKSyAcEYIz1g4rzTo7TaMgWSB/8AoTTLe0GNcXAbpc03FoGdktdivzhm5+p/7xXT22W/9G3JI3gqYWQOY+MPOD5aYVtsNqtb637dbo0ZxaeSpTTYSSOON1e9yt0O5x/g9wjNSWcg8h1PKTnpxSzrQNjnAaI4gPK5arDgY3Hf1U1LnqP8DbMbXEYWEzJkUNo370I+kr2DrNE99tWkrFbXZ02z29LbfABhPKWrmSOkk0krtcHLjNU+tpDKAkIZjoGEstj5KEjoGe85p9rhbLdNBqlC3uwIzqVppSpxSW20kqUoJSgcSSdw9AqxOjLILBp+LBJy8E8p5WOLit58nDupcbJ9LqmT/wANzGsR455McKHy3OdXYPSeqmlfrrHstqk3CUrCGUE4HFR5kjrJpa9NzHiNn/ijVY+Bpe5LLbNevDTY9mYPisYef61EeKO4ZPfQzs7OdbWn/NV6iq4lwmvXGc/NlK5T76ytZ6zzdg4d1drZ5n8drT/mn1FU9yRFVLfhK8zmTg/KsPUqVK8+tjKTm24f8btv3ZXrUuM430x9t36ZtvVHV61Lg16Kl+BqxbX5SiLQ+pV6avAkL5Soj2ESUD9XmUB0p84zT/jvszI6HmVpcadRykqG8KBHHsqr44H0UwNmutU2hYtN0c/sC1fFPKP5knmP2SfJ2Uvfq8fmM39UepYA8Dlr7R9GLscpVyt6Cba8rKkpH5hZ5v3TzdHDnoYsd4m2G4InW9wpcBwpB+StPOk9X/3Vj3WmZkZTT7aHWXUYUlW9KgfZSY1zoGRZFuTrUhb9t3qUlO9bHUelPXxFDq22yN5UqvYgc08yNM/SmqrfqSKHIq+RISMux1qHKQfaOgjzUQgg89VdhTJECUiVBfWxIbOUONneOnu6uemrpTahHeCI2oUJjOgYElA+LV2j6Po7KDZoPjPEzUIsNtrtHbpnVivGLKYlspejPNvNKGUrbUFA94r1yBxNZ503Tm6+qlYBrNRRSpUrB4VFFKzXyTjnrClpQCVEADeSeauKL6rl369wbFCXMuDyUNjckcVLPQkc5oY1TtJtdrC49tInywCPiz8Ug/aV7BmlBebvPvc1Uy5Pqdd4JHBKB0JHMP8AzfT1ejJJq7QJSa01mjd1v6t1PM1LcPhEkluOg4jxwrc2OnrUenyV7aL0pJ1NcQnCm4LKh8IfAxgceSnrPmFfWj9HzdTSkr5KmIAV8ZJI4/ZT0nr4DjTztFqh2aC1CgspaYbG5I35POSecnppyxZZAzlxbpeGF0juN694sZiHFajxm0tMNICUISMBIHACkrtM1UL3cRAhOcqBDVxByHXBuKusDeB3miPabrdLTbtltDuXlZRJfSfzf2B19J5qU3MOoYqtCqc81/8Asu2rAA4GqHjuoi2d5/Ha0/5qvVNDlEmzv57Wn/NV6hrRsfhd9JOD8gVhqlYqV5hbiTe2vP4fg7t3wU4/1Uuqa+22CotWy4JBKUKWyvqzvHoNKk16Ci4GEYWPbbiUrFZHAgjIPNWKlOJbKYOgNfqtCW7beFKVAG5p4AksdR6U+inCy8zKYS60tDra05SpJyFA9B6Kq+FEHIoh0prC5abWER1eGhlWVRnD4vak/RPmNZlqhxHjj/pPwW8eF6PtXbMo85bsyxFMaSolao6vzayej9U+alVcrdNtcox7hFcjvJ+i4MZ6wecdYp96b1fadQtgRJAQ/jKozuAsd3OOsZrq3G2QbpHLFwitSGic8hxIOD0joNKxXZYDwPGn/KPJWZKOJhVdrNe7lYnuXapi4+d6kDehXak7qOrTtbkthKLvbkPHncjK5J7eSffXSvmyeE8pTtmlORVK3+Ddy4juPEeegq57P9SW5RIg/Cmx9OMQvzHBpviqWNToUvixFtqmXC2naakYDsh6Mo8zzKsDvGa7DGs9NvAFF6hb/wBZ0J9OKr3Igy4uRJiSGcHg60pPpFa3hEjipPeaqezondLlbvkg3CsgvVunkJKlXmCAP++k1zpe0TTEdJ/4kHSOZltSs9+MUgCpIHFIx2V9tIW8oJabWtR4BKSonyCoOzYxu5Tvsh2Ca902uMJC0Wm2uuK+i5JVyU+QZNAd+1fer9lM6WQwf7hnxG+/p7yalt0dqC5ckxrVICD/AHjwDSfPRnY9k618ly+TeSOPgY3tUfZVh3SvruVXNiXfZLSOy6++2xGaccdV8lDaSVHsFMfSmzB54olajV4JvcoRGz4x6lKHAdQ8tMayadtVjaKLdDbaJ+UvGVK7VHea+r1fbbYY3hrlKQ0n6KOKlnoA4mlprz5fDGEeOq1nieVux2GIkdDLDaWmmxyUoSMBI6AKW+vtoaWku2ywOhbhyl6WneEdKUHnV181DOrtoFxvgXFhhUKAdxQFfGOj7RHAdQ76DOrydVErUDnjl/pDntjHCxQnt7zmsVKla+PZZqlEmzkZ1tav81XqKoco32QwVStWCTj4uIypRJ/WV4o9vkoFohsLs+yPXGZAnlUqYqV5lbi5eo7OxfbPJgSPkup8VR+gob0qHYartdrbLtM92DcGfBPtneOZQ5iDzg1Z07642otNW3UMYM3FnKk58G6g4W2eo+zhTlS0YTg7JaxX5oyN1W+sUyLpsluTThVapzEhs8EvgoUO/eD5q5KtmepwogRI5HSJArYbcgcM8SzXVZQcYQbWd9GH5M9UfVY/8wmp+TPVH1WP/MJ91d71D/ILnd5fZCCVKStK0KKVpOUqScEHqxRpp/aTerXyWpqk3FhO7Dp5LgH7wG/vrzGzPVP1WOO2Qn3VPyZao+qxv5hPuoUslWQYcQiMbYZsCmLZtpOn7jhL764Lp+hIGB3KG6iqNMjTEByJIaeQeCm1hQ81JEbM9U/Vo3fIHur3j7M9VRiHI5YaWOHgpRQfKBWfJWrHpkTjJpv3NTsUELBCgCDxB31rLtduc3uQIqu1lJ9lLSLp/aTEx4G6ZA4JckhfrA1vIa2oo3F2ArrPI9woBhx0vCKJCd2o6TZLUk5TbIYx0MJ91bTbDDAwy022OhCQKXhG1HH+AHcitSRA2oPApVMbSP8Atutp8/JqCEnd4/tdMgH7Uz1uIQkqWoISOKlHAoeu+udPWoFLs5D7w/uo48IrzbhS1maE1vPUVTVfCCf/AMs7lendWunZjqcDAiRh/wC4HuozK0H75AhPnl2a1dPUG1SfJCmbLHENB3F1zC3MdQ4Dz0AypUiZIVIlvuvvq+U44oqUe+iv8meqfqsf+YHuqfky1R9Vj/zA91aETqsXSQk5G2JNwg7fgDorFGStmWqBwjxT2SB7qn5M9UY/9LG/mB7qP3qH+QQu7y+yDazRj+TPVH1WN/MD3VvQNlF7fWPh0mJGRzlJLisdgwK465CBniUFaU+iA47Lkh5DLCFOPOKCUNoGVKJ5gKfugNM/i7Zgh8JM18hb5Bzg8yR1CvvS2i7VpweEjIL0sjCpDu9WOgdA7KJQBism5c53hbstGtW5fiduvqpUqUgn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9" name="8 Pentágono"/>
          <p:cNvSpPr/>
          <p:nvPr/>
        </p:nvSpPr>
        <p:spPr>
          <a:xfrm>
            <a:off x="282584" y="93064"/>
            <a:ext cx="1800200" cy="1148400"/>
          </a:xfrm>
          <a:prstGeom prst="homePlate">
            <a:avLst/>
          </a:prstGeom>
          <a:solidFill>
            <a:srgbClr val="7030A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dirty="0" smtClean="0">
                <a:latin typeface="Trebuchet MS" pitchFamily="34" charset="0"/>
              </a:rPr>
              <a:t>3. ASPIRANTES</a:t>
            </a:r>
            <a:endParaRPr lang="es-MX" dirty="0">
              <a:latin typeface="Trebuchet MS" pitchFamily="34" charset="0"/>
            </a:endParaRPr>
          </a:p>
        </p:txBody>
      </p:sp>
      <p:graphicFrame>
        <p:nvGraphicFramePr>
          <p:cNvPr id="10" name="9 Tabla"/>
          <p:cNvGraphicFramePr>
            <a:graphicFrameLocks noGrp="1"/>
          </p:cNvGraphicFramePr>
          <p:nvPr/>
        </p:nvGraphicFramePr>
        <p:xfrm>
          <a:off x="4128692" y="1340768"/>
          <a:ext cx="3755676" cy="4824537"/>
        </p:xfrm>
        <a:graphic>
          <a:graphicData uri="http://schemas.openxmlformats.org/drawingml/2006/table">
            <a:tbl>
              <a:tblPr firstRow="1" bandRow="1">
                <a:tableStyleId>{5C22544A-7EE6-4342-B048-85BDC9FD1C3A}</a:tableStyleId>
              </a:tblPr>
              <a:tblGrid>
                <a:gridCol w="2530994"/>
                <a:gridCol w="1224682"/>
              </a:tblGrid>
              <a:tr h="773211">
                <a:tc>
                  <a:txBody>
                    <a:bodyPr/>
                    <a:lstStyle/>
                    <a:p>
                      <a:pPr algn="ctr"/>
                      <a:endParaRPr lang="es-ES" sz="2000" cap="small" baseline="0" dirty="0">
                        <a:solidFill>
                          <a:srgbClr val="FFE38B"/>
                        </a:solidFill>
                        <a:latin typeface="Trebuchet MS" pitchFamily="34" charset="0"/>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b="1" cap="small" dirty="0" err="1" smtClean="0">
                          <a:solidFill>
                            <a:schemeClr val="bg1"/>
                          </a:solidFill>
                          <a:latin typeface="Arial Rounded MT Bold"/>
                        </a:rPr>
                        <a:t>Feb</a:t>
                      </a:r>
                      <a:r>
                        <a:rPr lang="es-ES" sz="1600" b="1" cap="small" baseline="0" dirty="0" smtClean="0">
                          <a:solidFill>
                            <a:schemeClr val="bg1"/>
                          </a:solidFill>
                          <a:latin typeface="Arial Rounded MT Bold"/>
                        </a:rPr>
                        <a:t> 11</a:t>
                      </a:r>
                      <a:endParaRPr lang="es-ES" sz="1600" b="1" cap="small" dirty="0" smtClean="0">
                        <a:solidFill>
                          <a:schemeClr val="bg1"/>
                        </a:solidFill>
                        <a:latin typeface="Arial Rounded MT Bold"/>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C00000"/>
                    </a:solidFill>
                  </a:tcPr>
                </a:tc>
              </a:tr>
              <a:tr h="2025663">
                <a:tc>
                  <a:txBody>
                    <a:bodyPr/>
                    <a:lstStyle/>
                    <a:p>
                      <a:pPr algn="l"/>
                      <a:r>
                        <a:rPr kumimoji="0" lang="es-MX" sz="2000" b="0" i="0" u="none" strike="noStrike" kern="1200" dirty="0" smtClean="0">
                          <a:solidFill>
                            <a:srgbClr val="000000"/>
                          </a:solidFill>
                          <a:latin typeface="Trebuchet MS" pitchFamily="34" charset="0"/>
                          <a:ea typeface="+mn-ea"/>
                          <a:cs typeface="+mn-cs"/>
                        </a:rPr>
                        <a:t>Andrés M. López Obrador</a:t>
                      </a:r>
                      <a:endParaRPr kumimoji="0" lang="es-MX" sz="2000" b="0" i="0" u="none" strike="noStrike" kern="1200" dirty="0">
                        <a:solidFill>
                          <a:srgbClr val="000000"/>
                        </a:solidFill>
                        <a:latin typeface="Trebuchet MS" pitchFamily="34" charset="0"/>
                        <a:ea typeface="+mn-ea"/>
                        <a:cs typeface="+mn-cs"/>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C000"/>
                    </a:solidFill>
                  </a:tcPr>
                </a:tc>
                <a:tc>
                  <a:txBody>
                    <a:bodyPr/>
                    <a:lstStyle/>
                    <a:p>
                      <a:pPr algn="ctr" fontAlgn="ctr"/>
                      <a:r>
                        <a:rPr kumimoji="0" lang="es-MX" sz="2800" b="1" i="0" u="none" strike="noStrike" kern="1200" dirty="0" smtClean="0">
                          <a:solidFill>
                            <a:srgbClr val="000000"/>
                          </a:solidFill>
                          <a:latin typeface="Trebuchet MS" pitchFamily="34" charset="0"/>
                          <a:ea typeface="+mn-ea"/>
                          <a:cs typeface="+mn-cs"/>
                        </a:rPr>
                        <a:t>67.6</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C000"/>
                    </a:solidFill>
                  </a:tcPr>
                </a:tc>
              </a:tr>
              <a:tr h="2025663">
                <a:tc>
                  <a:txBody>
                    <a:bodyPr/>
                    <a:lstStyle/>
                    <a:p>
                      <a:pPr algn="l"/>
                      <a:r>
                        <a:rPr kumimoji="0" lang="es-MX" sz="2000" b="0" i="0" u="none" strike="noStrike" kern="1200" dirty="0" smtClean="0">
                          <a:solidFill>
                            <a:srgbClr val="000000"/>
                          </a:solidFill>
                          <a:latin typeface="Trebuchet MS" pitchFamily="34" charset="0"/>
                          <a:ea typeface="+mn-ea"/>
                          <a:cs typeface="+mn-cs"/>
                        </a:rPr>
                        <a:t>Marcelo </a:t>
                      </a:r>
                      <a:r>
                        <a:rPr kumimoji="0" lang="es-MX" sz="2000" b="0" i="0" u="none" strike="noStrike" kern="1200" dirty="0" err="1" smtClean="0">
                          <a:solidFill>
                            <a:srgbClr val="000000"/>
                          </a:solidFill>
                          <a:latin typeface="Trebuchet MS" pitchFamily="34" charset="0"/>
                          <a:ea typeface="+mn-ea"/>
                          <a:cs typeface="+mn-cs"/>
                        </a:rPr>
                        <a:t>Ebrard</a:t>
                      </a:r>
                      <a:endParaRPr kumimoji="0" lang="es-MX" sz="2000" b="0" i="0" u="none" strike="noStrike" kern="1200" dirty="0">
                        <a:solidFill>
                          <a:srgbClr val="000000"/>
                        </a:solidFill>
                        <a:latin typeface="Trebuchet MS" pitchFamily="34" charset="0"/>
                        <a:ea typeface="+mn-ea"/>
                        <a:cs typeface="+mn-cs"/>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E38B"/>
                    </a:solidFill>
                  </a:tcPr>
                </a:tc>
                <a:tc>
                  <a:txBody>
                    <a:bodyPr/>
                    <a:lstStyle/>
                    <a:p>
                      <a:pPr algn="ctr" fontAlgn="ctr"/>
                      <a:r>
                        <a:rPr kumimoji="0" lang="es-MX" sz="2800" b="1" i="0" u="none" strike="noStrike" kern="1200" dirty="0" smtClean="0">
                          <a:solidFill>
                            <a:srgbClr val="000000"/>
                          </a:solidFill>
                          <a:latin typeface="Trebuchet MS" pitchFamily="34" charset="0"/>
                          <a:ea typeface="+mn-ea"/>
                          <a:cs typeface="+mn-cs"/>
                        </a:rPr>
                        <a:t>26.3</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E38B"/>
                    </a:solidFill>
                  </a:tcPr>
                </a:tc>
              </a:tr>
            </a:tbl>
          </a:graphicData>
        </a:graphic>
      </p:graphicFrame>
      <p:sp>
        <p:nvSpPr>
          <p:cNvPr id="11268" name="AutoShape 4" descr="data:image/jpg;base64,/9j/4AAQSkZJRgABAQAAAQABAAD/2wCEAAkGBhMRERQUExQVFREVFxUYFxgVGRoUFBgYFxQVFRQVFRUXHSYeFxkvGRYWHy8gIycpLC0sFR4yNTAqNSYrLCkBCQoKDgwOGg8PGikkHyQsLCwpLCkpLCkpKSksLCkpLCwqLCksLCwpKSwpLCwpLCkpKiwsNSkpKSwpLDIsKSwsKf/AABEIAHIAcgMBIgACEQEDEQH/xAAcAAABBAMBAAAAAAAAAAAAAAAAAQQGBwIFCAP/xAA7EAABAwEEBwQIBQQDAAAAAAABAAIDEQQFITEGBxJBUXGBEzJhkSIjQlKhscHRFBUzovBikrLxCCQl/8QAGQEAAgMBAAAAAAAAAAAAAAAAAAMCBAUB/8QAJREAAwACAgEEAQUAAAAAAAAAAAECAxEhMRIEMkFRIhMUQlJh/9oADAMBAAIRAxEAPwC8UIQgAQhIXIAxllDQS4gNGZOAHMlQa/8AW3ZoCWwgzvG8HZj/ALjiegUG1ladutMxghd6hhpUHB5GbsMxwVcXpeGx6Az3lKdtvSLE40luix7brztQd6LYGjhsuceRNfotlcuvyrgLRCKb3Rkg/wBpr81R3aErJoOdCpKX9kG5+jsmwW5k0bZI3bTHioI4JyuXdF9Y1tsUfZxSgR1rsvbtCvhXJWfofrpZM4R2sNjJIAkb3KnAbXu81LZByWmhIHJV0iCEIQAIQhAAhCEACgetzSc2WyiJjqSzkjDMMHfPhWoHUqdlc861L2M94yN9mMiMcKMz/cSoW9IZjW6I5EdlrnncD/PkvC5dG+2dtSY1NaJ1Ezaq3l91NNHbAABgqlZHK4L8Ylb5Gti0Mhp3E+Gh8VO6PJSNkQThjVXeWvsurBC+Ctr30IYKltW8lB7TZXwPoeh8FeV4wihVc6Y2EbNaYjenYcrb0yrnwpLaJrqc1iFxbYp3VB/RcTiDn2Rrn/T1HBXIFxtYbWY3ggkEEEEZgjEHzXU+gmk34+xxyn9QVZIBue3M8iKHqryfOjMpfJIkIQpEAQhCABCEIAQrlbSi3dpa55OMkh83ldSWuXZY9xya1x8gSuQbwnwJ941+NVCx2L5ZILkYS8mhOOACmVmtk8I/QDh4PFfJaq6oBBZWybJc8jADEklNGWy2POIIrup3cd/HDgqNLyZoQ1K5LAsF6CRoOyWk+ycwsrdepjYdloc/cCaDqdy0dzCQlm2KOBx5bl633C+riwgGmCQ+9FtPcmH4qd+L5ooz7rW7Q6klam9rKZWOY6m3TAjun7LWS3DM41D3cSSXDGm4DClVsbpsM0YIloaZEb+iY0p52IT8uNMrG1RFjy0ihByV0agr3O3PAcnMbIObTsO+Bb5KrdLYCbUaDE0Uo1NW4xXnAD7YkjPMgkfFoWhL2kzMudNo6SQhCYIBCEIAEIQgDUaW2zsrFaX+7DJTmWkD4lcl2nEhvA/7XTOtm07F3PFaF7mN50O0R+1c4CAOtDBuOHVQfY2V+Jb9wQB9miP9LflRPTdrRju+H3Wq0ZtBjsoBzYS3yxXv+NdL6Iy3rLrs2cXtPVlqiY4BzmtLu6CcTyHDBFtvKHtA0SNL6V2a4keATS13VZyayU2+JOI5cFjBd1mphsk8Sau81zxXYzbN1AxjxUZJpeUgAIovB0hYTs5Jlapi6tVAl8EbtFzieZzqVAb/AAJrq+j/APUs1MvxDaeZHyUhNqjs1ldM80xoAPadubz+iTUpdfb28zEejC1zzwDn1awf5HotDA2zK9RpIv0JUIVsoAhCEACEIQBXmus/9OPh2nSuyafVc7Whx2qioINRxzrmuj9dLh+W+Pax0478lzZO70iofyHL2Fw3W6jpYXtLHtLHbJcJDR7Ae8MHY1T2SykCjSW13jPoqbuS/wCSzzCSpcMnAmpLeqtW777ZM1r2mrSOvIqhmxuHs0MGRVOgkudm99eda+a8pbrFPReB5n4LbxtY7NLOyMDclebLs09Gvu6DZFC8uHj9PBed52hscTnnxWFpt4rQYDeoZprfjnUjb3Tn40XYl1WhV34S2Mr5v6O0QQsb2natc90m0fVGtA0tbkDTerr1ERx/l7y0es7Z4kO80DSzpsn5rnWOXFXf/wAerwwtcJONY5AN+ILHfJq05lTwjGtuuS5UIQpigQhCABIUqEAVHr126Q0MhYK4UHZAmoqTmXUw5KiZe8ux7zuyK0RmOZjXxuzDhUeB5qhNIdSksU5DJWGEkljj324917OuYUeuRs/kvFFbWOwOlkEbBVxPlTMlWDdN2GKJrfdwUq0V0Cisgc4DakIoXuz8aDcF4xw0LmkZOcPiqnqMm+jRwYHK2+zRzyyMFQSmZvJ7jQl3QKVyWIEbliy7hTIKp5IsckfZZHEY4Dh9V4W/RkWhpAHptYSOdVKpLJgndxWUF7zwAHnip470wcK+GUhed2mJ9KHrzUt1P32YLyhxoJKxO8Q4UH7gCrCvTRGCYEOaKnAHePELT6Farm2e3xyzTAxRkPZhQlwPotccgtBZFRn5fTVHK5ReaEgKVNKIIQhAGulvuMZVdyH3TaTSDgzzK1DSlAVR5aNZekxr/R5aL4kcCMGjwz80wc2uefE4lepCNlLbddliImPajHYwUXt1m2Z3cHUd1yPyUqotPfdlqWO4Gh6pdrgmhm2zghEUAB4p0xtAhoxVXZ3QytjKDwT+4rPSMne4k/ZNbwh2hTit3Z4NloA3AJuJHejB0eKzEazLUJ53ZiwluLXEciR8E9Ze0o9quWYqmuykaMfJSmmuhVRNdo2P55Jwb5H7oWvLuSFP9SvsV+3x/wBTH3eq9WoQlseZISIQiIgzTW9B6tyVCi+jq7NazILJCFTGLoSIetbzW6bkhCs4iFGKRCExnUKlaMUqEI4zxdmkQhSOn//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72" name="AutoShape 8" descr="data:image/jpg;base64,/9j/4AAQSkZJRgABAQAAAQABAAD/2wCEAAkGBhQSEBQUEhQVFRUVFRMaGBcYFRYVFxgXHRYWFRwXFxoXHCYfGBomGRcUHy8gJCcpLCwsGB4xNTAqNSYrLCoBCQoKDgwOGg8PGiwkHiQsLCwwLSwvLiksLCw1LCksMCkpLCkpNS4sLCkpLCwsKSwsNSopKSwsLC0pNSwsKSwsLP/AABEIAHIAcgMBIgACEQEDEQH/xAAcAAAABwEBAAAAAAAAAAAAAAAAAgMEBQYHAQj/xAA/EAACAAMGAwQHBwEIAwAAAAABAgADEQQFEiExQQZRYQcicZETMoGhscHwFCNCUmJy0eEzU2OCkrLC8RUkQ//EABoBAAIDAQEAAAAAAAAAAAAAAAMEAQIFBgD/xAApEQACAgIBAgUDBQAAAAAAAAAAAQIDESESBDETIjJRcQVBsTNDYYHw/9oADAMBAAIRAxEAPwDUBHTBQYMBGUawWEXakLsMoZWmaACToASTyAFT7hHjweZaVVSzMFVRUkkAAcyTkB1jKuMe2kq5l3eEIGRnuuLEf8NToo/MwqdgNTT+NePZ1umMgYpZgxwy1PrAaM5/EfcNoqyy8bAKDtkMzDkKVHchOy5y1Enr27QbfaVwTLQ+E6qlJQP7glK+2K7Twidl8KzsIIXM7an+kMZt0zAe8jL1w79YLGyH2YN1z+6D3Xezy6DGwX8te77QfjE/ZresxXKnlUfWois2e6ZjNTA3iAT8ItFl4JtCp6SWpLAVK7kb05npvA7o12fIeidkO2cBZ8rHKYeEMrHKohDbaQ+fOUSuhp51ziGvGeVQ9YXhFxfD+Rp278RewHm42AJyGw0jWOELrw2GZN0LI1PCkYxYpO5NK5R6MumwUusD/BPwg0/KIxk7LMsx0WlYEMTZ47FcI6Tgz0pBhBIELGQGcxQe1W+jJsTS1JDWg+jryWmJ/aVyp1i7zYzDtkr9nkn8s1/ZWUwHvg1SzNA7XiDMkazjKhoCAf8Av63jQuCeGlRRMfNjp0ihoMVDsCteVfraNQ4Yn1QDlBepykB6VJsssixryhVrsQ6qD7BBrO0PEzjKZtxQhKu5RsIeyJNDpHGyMLSmi1bwyZrKM57RbhEif6SWKS7UrGgyAnr3mA5Blq3ji5xmd9HJesbzx/Jx2KtPUmymH+rD/wAowjiCmJQNqxrLzOLMOzy8kO7ssoZZakVqV97R6GezGVY5mfdEnQ7d2MI4Zk4p8hf1y/jWN94n7tgnnlLPwgN7K9Isz/tGGiRlAhZTkIED5M73ijfKQYCDAR0CKHG5EpqZRQO02ylrJpWjqTzwgHFh5mh2jRGEZ7xmALZjcdyXZRSuYxNNZcuuQ8hFlPg+RKr8XMTF7HLNeZZly0G9MtgPlGsXNdokSQNTSpMUubd6i0rhBo9CtRQnvUJ9xjQRIxLTpBeosUkgPT1OMmvuiNmXraCfuJakDVmag/oIVlcR2tPXkSpg3aVOViB1WphneHCHpz947suyjJF6hdCepiQa5FVJSooUylIDAd5t++cq+WW0IycMaNCELM77E/dt5+mTFhpkcohrdxo6NglSC52LTUlj2A5mHlwSindY1iKtHAiGcHapKtUaZjkcjl8jEQSzsJPk1oczbdaJ9ktKTpShWlMVKNjwslJmFvHB7IxZ/vLTz739Y3+7rmWTKtNCcMyVNJU+qh9G9cFcwueh0jBbhl4p1ejGNWnaMbq8xeGW7gazY7fJ5Y6+QMbBxzMpd0/qAPfGb9lcgPa0pqqsfdF37SyRd5BNCZiD3wvd3CdAszXyZYI7BKwIodxk9CAQCYBgpMQcYdJiscY3P6eVkKkAig1Kkg5dQwDDbWLMDDO3KCCCK1yp8ohrJaMuLyikWG7EZWabLQvKwqjYaEKVzqK0BxBocs1KQhc/pBOtUqZiomD0TNmXkmpUs34mUqVrrSlecKWkUArF5RxHB6E8zbQ+s71jlvnCXLLeAHt59IaWef7oLar0X1SVz5kfOM9rZpqXl2GsdrUTAuNcR6isTk20LiX9Q12qNorNluyQWx0TEKHL6zHhEr9pT1cak7AHP+RBt4eCnbuOOKZ4lXZbX0pZpqjxdfRD3uIwXhte9NY6LLp5xrfalbcF0ldDNnyh4qv3hH+oJGVXLJpZ5zcyBGnT6DD6vLsZoHZDJH2p2B9WX8TFn7Wp5Fmkr+aZXyBMV/sZkHHaGyyCiJHtanmtnU00c/AQtb6hv6Ys2R+SgUgQMMCIwdlo9CxwRwGOGZSIONDxF3zbVlS2mPkqgk/IeJNB7YUvC9klIXmuqLzYhR7K6noKmMj494z+1MEkVMlDUEigdqUxMDnQDIDqTygsIcnvsBsnxWu5YuALxS1m0SpjUtnpZk1CxyeSyoplj9K+jApt3W5w6vOZhYq1VZTmp1Fd+oPMRj/22YkxZstikxCGVxqCOX1prGxXNfEq+bJ95SXaZVFcqM1OzAby25bGo6kl0daBUSw9jayzRQwR7rlk1KKWOdSoPv1EQ1us0+yzCjjw3Vh+ZDv4ajeH938QKcmyPWMyUWnlGvCxPTJGTYyCKSpRHM6/CH86xKSrBFDAilFHhy1hGzX5LxAVFeQzMQ/GPEhVTJlEq+GrHQqDoAfzFT7AesXi247LzmQPabfKzyZamsuRRKjRphNXYdKhV/yk7xCi7TLsKChOI4jSGtqlEyXH7fiIu0yXglyl5S1/mG1a41uSMu2ClZxZJdjkr7ic25mAeQhn2s2n/wBqUK6S/nEXZLweSzGUxSpzpp5QvNl/aZmOaS7ZCtdoSl1cc8mh3pK/BkitiZ1gRNz7pUMwFcifjAhpXwDPr5GzTJ4VSzEADUkgAeJOkUXiXtKloCtlo7f3hH3Y/aNXPkPGKBffFE+0tWZMLCuS6KP2oMh7zEQ0wmGY1JdzGla32HN43vMnOXmOzsd2Jy6AaL4CkM5Taiuh+Of8wUjeArBWqSACKV2qDlU7ZExfAMEyTD/hu93sloScg0yZcwHQ0qh91DsQDtDamQO3PUecJzUyrFXtYLLR6Ml2Sz2+zK2Ty5ihlOhHUHVWBqD1BioX1wLNs/fl1nS+YALqP1KNR1HlET2Q8W+jmGyTW7sxiZRP4Zh1Twbb9Q/VGxzLSkuW0xyFRFLMxNAqgEkk7CgJhd1pvDCK5x2jM+DbCJ1qVMiqjG4y9UZAHxb4GIvtXsQS8sv/ALSUf/MhMpgOmBZXlFVn9o9qm2+ZOs80yEZ2wIqqq4fwmYtKTCRQnFXXoIkuNuLWtsqx2pkCTZLTZM5BoHKy5qMtc8DKr0B3DDapcpqdS2Cus8V6K+24YV+tofzLfMahFHFAKA5+W/shtbZQqCujUI8CK1EJqCp6QWyiDyvf2BQulp/k7NviWKhjhJI1iTua9ELZOKZbxGWuyS54wzRns4yceJ/EOhhlJuRrOSGowPqsNx1GxjOs+mxcdMZXXST7FmtF4DG2Y9Y/GORX8QgR5dIvcA+ofsR9c4Vwwgkyvl9fKFw/zB8YayWwKLLglIWRa/CCOvyPyiTw3sllB74y1qoNM98Q5w6wecJiqnEorpVfzDbwI2PshzkQCMwdDp9bikeZ4aKxVqgkUzFMiKb18c/KNG4q4xmW65QqGkwsqWmn4gBUUporkKx8GGxEZ/Nlw5ua3+iYjVXBUjnuD4g/E84pgsQHD1jebMSXLFXc0H89ABUnoKxp98cPq1jmvKOJCuBqaLarLmh8Jkv0yZ7zF5xSJVzzZMgTrPNfCQRNC9x0owqrUzoDhryNKihUnROzM+nu61WYmhxHB0YoHGfPGjHzgkpcouSel/tk8eOItbZQZdoD2VG/IcJ8NVPxEBG61BGXuhO5JZAnSW2xean+INZxp40MMJ5SYs1hscgQvaiWk1HrKKjlUbHodPAmG9nNTTnDuX+U71H8RddikiOlyJTKGE7CGAIUipUHOhO9NI7FVa2YTTll5ZQIBlexfw0SEnaHMz+IECABxex7eIhR9T9coECJXYhiMr5D4wpZPWm+Ms+0oa+dBHYEWIDTtIbPr7R8oECKliwcEsf/ACE1a90ykJGxP3YqRuaMwr1POJrswbDec5VyXPIZDK0FRl0BIHSBAii/c+F+UMy/Th8v8MrlrWl7WoDIenm6eJhonre2BAhuv0IRn6mLWf8AtBD38Q8R/uEdgQSPYFIzq1/2j/ub4mBAgQBjC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74" name="AutoShape 10" descr="data:image/jpg;base64,/9j/4AAQSkZJRgABAQAAAQABAAD/2wCEAAkGBhQSEBQUEhQVFRUVFRMaGBcYFRYVFxgXHRYWFRwXFxoXHCYfGBomGRcUHy8gJCcpLCwsGB4xNTAqNSYrLCoBCQoKDgwOGg8PGiwkHiQsLCwwLSwvLiksLCw1LCksMCkpLCkpNS4sLCkpLCwsKSwsNSopKSwsLC0pNSwsKSwsLP/AABEIAHIAcgMBIgACEQEDEQH/xAAcAAAABwEBAAAAAAAAAAAAAAAAAgMEBQYHAQj/xAA/EAACAAMGAwQHBwEIAwAAAAABAgADEQQFEiExQQZRYQcicZETMoGhscHwFCNCUmJy0eEzU2OCkrLC8RUkQ//EABoBAAIDAQEAAAAAAAAAAAAAAAMEAQIFBgD/xAApEQACAgIBAgUDBQAAAAAAAAAAAQIDESESBDETIjJRcQVBsTNDYYHw/9oADAMBAAIRAxEAPwDUBHTBQYMBGUawWEXakLsMoZWmaACToASTyAFT7hHjweZaVVSzMFVRUkkAAcyTkB1jKuMe2kq5l3eEIGRnuuLEf8NToo/MwqdgNTT+NePZ1umMgYpZgxwy1PrAaM5/EfcNoqyy8bAKDtkMzDkKVHchOy5y1Enr27QbfaVwTLQ+E6qlJQP7glK+2K7Twidl8KzsIIXM7an+kMZt0zAe8jL1w79YLGyH2YN1z+6D3Xezy6DGwX8te77QfjE/ZresxXKnlUfWois2e6ZjNTA3iAT8ItFl4JtCp6SWpLAVK7kb05npvA7o12fIeidkO2cBZ8rHKYeEMrHKohDbaQ+fOUSuhp51ziGvGeVQ9YXhFxfD+Rp278RewHm42AJyGw0jWOELrw2GZN0LI1PCkYxYpO5NK5R6MumwUusD/BPwg0/KIxk7LMsx0WlYEMTZ47FcI6Tgz0pBhBIELGQGcxQe1W+jJsTS1JDWg+jryWmJ/aVyp1i7zYzDtkr9nkn8s1/ZWUwHvg1SzNA7XiDMkazjKhoCAf8Av63jQuCeGlRRMfNjp0ihoMVDsCteVfraNQ4Yn1QDlBepykB6VJsssixryhVrsQ6qD7BBrO0PEzjKZtxQhKu5RsIeyJNDpHGyMLSmi1bwyZrKM57RbhEif6SWKS7UrGgyAnr3mA5Blq3ji5xmd9HJesbzx/Jx2KtPUmymH+rD/wAowjiCmJQNqxrLzOLMOzy8kO7ssoZZakVqV97R6GezGVY5mfdEnQ7d2MI4Zk4p8hf1y/jWN94n7tgnnlLPwgN7K9Isz/tGGiRlAhZTkIED5M73ijfKQYCDAR0CKHG5EpqZRQO02ylrJpWjqTzwgHFh5mh2jRGEZ7xmALZjcdyXZRSuYxNNZcuuQ8hFlPg+RKr8XMTF7HLNeZZly0G9MtgPlGsXNdokSQNTSpMUubd6i0rhBo9CtRQnvUJ9xjQRIxLTpBeosUkgPT1OMmvuiNmXraCfuJakDVmag/oIVlcR2tPXkSpg3aVOViB1WphneHCHpz947suyjJF6hdCepiQa5FVJSooUylIDAd5t++cq+WW0IycMaNCELM77E/dt5+mTFhpkcohrdxo6NglSC52LTUlj2A5mHlwSindY1iKtHAiGcHapKtUaZjkcjl8jEQSzsJPk1oczbdaJ9ktKTpShWlMVKNjwslJmFvHB7IxZ/vLTz739Y3+7rmWTKtNCcMyVNJU+qh9G9cFcwueh0jBbhl4p1ejGNWnaMbq8xeGW7gazY7fJ5Y6+QMbBxzMpd0/qAPfGb9lcgPa0pqqsfdF37SyRd5BNCZiD3wvd3CdAszXyZYI7BKwIodxk9CAQCYBgpMQcYdJiscY3P6eVkKkAig1Kkg5dQwDDbWLMDDO3KCCCK1yp8ohrJaMuLyikWG7EZWabLQvKwqjYaEKVzqK0BxBocs1KQhc/pBOtUqZiomD0TNmXkmpUs34mUqVrrSlecKWkUArF5RxHB6E8zbQ+s71jlvnCXLLeAHt59IaWef7oLar0X1SVz5kfOM9rZpqXl2GsdrUTAuNcR6isTk20LiX9Q12qNorNluyQWx0TEKHL6zHhEr9pT1cak7AHP+RBt4eCnbuOOKZ4lXZbX0pZpqjxdfRD3uIwXhte9NY6LLp5xrfalbcF0ldDNnyh4qv3hH+oJGVXLJpZ5zcyBGnT6DD6vLsZoHZDJH2p2B9WX8TFn7Wp5Fmkr+aZXyBMV/sZkHHaGyyCiJHtanmtnU00c/AQtb6hv6Ys2R+SgUgQMMCIwdlo9CxwRwGOGZSIONDxF3zbVlS2mPkqgk/IeJNB7YUvC9klIXmuqLzYhR7K6noKmMj494z+1MEkVMlDUEigdqUxMDnQDIDqTygsIcnvsBsnxWu5YuALxS1m0SpjUtnpZk1CxyeSyoplj9K+jApt3W5w6vOZhYq1VZTmp1Fd+oPMRj/22YkxZstikxCGVxqCOX1prGxXNfEq+bJ95SXaZVFcqM1OzAby25bGo6kl0daBUSw9jayzRQwR7rlk1KKWOdSoPv1EQ1us0+yzCjjw3Vh+ZDv4ajeH938QKcmyPWMyUWnlGvCxPTJGTYyCKSpRHM6/CH86xKSrBFDAilFHhy1hGzX5LxAVFeQzMQ/GPEhVTJlEq+GrHQqDoAfzFT7AesXi247LzmQPabfKzyZamsuRRKjRphNXYdKhV/yk7xCi7TLsKChOI4jSGtqlEyXH7fiIu0yXglyl5S1/mG1a41uSMu2ClZxZJdjkr7ic25mAeQhn2s2n/wBqUK6S/nEXZLweSzGUxSpzpp5QvNl/aZmOaS7ZCtdoSl1cc8mh3pK/BkitiZ1gRNz7pUMwFcifjAhpXwDPr5GzTJ4VSzEADUkgAeJOkUXiXtKloCtlo7f3hH3Y/aNXPkPGKBffFE+0tWZMLCuS6KP2oMh7zEQ0wmGY1JdzGla32HN43vMnOXmOzsd2Jy6AaL4CkM5Taiuh+Of8wUjeArBWqSACKV2qDlU7ZExfAMEyTD/hu93sloScg0yZcwHQ0qh91DsQDtDamQO3PUecJzUyrFXtYLLR6Ml2Sz2+zK2Ty5ihlOhHUHVWBqD1BioX1wLNs/fl1nS+YALqP1KNR1HlET2Q8W+jmGyTW7sxiZRP4Zh1Twbb9Q/VGxzLSkuW0xyFRFLMxNAqgEkk7CgJhd1pvDCK5x2jM+DbCJ1qVMiqjG4y9UZAHxb4GIvtXsQS8sv/ALSUf/MhMpgOmBZXlFVn9o9qm2+ZOs80yEZ2wIqqq4fwmYtKTCRQnFXXoIkuNuLWtsqx2pkCTZLTZM5BoHKy5qMtc8DKr0B3DDapcpqdS2Cus8V6K+24YV+tofzLfMahFHFAKA5+W/shtbZQqCujUI8CK1EJqCp6QWyiDyvf2BQulp/k7NviWKhjhJI1iTua9ELZOKZbxGWuyS54wzRns4yceJ/EOhhlJuRrOSGowPqsNx1GxjOs+mxcdMZXXST7FmtF4DG2Y9Y/GORX8QgR5dIvcA+ofsR9c4Vwwgkyvl9fKFw/zB8YayWwKLLglIWRa/CCOvyPyiTw3sllB74y1qoNM98Q5w6wecJiqnEorpVfzDbwI2PshzkQCMwdDp9bikeZ4aKxVqgkUzFMiKb18c/KNG4q4xmW65QqGkwsqWmn4gBUUporkKx8GGxEZ/Nlw5ua3+iYjVXBUjnuD4g/E84pgsQHD1jebMSXLFXc0H89ABUnoKxp98cPq1jmvKOJCuBqaLarLmh8Jkv0yZ7zF5xSJVzzZMgTrPNfCQRNC9x0owqrUzoDhryNKihUnROzM+nu61WYmhxHB0YoHGfPGjHzgkpcouSel/tk8eOItbZQZdoD2VG/IcJ8NVPxEBG61BGXuhO5JZAnSW2xean+INZxp40MMJ5SYs1hscgQvaiWk1HrKKjlUbHodPAmG9nNTTnDuX+U71H8RddikiOlyJTKGE7CGAIUipUHOhO9NI7FVa2YTTll5ZQIBlexfw0SEnaHMz+IECABxex7eIhR9T9coECJXYhiMr5D4wpZPWm+Ms+0oa+dBHYEWIDTtIbPr7R8oECKliwcEsf/ACE1a90ykJGxP3YqRuaMwr1POJrswbDec5VyXPIZDK0FRl0BIHSBAii/c+F+UMy/Th8v8MrlrWl7WoDIenm6eJhonre2BAhuv0IRn6mLWf8AtBD38Q8R/uEdgQSPYFIzq1/2j/ub4mBAgQBjC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80" name="AutoShape 16" descr="data:image/jpg;base64,/9j/4AAQSkZJRgABAQAAAQABAAD/2wCEAAkGBhQSERQUEhQWFBUUFBYVFxUVFhcYFBUVFBQWFBcUFBQXHCYeFxkjGRgUHy8gIycpLCwsFR4xNTAqNSYrLCkBCQoKDgwOFQ8PFCkcFBwpKSkpKSkpKSkpLCkpKSkpKSkpKSkpKSkpKSkpKSkpKSkpKSwpKSkpLCkpLCkpLCwsKf/AABEIARMAtwMBIgACEQEDEQH/xAAbAAACAwEBAQAAAAAAAAAAAAAAAQIDBAYFB//EADsQAAEDAQQHBgQEBwEBAQAAAAEAAhEDITFB8AQSUWFxgZEFBiKhscEy0eHxBxRykhMjM0JSgqJiQxb/xAAZAQADAQEBAAAAAAAAAAAAAAAAAQIDBAX/xAAkEQEBAAICAQQCAwEAAAAAAAAAAQIRAyExEjJBUQQiE2FxQv/aAAwDAQACEQMRAD8A+dIQgLzHYYUCpBIpwIkJpFCZJBMpBMoMkkykgBMJQmEySakQmEFSEUJlJMBMIUkBEoTSQCKEkwgJhJAQkZICaSQCRTSITgIpJlMJgBNCaAihNAGfJAIJoCEEYQgJpAkoUlEJgJhJSalsEUk3IQEYTSTCdBhCAhIwhCEgAkmkmZIhNyEEE0BTp05wMC87Bfn7KscbldQrZJs6FAuIgYjzWmloTcXxsAFsEdRiZjCy8KVSpqWAiBjeBYI8RmR4vM7lkq6URaONnxAyG2YC6Oq7seHHHz5cuXJb4SraOA2AZAtkf3WYG4Cd39yzOJ4We0ATgLB5pU6sPIvba4DCItHuOFyUzBm3WI3iCY/5Hmr1j9I3ftF1Yg22xt4eStp1QfPyVNQXmd43TB91nLvblHBY58Uq8eSx6KUKvR602H4h5xirVyWWXTqll8FCYCEwpMFIJlJAJCCgIAQmkgAoQhICEkwhMESmgoQDa4YgkbAYV7WX2EAXzM+GTf5ZlVU3RbszjYrak6wAwEGyJkXzjauvgnW3Py3vSGk1xFmyDJ6X7is9V0mLrSDxsvHIFevoPdOpUEtBizpIjgttXuHVaQHfI/VbXNM47XKOv2HyxCQk8REHdJNucV22i9xv8ies+a01u4bDaHEHEG4zP0UfyRX8OT5+HA7924T9FEM64Z6Lo+0O7TqcgAkTfusw2LxNI0fVEERZFuZ+6qZysssLGUOggjaJ4L0ivOLZs+g6Ba9FdLeFnS7yhY806214r3pdCAiUArmbgpJoSMoSCaAgGkmEIBFEIhAQBCEJoCJCAFIpAJgbOPpb7L3+71AVarGG2XAEybLvO/1XgVbBMXbbrV134c0NaoX3Bhk3352Lq47rBhZvN9U0PsqnTA1QAI5LDpxGdyvPbVJvhL28JFh2ccF52lafSe7wOF+HRHw6MbN6VGCYWZ5jBaGvAN98LNX0+m34nAcSB63qNNb0hUph94HVcB3s7O1HTtJ8j8l19bvHQFzhG0Wrze3qA0qnNIh28Z4dEsd43vw5+TWU68vnrldo2PL5Z4KiswtcWuEEWQr9ExW3J3i5sOsl8JgJwmAuN1EkpEJQg0YRCaUIBhCAEJBFNBCAEwIQE0AIBOQE3ICA0aPoZqMqAW6rQ7ziPMLtuwaGr2c3+H4XvmXbtctJ/bPUrn+6TwKtQETNMGNobVpucP2z0Xdd3KAa2pQj4Kr2NE/2uIez/l4WkyutKmE9zku0uz9FpgipWfr2S2mwvIJOIaDiDecV52jU6bHNc2pUE/Drs1Z1TaBbbsX0DTuxKYL7NUvPibbDtgO0bhIuxlYNE7sgmxoaBgBF83qrbYrHCS7Z6eiVTQEviTIMb7BPAbVzfaejtL/5jnFxgQ0C3CZNgExaYX0TtClq0mgWASBwyCuadoIcSbZv5jdvkqL1pdxlc3SbogJ16VYasy6WuaIcGkw103nYV6nZnZ7W1A+gS5hFoBsIO3eOC9ZmhN/xt3AKxmhGlsAFsRu3Iyyt/wAZeiRx3ffQ2h9NzRDnTPKIWGl2O9tI1HWXHVi3VJA1tl5Fm9dB2popqaVRlpNNg1nGLLCbOoar+8JApPwnVaB+p4cB+1juqMuS6mMRjxy3LK/DkoQFJAUBEhEKZCUINXqohTThAQATUgEICqE4QmgIpgIQEyDkNCHBMIC3RtJdTe17LHMMjfgQdxBIO4r67odYPDajLA5rXDg4At6AhfHivpfcPSdbRQMWOcwz+ovHk4dERphfh1ml12/wwXGXe2xc5ommh1a1+qxoJcTcSBdsvx3Bae2tJ1aWthBM8MlcP/8ApyGENDbZwkmdu+25a4zLP/Glzxwn919E7Rrtc1mqZEX4GbSb965fS3CTqPGsDMSJHEbFyFDTqjG6rHvDbTAJizYMJ3e6x09NfTqFwcTIvONoxzei4XLyzvLJ3p9J7Orh4k3iwjGQnpF8W5+y5bu73g1qzWOvcIJ2xdO8Lqa1/KfRZZbnVXcplNx5lembQ2JILRN3iBHv1XP96K81GNBsDdbm4xPRo6710OmaQ1niedVrSJN8W3wL7VyHa2lCpWc5sxYBN5DWhsxhKmM99aY4TAQmE0AhKFIpIMoRCaAmCCE0JBQhCAmDRikEYoBlMIcgIILq/wAP+0Qyq+kbqgDh+tl4HFpP7QuUVtGqWua5phzSHA7CLQUHLqvp/bLdegWnYRyNi5zQ+5VSAWPbafhe2xw2BwEjiJuXsdndpN0ik12Nzm7HC8e42yOXvGxo2RHliqw23tnVcvU7ODIBomRZ4KrYjVExLLLZ5Qsmk9imoIbTbRE2uc7XfOsTY2xsxtXQadobpkk2/RZWN2yquNFyjwdA7uto1WvJJgwCcN9gi9dE58kncstZ8cMFRW0kxAklxgAX22ADaTIsWOW9o3NPH7z6cAyD/e8Af6+InyH7gudC3d/NHFPSW0Zl1GkNeLhVqHXc0cBqCdxXl6NWkRiPMLe8Vxxlcs5JcrGhMKITCyamUlIqKAEwkp0mEmAg0ULR+SdsSRql6p9sAQopkpGaMVEFNMJOQEFMNVY43Lwm2TyEwh1mcymxk33Z2Lox/Gt8scuaTw6fuPSLjpABPhpsqQLv6gYXcg/MLr6emkMAdh5g4LzPwU0YP0nS5Et/L02nZFR7jHRi6Ltjsc0XlpHhtLTtb8xd90cnH6Pa04uT1dVg0jtHXiTdYsFTSrVI0bbJWnRO7tWta1p1f832N5Ta7lKw3ll4b3UeJXq6x2AZle/oWht0Oi7TdJEFjZpUze0m5zhg43AYTNhiPf7O7tUtH8bz/EeLZIhrTtY223eZPBfMPxO70nSK38BpllIy7YX7OU9f0ro4uD/vJycnLuenHw4/TNMdWqPqvMuqPc8nebel3RZnKajq25ziujW3MdHS3DGeNq2M0wG8R5hedTCuaFN4scvhc5Mo9IPBuIKkvMAVzKzhj1WGX4/1Ws5/uNi0dn/1Fjp6QDYbPRa+z/6ix9NxvbS5TKdNukadBhC83tUeNC3k6c7GgpIXI7DCmG2pNbcNvoL871cG5sXXxcG+8nPny66hBubPmic8RtBUgM2HcondfPCy73zcuzHGY+I57bfJsGcBd9FN9g8sbrVJrYzn3UXN1nADGOarRPr34MdlmnRq1D/9W0z+01fKCPNdf3irAtFINa5zrZcDq02gwXmCDOAtGJmAVDupogpUABYAxg6D6rwn9sis2pWERruaAS0AtaS1h8QNpbqnAS47Vjy+6rl1Ho9idj0HFziyXsIkF2s0Y6wbhaDY6SNVe3VYuC7P70fwdJpjxPY9wYdUEgMNmtjYwwZBsEjce90qpAS45L8Hlldd1x3fftz8to73/wB1zBtebrNgtJ3BfB3tJJmSSSSdpkyeK7b8S+3f42kmm0+CjLR+v+83cG/6nauOa2c81vnrwyUFk5P1UYzzWio1VwAJJA4qNBQ1tpzerdXMJMMmRdF5ny81eKacFVhuclMt9tv1U9X5XfJAGZ6J6JXGbFfo2llhBFsYHzVbh9JGchRNmdqmyXyctnh7Q06k+0iDsKF4JdnqhY/xz7V6l0oKEALgxm3ffC5n9SNjPUj5K/NwVFL+qf0D1u9Vc45GePVevj4efb2G8vSdydLbnHyUXCwZxI+StYLM70ySjO4Er1O5vZn5jSowaJPCcZxMAdV5TzYTx5Y3r6H+DnZusytV/wDYbO4NnpJVY+ezfQKjXM0So1nxOGo3i4aszhAkzuXJVXgNq0aLoFBlN2sAbXVTWkmCDcwGNhF66bt7TdSnqA/FZZ1J5BeL2F2YW0azyBNVzYGHgDot2BpjliubPL1ZdK31pl7n6I06ziAXOkHa3AgE2gYxvXud9e2fyeiF4I1yBTpjEuIOqYx1QHH/AF3ry+5Yiu6leHAOk7WtbIA2kG7dbeuG/E/vL+Z0pzWmadGabYuLhGu/fJEcG71vLOpEfDja9Ql0kyZvN8k2zvJJSZndn5KGfr5KYw2efNKA3smcg89qwU9H8RBtIxvxsvXotGfl0WXSD4xFpnqL/KPNFhNDKfv8rgip7bNqmTAt9dnDf6Klzva5MI/W5MmzytCiT7+aGiTGF54AD7c1OwNbHbPmfVQJzyU6r/ldysVbvmlacQcEIchQFylTFoUVOlfyXn8c3lHfn7aso/1XfoF3HPVaHTv5jO9U0R/MdOwC3ifqVeBw5HOZXqxwk4XcCNlxn3VjRnrfmfVR1bAOW+6/O9TAzGFh+ebVQU6SfDz8jZ819e/CNup2dvqVnnkI+g/2Xx/TXeEc8ea+2/h/Q1OzqA2tJ5kzH/JUZ+2nGnTqJq1ImwyCdsuDfQH91k3r0NMIDA0XAHHANJv2237lCmIlxvAv4NmRzdM8bgLR7dY9YG6Wi3oL9x2BYG4zvB2mdCBqMse4VKdPcTTDS+3Za6Nt98D5TWfPKwed5OK6Pvz28NI0l2qZpsJYzgDbUj/063hC5oDPut5OkJMZ69N6nGdtgNu9DG2e/S/bclXrBo9vlvtVeISGl6QGNjHDbOxQ7PoXvdaTZtgTFiy02F7gTb8puC9R5gAcMYwSnfZ3pTWfmFTFvP2TeVDWU2iAn2U6Pwk/5WX4D6z0VdR0DMSrXCABZYAPWfNENGLc4fVQPyUyFAlIkHIUikpNYrKIzxVauoCziVx8M/eOzkv6raPxG8WN91fGY91npDxcveFpHNejHGGj2NnTdtU8M2ZhQHL0zaBcrAM3bDyxTDL2hdjbnPuvvfYVMN0Wk2z+k1p2CyL9+v8A9dPgXaRuzaMNy+9d3KmtQZjAaDGNjOcWHzWfJelRsqsnmesvmT0n7ALnO/fbf5bRCGmKlbwN2hvxVHDcAWt4uwPw9K9vWL7f8Zv2S8cLDbIj4r337e/M6S5zT/Lb4Kf6Wkid2sZdzCjGbpVzj3W+nKI9FOmz1npPkoMbOH1VrnhrZOeXXBbJFV+oJycyRC8+C4yZ3C+MwrC0vOs6wYA+vFW0aQzbejWzvSzRaMCTs9tg4orv9dm5SqVb4sv2DNgWd77cb0W6KK3cvTFIHJUXE7D0RrZzvWZnMuHEnpb8uiuLsxnb91npnxHcPqfZaZ3nITgqtx4XJHnkXqRz1SPugkEkykkFivpCxULQMAuX8ed2uvlvQa6HjfIt5H2WtuYXnVnwWnYQb87V6LTk2bs8F241zWJXbemyFMZ2XeeeCgMx5+hTB67xbm37qiZe0vhzhA9COvX7b3M0jWoA23Tvg6xHMgDmd5XxbT2y0/Ppzg+a+p/hlpOvorcYb1MRFuHj9N8Y8io9Hv8Ads/l9FcGmH1ZpMi8NPxu3eGybPjGMr4rUdJzBusXX/iT21/F0ssaZbRBpg4a+trVCOcD/XguOkASbh5Kp1CSY4NbLrvPCzhm1U06Zf4n3D4WnHeU6DDUIc6Q0EQNu85+monjy3lVCIgEOkNvi0DAfXzVVV1tl03TZmVLX97xtgX8vNZ6jrcL949kWlo3GzkblEk77wozwu2lRcczuUWq0DzyVW53FSdm3Yqaxj7qQnoxtPH3C1gHfft3LFohsuWyffFXj4KkTx5qHRTj02pHnj7J1KEZ5JJuz0SSNNaHFUMvHFXErn/HnVdPLe2TSzfzwzuXo6LVljTtA37jwXnaXzV3ZVTwkf4n1Ejzlby9sfh6Ydw9LVEZtzsKgHx9RshS6faB6nzWiRpAlp+sDZ5g2rqe4HeD8vomkOJGtSkMBFms8tawfu8g4LlXOvx9MJhUUqgpseSbHuBA26oIDj1U5TZxLSK1pc4ybzN5JPxHbbbZiVjYw1TbY0bcd554KpxNR1sxNgv67c8/Rpv1QBMXYCzPvxShpyAIEYi/fGCqe/127FF1SegvVbncMfuq2Wjc72x4qsu44oJ4ZChm9RTGblEZs2pzsRPFIE45hZq5VznHes9Y5zwStGluiCzjPutY5LLohsGdq1NO89FcKiOFyaOiRHC/amlBySkUkiWUhbngrSePrsVVI252qebFjwdYujl8qNJEjDIWfs6rq1IwdZzw9wtNaSM7PkvNqmDOy3patL5RHQO3SmH+ijrY7betqmG/eVZG67DlfeV5lSXOk+mAwjivSg/fl5X5CjpNJwaSRTPhAaWgAFxu1A2+0ARvMzeFkIy0mxdut+U5vV7Kdluc+6YPvhvjnzQ/ljjwCeiReTvw9CfZUvdvw91Y5uZ2KDm7jkpGqJ9zcl0z90544+6WtxwvUgumSonN+KkXZ63qLs2bkEg7hm9Zay0uOeSzVikbToZ8IzitdPnhhnesehHw9VtaNxyVeJUvls3pFScOIsUXH12btqdSgRu80IKEiWUcVM5s3lRoYq2OufdZ8U/SNuS/soeJ++5ebXC9KvUGei86sqyKPZ0EzTYd3pIWgDh15rJ2W7+U3/b1JWrNvRXPCTc3dt4YxI42c1mpUxfAw2Tbk9Ve8+U3bwq2Hhh8+tyAlhiPqSbeSTnb/LemOeGPPOYi51mOSSmWkX8sc56qir6RjsH081Y53vgqnnPJTTQPzx38UwON6R5XepQTwvPopNGeNyTjniURbhclGeSCQdzz9lmqLU4e2Ky1SkcX6DceK3tG7z3hef2daDx9QF6LOWQPqtMU0nj3UOoV1TliqScynUq5zzQmUKQsomxWuFnL5oQo4/ZGuXurFWKzOQhFD1Oyh/LHE+q1A55IQtIVJ5sP6fWFCmc8kIQEgPZVO9kIQSt59/VVShCmj5LPmlt5oQgyb8vZImxCEiVVgslVCFNNf2fjxC9WlihC0wKnWx5qgjPVCFVTFbihCFJ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1" name="20 Rectángulo"/>
          <p:cNvSpPr/>
          <p:nvPr/>
        </p:nvSpPr>
        <p:spPr>
          <a:xfrm>
            <a:off x="3201694" y="2132856"/>
            <a:ext cx="936000" cy="2016000"/>
          </a:xfrm>
          <a:prstGeom prst="rect">
            <a:avLst/>
          </a:prstGeom>
          <a:solidFill>
            <a:srgbClr val="FFC000"/>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2" name="Picture 4" descr="http://t1.gstatic.com/images?q=tbn:ANd9GcT6A4ihZ6jtoe8Hg2c1VYF7aE3vdD4ju5aYLnwaQWDoZnRZMK8&amp;t=1&amp;usg=__ZFTxeDSR3SULLlzgJRHXiVeIdGU="/>
          <p:cNvPicPr>
            <a:picLocks noChangeAspect="1" noChangeArrowheads="1"/>
          </p:cNvPicPr>
          <p:nvPr/>
        </p:nvPicPr>
        <p:blipFill>
          <a:blip r:embed="rId3" cstate="print"/>
          <a:srcRect/>
          <a:stretch>
            <a:fillRect/>
          </a:stretch>
        </p:blipFill>
        <p:spPr bwMode="auto">
          <a:xfrm>
            <a:off x="7011406" y="177836"/>
            <a:ext cx="900000" cy="900000"/>
          </a:xfrm>
          <a:prstGeom prst="ellipse">
            <a:avLst/>
          </a:prstGeom>
          <a:noFill/>
        </p:spPr>
      </p:pic>
      <p:sp>
        <p:nvSpPr>
          <p:cNvPr id="23" name="22 Rectángulo"/>
          <p:cNvSpPr/>
          <p:nvPr/>
        </p:nvSpPr>
        <p:spPr>
          <a:xfrm>
            <a:off x="3207578" y="4149080"/>
            <a:ext cx="936000" cy="2016000"/>
          </a:xfrm>
          <a:prstGeom prst="rect">
            <a:avLst/>
          </a:prstGeom>
          <a:solidFill>
            <a:srgbClr val="FFC000"/>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4" name="Picture 2" descr="http://t0.gstatic.com/images?q=tbn:ANd9GcT5XUuSINpP4DetblyDS9lbuI41nvWOoNxbdBGozA_RhpAAtrI3nA"/>
          <p:cNvPicPr>
            <a:picLocks noChangeAspect="1" noChangeArrowheads="1"/>
          </p:cNvPicPr>
          <p:nvPr/>
        </p:nvPicPr>
        <p:blipFill>
          <a:blip r:embed="rId4" cstate="print"/>
          <a:srcRect/>
          <a:stretch>
            <a:fillRect/>
          </a:stretch>
        </p:blipFill>
        <p:spPr bwMode="auto">
          <a:xfrm>
            <a:off x="3109518" y="2575314"/>
            <a:ext cx="1053082" cy="1311134"/>
          </a:xfrm>
          <a:prstGeom prst="ellipse">
            <a:avLst/>
          </a:prstGeom>
          <a:ln>
            <a:noFill/>
          </a:ln>
          <a:effectLst>
            <a:softEdge rad="112500"/>
          </a:effectLst>
        </p:spPr>
      </p:pic>
      <p:pic>
        <p:nvPicPr>
          <p:cNvPr id="25" name="Picture 4" descr="http://t1.gstatic.com/images?q=tbn:ANd9GcSFiiiszSMe7Cy8PxELlVMvFb48gF9Z8el1SFP8xzGSzpDMyoPX"/>
          <p:cNvPicPr>
            <a:picLocks noChangeAspect="1" noChangeArrowheads="1"/>
          </p:cNvPicPr>
          <p:nvPr/>
        </p:nvPicPr>
        <p:blipFill>
          <a:blip r:embed="rId5" cstate="print"/>
          <a:srcRect b="4961"/>
          <a:stretch>
            <a:fillRect/>
          </a:stretch>
        </p:blipFill>
        <p:spPr bwMode="auto">
          <a:xfrm>
            <a:off x="3099372" y="4492104"/>
            <a:ext cx="1080119" cy="1310400"/>
          </a:xfrm>
          <a:prstGeom prst="ellipse">
            <a:avLst/>
          </a:prstGeom>
          <a:ln>
            <a:noFill/>
          </a:ln>
          <a:effectLst>
            <a:softEdge rad="112500"/>
          </a:effectLst>
        </p:spPr>
      </p:pic>
      <p:sp>
        <p:nvSpPr>
          <p:cNvPr id="20" name="19 Rectángulo"/>
          <p:cNvSpPr/>
          <p:nvPr/>
        </p:nvSpPr>
        <p:spPr>
          <a:xfrm>
            <a:off x="4576723" y="1412776"/>
            <a:ext cx="2111604" cy="584775"/>
          </a:xfrm>
          <a:prstGeom prst="rect">
            <a:avLst/>
          </a:prstGeom>
        </p:spPr>
        <p:txBody>
          <a:bodyPr wrap="none">
            <a:spAutoFit/>
          </a:bodyPr>
          <a:lstStyle/>
          <a:p>
            <a:pPr algn="ctr"/>
            <a:r>
              <a:rPr lang="es-MX" sz="3200" cap="small" dirty="0" smtClean="0">
                <a:solidFill>
                  <a:srgbClr val="FFE38B"/>
                </a:solidFill>
                <a:latin typeface="Trebuchet MS" pitchFamily="34" charset="0"/>
              </a:rPr>
              <a:t>Perredistas</a:t>
            </a:r>
          </a:p>
        </p:txBody>
      </p:sp>
      <p:sp>
        <p:nvSpPr>
          <p:cNvPr id="26" name="25 Llamada de flecha a la derecha"/>
          <p:cNvSpPr/>
          <p:nvPr/>
        </p:nvSpPr>
        <p:spPr>
          <a:xfrm>
            <a:off x="1116163" y="1643050"/>
            <a:ext cx="2071702" cy="4606086"/>
          </a:xfrm>
          <a:prstGeom prst="rightArrowCallout">
            <a:avLst>
              <a:gd name="adj1" fmla="val 41555"/>
              <a:gd name="adj2" fmla="val 124957"/>
              <a:gd name="adj3" fmla="val 25000"/>
              <a:gd name="adj4" fmla="val 75000"/>
            </a:avLst>
          </a:prstGeom>
          <a:solidFill>
            <a:srgbClr val="FFE3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solidFill>
                <a:schemeClr val="accent6">
                  <a:lumMod val="50000"/>
                </a:schemeClr>
              </a:solidFill>
            </a:endParaRPr>
          </a:p>
        </p:txBody>
      </p:sp>
      <p:sp>
        <p:nvSpPr>
          <p:cNvPr id="27" name="26 CuadroTexto"/>
          <p:cNvSpPr txBox="1"/>
          <p:nvPr/>
        </p:nvSpPr>
        <p:spPr>
          <a:xfrm>
            <a:off x="1269768" y="1428736"/>
            <a:ext cx="1846659" cy="5072098"/>
          </a:xfrm>
          <a:prstGeom prst="rect">
            <a:avLst/>
          </a:prstGeom>
          <a:noFill/>
        </p:spPr>
        <p:txBody>
          <a:bodyPr vert="vert270" wrap="square" rtlCol="0">
            <a:spAutoFit/>
          </a:bodyPr>
          <a:lstStyle/>
          <a:p>
            <a:pPr lvl="0" algn="ctr"/>
            <a:r>
              <a:rPr lang="es-MX" sz="4000" cap="small" dirty="0" smtClean="0">
                <a:solidFill>
                  <a:schemeClr val="accent6">
                    <a:lumMod val="50000"/>
                  </a:schemeClr>
                </a:solidFill>
                <a:latin typeface="Trebuchet MS" pitchFamily="34" charset="0"/>
              </a:rPr>
              <a:t>Preferencia entre Simpatizantes</a:t>
            </a:r>
            <a:endParaRPr lang="es-ES" sz="4000" cap="small" dirty="0" smtClean="0">
              <a:solidFill>
                <a:schemeClr val="accent6">
                  <a:lumMod val="50000"/>
                </a:schemeClr>
              </a:solidFill>
              <a:latin typeface="Trebuchet MS" pitchFamily="34" charset="0"/>
            </a:endParaRPr>
          </a:p>
          <a:p>
            <a:endParaRPr lang="es-MX" sz="2800" dirty="0">
              <a:solidFill>
                <a:schemeClr val="accent6">
                  <a:lumMod val="50000"/>
                </a:schemeClr>
              </a:solidFill>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1 Gráfico"/>
          <p:cNvGraphicFramePr>
            <a:graphicFrameLocks noGrp="1"/>
          </p:cNvGraphicFramePr>
          <p:nvPr/>
        </p:nvGraphicFramePr>
        <p:xfrm>
          <a:off x="0" y="1268760"/>
          <a:ext cx="9144000" cy="5262761"/>
        </p:xfrm>
        <a:graphic>
          <a:graphicData uri="http://schemas.openxmlformats.org/drawingml/2006/chart">
            <c:chart xmlns:c="http://schemas.openxmlformats.org/drawingml/2006/chart" xmlns:r="http://schemas.openxmlformats.org/officeDocument/2006/relationships" r:id="rId3"/>
          </a:graphicData>
        </a:graphic>
      </p:graphicFrame>
      <p:sp>
        <p:nvSpPr>
          <p:cNvPr id="8" name="7 CuadroTexto"/>
          <p:cNvSpPr txBox="1"/>
          <p:nvPr/>
        </p:nvSpPr>
        <p:spPr>
          <a:xfrm>
            <a:off x="1691680" y="57324"/>
            <a:ext cx="7128792" cy="1152000"/>
          </a:xfrm>
          <a:prstGeom prst="roundRect">
            <a:avLst/>
          </a:prstGeom>
          <a:solidFill>
            <a:schemeClr val="accent4">
              <a:lumMod val="75000"/>
            </a:schemeClr>
          </a:solidFill>
          <a:ln>
            <a:noFill/>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wrap="square" rtlCol="0" anchor="ctr">
            <a:spAutoFit/>
          </a:bodyPr>
          <a:lstStyle/>
          <a:p>
            <a:pPr marL="504000"/>
            <a:r>
              <a:rPr lang="es-ES" sz="4000" dirty="0" smtClean="0">
                <a:solidFill>
                  <a:schemeClr val="bg1"/>
                </a:solidFill>
                <a:effectLst>
                  <a:outerShdw blurRad="38100" dist="38100" dir="2700000" algn="tl">
                    <a:srgbClr val="000000">
                      <a:alpha val="43137"/>
                    </a:srgbClr>
                  </a:outerShdw>
                </a:effectLst>
                <a:latin typeface="Arial Rounded MT Bold" pitchFamily="34" charset="0"/>
              </a:rPr>
              <a:t>3.c </a:t>
            </a:r>
            <a:r>
              <a:rPr lang="es-ES" sz="4000" cap="small" dirty="0" smtClean="0">
                <a:solidFill>
                  <a:schemeClr val="bg1"/>
                </a:solidFill>
                <a:effectLst>
                  <a:outerShdw blurRad="38100" dist="38100" dir="2700000" algn="tl">
                    <a:srgbClr val="000000">
                      <a:alpha val="43137"/>
                    </a:srgbClr>
                  </a:outerShdw>
                </a:effectLst>
                <a:latin typeface="Arial Rounded MT Bold" pitchFamily="34" charset="0"/>
              </a:rPr>
              <a:t>Alrededor del</a:t>
            </a:r>
            <a:endParaRPr lang="es-ES" sz="4000" cap="small"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9" name="8 Pentágono"/>
          <p:cNvSpPr/>
          <p:nvPr/>
        </p:nvSpPr>
        <p:spPr>
          <a:xfrm>
            <a:off x="251520" y="116632"/>
            <a:ext cx="1800200" cy="1148400"/>
          </a:xfrm>
          <a:prstGeom prst="homePlate">
            <a:avLst/>
          </a:prstGeom>
          <a:solidFill>
            <a:srgbClr val="7030A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dirty="0" smtClean="0">
                <a:latin typeface="Trebuchet MS" pitchFamily="34" charset="0"/>
              </a:rPr>
              <a:t>3. ASPIRANTES</a:t>
            </a:r>
            <a:endParaRPr lang="es-MX" dirty="0">
              <a:latin typeface="Trebuchet MS" pitchFamily="34" charset="0"/>
            </a:endParaRPr>
          </a:p>
        </p:txBody>
      </p:sp>
      <p:sp>
        <p:nvSpPr>
          <p:cNvPr id="25602" name="AutoShape 2" descr="data:image/jpg;base64,/9j/4AAQSkZJRgABAQAAAQABAAD/2wBDAAkGBwgHBgkIBwgKCgkLDRYPDQwMDRsUFRAWIB0iIiAdHx8kKDQsJCYxJx8fLT0tMTU3Ojo6Iys/RD84QzQ5Ojf/2wBDAQoKCg0MDRoPDxo3JR8lNzc3Nzc3Nzc3Nzc3Nzc3Nzc3Nzc3Nzc3Nzc3Nzc3Nzc3Nzc3Nzc3Nzc3Nzc3Nzc3Nzf/wAARCADAAMEDASIAAhEBAxEB/8QAHAAAAgIDAQEAAAAAAAAAAAAABgcACAEEBQMC/8QAURAAAQMDAQMGCAgLBgUEAwAAAQIDBAAFEQYHITESQVFhcYETIpGhsbLB0RQjMjZCVGJ0FRYXMzVSZHKClKIkQ0RzksIlJlVj8DSE4fFTk9L/xAAaAQACAwEBAAAAAAAAAAAAAAADBAACBQEG/8QAMREAAQQBAgMIAQQBBQAAAAAAAQACAwQRITESEzIFFCIjQVFhcTMkQlKRFTSBodHw/9oADAMBAAIRAxEAPwB4Vzr1e7fZYpk3KShlH0QTlSz0JHE19Xu6R7Ra5M+Ufi2GyogcSeYdpOBVdr9ept9uLk2evlKPyED5LSf1U9Xp303Vqmd2uyWsT8oYG6Ylz2upDhTa7YVpHBySvk5/hHtNcwbXLyONvgnsKvfS9NYrWbRgAwQs425T6ph/lcvPNAg/1++sflbvf1GB/V76XtSrdyg/iud6l90wvyt3v6jA/q99T8rd8+owP6vfS9O7HPk4A6TRdYNn19vAQ6ppMKOrf4SRkEjqTx8tDkgqxjLgrsmsP0auoNrd7+owP6vfWU7Wb4s4RAgqV0Dlk+Y0UWnZZZIgBuDj85fOFq5CP9KfaTRdAs1stiORAgR2Bj+7bAz30hJNVHSxNMjnPU5LqLrjW8xIVG04laVcFBhzB7zit9vUG0RYBGm44H2iB/vpiDHRXmuRHbOHHmkHoUoCgGZp2jCOI3DdyAVX/aInjpqMexY//utKVrLXUQEv6aCQOJDK1Ad4JFMtMqMr5L7SuxYr0BSrBTgjpFcEzRvGFCwnZyTbu1e/sq5L9viNq6FoWPSax+Vq9/U4P+lXvpuy4USa2pqXGafQfouoCh56Fbtsz09PyqMwuC7zLjqwP9JyPRR456x62ITopx0uQWdrN8P+CgHuV76g2tXv6nB8ivfWtftml7t3LcglE9hO/wCKHJcH8J491BS0LbWptxJQ4g4UhQwUnrHNT8UNSUeAJN8lhm5R7+Vm+80WD/pV76x+Vm//AFWB/pV76Ad9TNG7nB/FD71L7o/G1m/Z3xIBHRyVD21vwdrz6VgXG1IWnnVHcwfIaWNYqrqUBGOFdFuUeqsdp3VNq1C2fwfIBdSMrZX4q093OOsV2wRiquxJb8KS3KhvLZkNK5Ta0cx9x4EU/wDQ2pE6ksiZCwESmj4N9A4BWOI6iN//ANVl26Zh8TdloV7Ik8J3RLUrFSkU2lltrnqbgW+3oVgPOF1wdISMDznPdSiPGmPtuJ/DVtHRHV61LivQ0GgQBYttxMpUqVKyBvwKcSqmK7umNKXPUjxTEaDcZJ5Lkh1PijqHSeyu5oPQbt95FwuZU1beKEg4VI9yevnpzxIseFGbjxW0NMtJ5KEIGAkDorMtX+Dwx6n3T9epxDich/TGh7Rp5CXENfCZY3mS+AVZ+yOCR2eWu/MmRoLKn5bzbDSRvW4oJHnoG1ftLjW1a4llSiXJSSlbpPxTZ4fxHs3ddKi73m43uR4a5y3JC8+Kk/JT1JTwFKxVJrB4nlMPsRxDDRqmvetqtpiEotjLs9f648RvykZPcKCrltJ1HOKgzIahIPBLDeVD+JWfZQzbrfNuskMW6K9Jd5w2nPJ7TwHeRRvatlN0khK7jLYhoPFCE+FWPZ6ab5VWDq1KX5liXZBcq73SYomVcpjxPHlvKI8ma0leOrKyVdZO+nVC2U2BlIMlyZJWOJLvIB7hXVa2eaVQP0ShXWpxZ9tcPaEDelq73OU7lV/ASOc9xxW1GuM6IQqNOlMkcOQ+oe2nurZ9pZXG0ND91ax7a0Jmy7TbwUWkSo5PDwb5IHcc1z/IQndq6Kco2KW1s2g6lgkf28ykA/JkpC89+4+ejKy7WorpS3eYLkcncXWDy0+Tj6a0rrskfaSV2q5JdOPzcpGCerlJ91Al6sF1sa8XSC4wknCXPlIJ6lDd3Vbhpz6DQqvFPFvqrD2262+7RxIt0pmQ3wKmznHURxHYa52otKWnULf9tj4exhMhrxXE9/OOo5FV/g3CXb5IkwJLsd4f3jSsE9vT2GmbpPailakxNRpS2TuEtsYSf3xzdopWWlJD4oz/ANpiO0yTwvCENW6JuGmlF4gSIGfFkoHyR0LH0e3hQyQRxFWhKWpLG/kONOJ386VJI8hFKbX+zwQm3LpYGiY6fGfijJKPtI58fZpitf4vBL/aDPUx4mJa1Kn/AJx41K1AQRkLPIwpR1shuK4uqTDKz4KYypJTndyk7wfJmgWifZsM63tf7y/UNL2mgwuBRq5IkbhWDqVMddSvNLcSd23fpq2/dletS3pjbbj/AMbt33ZXrUuuffXoqX+nasW1+UqDso62caLF8c/CFyQTbm1EJQf8Qoc37oPHpO7mNcLR2nXdR3luKgkR0DlyHE/RT0DrPNVg4caPBiNx4raW2GUBKEJ3BIFAv2izy2nVGqVw7xOUUtiJGK1KQ0y0nJOQEpSB5hSc15tAfu63IFmcWzbx4q3UnC3+w8yfT2VNpWslXeUu1W1zEBk4dWk48Oodf6o85oQs9rmXi4tQoDfhH3Dv5gkc6lHmA/8AihVajWN5sqJYnc48DFrxY7sl9DEdtbryzyUIbSVKUeymZpXZaClEnUa95/wjSuH7yh6B5aMdHaQg6Zj4bT4aYpIDslQ3q6h0DqHfvomwKFYvuf4Y9Arw1A3xP3WnbrdEtscR4MZqOyncENpwO/prcwKgrNZx13TwGNlgVmsVKiizUqVKiixgdlechhqQ2pt9tLjahhSFjII6xXrUqKEZS11TsvhyguRYVJhvcfAH80o9X6vopU3CBKtkxyHPYWxIRxQvd3jpHWKs/gdFcXU+m7fqOCY85sBYz4J9IAW2eo+znp+tefHo/UJOao12rd0ntEa2l6eeTFlLXIthPjNcVNdaPanyU8IMyPcIjUqI4l5h1IUhaTkEGq8aksE7Ts8xJ6Qc+M06keK4npHtHN5K6ugtXu6bm+CkFS7a8oeEbBzyCfppHpA49tM2arZWc2LdBgncw8uREG0vQ6YwcvVnbCWh40phAwE9K0jo6R30s8Y9lWhbW1KjpWlSHG3E5SobwpJHnFIzaLpb8Xbt4aMnFvlEqa6G1cSj2jqz0VKFrPlPK5br/vahCifZuojW9qAP01D+g0MkYNEmzg/872r99XqGn7H4XfSUg/I1WGqV81K8wt1Jzbb+nbd92V61LoZJwASTuAHP1Uxttn6dtv3ZXrVydl9kF41I268jlR4SfCrBG5Ss+IPLv7q3q8gjqBxWRKwvnwE0dA6dTp2wtNuAfC3sOyFfaI3DsA3eU1wdrGqDAiJssNf9plJJeUk70N9Harh2Uc3OazbbfImSVclphsrXjnA6PRVcLxcX7xdZNxlfnX15wDnkjglI6gMCkKcRsSl7k3YkEUYY3deEaK/LksxYjRceeWEIbSMco9HZTs0hH0/pSAqK7dIAuB3S1qeSDyh9HecgDhjtPPXE2Q6bSllV+lpy45luMD9FPAq7Tw7KXurAPxovGUJyZjnrGnJP1UhjBwAl2eQwPIySn/8AjJY/+rwP5lHvqfjJZP8Aq8D+ZR76rVyU9A8lTCf1R/pqn+LaP3K3fyfRWjjTI0tHLjSGnk9LawoeavfNVcgS5UB9L0GQ7GcSflNK5J83Hspy7NtaOX5K7fcyDPZRyg4BgPJzjOOYilLFJ8Q4hqExDba88J3R0+82w0t15aW20DlKWs4CR0k1zfxlsf8A1aB/Mo99cjadL+C6LnkfKeCWRn7SgPRSCwnnA8grtSmJ2l2cKWLPKdjCsr+Mlk/6vA/mUe+uoFAjcQaquUjknA8gqy+nZQm2K3ygfzsdCu/k76rbq93xrldr2Odlb7rqGW1OOqShCAVKUo4AA4kmub+Mtj57vA/mUe+pqr5tXX7o76pqtSQOQPFHDoFdqVBYzk4wpYsckjRWhhz4k5suwpLMhsHBU0sKAPRkV5zrrAgKSidNjR1LBKQ86lJIHRk0stic8JfuVuUccoIfQObd4qv9prX22AG72wEbhHWSD+8K53TM/KJUNjyuYEZ6od0xqO1OQ5N4gA71NOiQjLa+Yjf/AOCkdPhvW6YuI+ElSMEKQcpWk8FJPOCN9a2Eq+ikdwpn3/TYuWzq0XOK3/a4URBVyRvW1jeO7j5emtGNvdCATkFJud3gE41Cxsk1Spt0WCc78WrJhrUfkniW+znHeOimHqezM36zSbe9jLifEVjPIWPkq7j5s1XNh5xh9t+OstutqCm1pPySDuPmqxelLwi+2KLPSAFuIw4gfRWNyh5aUvQcp4kb6pirJxsLHKukyM9ElPRZKCh9lZQ4k8QobjXe2cfPe1fvq9Q0RbYrII11YuzKMNyx4N3A4OJG4949FD2zgH8eLV/mK9RVPGXm1S74SnL5c4arC1KxvqV59bCTu23fe7b92V61FGyG2CFpdMxQ+MnOFz+EeKkeQE99C+2tKnL7bG0b1KjlI7SvFNa1Q0wLZFiIGEsMpRjowBT8z8VWN90pE3M7nIF2z3csWqNa2lYVLXynd/0E78d5x5KVljtjl5u0S3N5CpDgQpQ+innPcAa7u1CcZ+sJaQrlJipSwnHNgZV5ya7mxe2h+5zrmtOQw2lpHUpW8+YDy05H+nqcXqUs/wA2fHsmvCiMw4TMWOgIaZQEIA5gKrtq051TeD+2OetVkTwqt2rRjVN4H7Y761Ldm6yORb2jAtK2RPh9xiwwvwZkPIa5eM8nlHGcUx/yQO7iL0gf+3PvoC0x847Uf2xn1xVlDwFHv2JIngMOEOpCx7SXBVcktlmQ6zkHwa1IyOfBx7KIdnC1I1pa+SSOUtaT1goVkVwrl+kpf+e56xrs7PlFOtLTgZ+OI8qVU5KeKBxPslo9JgAj7bTL8HZ4ELO958rPXyE+8ilARg7qYW2eUHdQw4wP5iLyj1Favcml6Ouh0G8MA+Ve24mUqA4p87K5fwnRkJJVlTJW0e4n30ht/NxpubEZhXAucMn828l0A/aGD500PtJnFDn2V6LsSYRxqn5tXX7o76hqtQ4CrK6p+bd1+6O+oarV9EULsvZyJf6giXZ3P/B+sLeskBDqyyvPQsYHnxRJts/S9sPRHX6wpctOKYcS82cLaUFpPWN4o82sy0z3bFLbxyX4Rc3dZSaYkZi0x/uhMfmAtQDzGrE6JSF6MtKVAEGKkEHnGKrqKsXoU50dZ+b+zJpftPpb9olHqckjrOy/gHUUqGAfAlXhWD9g5x5Dkd1GGxe8FqXMtDqvFdT4drJ+kMBXmwa39tVsS5AhXVCPHZc8C4r7Kt48489LnSk9Vr1HbZnK5KUPpDn7ijyVeYmiD9RU13XD5NhPHX1q/DGlJ7CU8p1CPCtY5lp3j0Untm2/W1pI51qP9BqwKgFNkL3gjB66RmlIQtu1JiEBgR5bqAOrkqx5sUnVk8mRh9kzYb5jHJ7ZqVipWem0s9fRky9ommGFDKVlOR0gLz7KZaiAjJ7aAtSpC9qWmuV9FlxXfhVG09XIgSF/qtKPmNHlOWsHwhM0Liq03WQuTdZsle9T0hxZIPSomnLsdihrSIeI8aRIcWT0geKPRSPG8DrFWD2aICNEWrA+U0VHvUa0u0NIWtSNMZlJRMR6Krbq751Xj74761WSNVt1d86bx98c9al+zPyH6Rb/AEhfGmPnHavvjXrirKEjG+qz2F9qNfLe++sIaaktrWs8EpCgSaeh13pfH6ai5zwyd3mq/abXOkbgKtJwDTkpCXMYuUwc/wAIc9Y12tnqgnWdpzxLxH9Kq4k9aXZ0l1tRUhby1JV0gqJBrtaAKRrG1k8zildwQo1ovH6cj4SjPyj7X1tFlGXrK6LzlLaw0P4UgUOCti4STMnypSuL7y3D3k18Q4zkyUzFYQVPPLCGwOcnhRIgGRAH0VJDxvK8T5KP9jUvwOpX45O6TFO49KVZ9CjQB20RbP5Yh6ytjqzgLd8EexQKfbQ7TQ+FwVoHcMgTz1T827r9zd9Q1WofJFWV1Pv03dPujvqmq1j5Keykuy+lyav7hY35rt3mcJtisKOXlyM28wodACwU+YiuJWd/GtJzOIg+ySa/AIWKsXoTH4oWfHD4Kmq6VYvQnzPs/wB1RWd2n0tTlDqK8NosP4bo25oAypDXhU9qTmq+FXEgcN9WZv6A5Y7ggjIVGcH9JqsqD4iR9nf5Kr2acscF27o5pVnbPI+GWiFKzkvMIWT2pBpaSowjbbIx4B7Do7S0R/to70MsuaPtCic/2VA8gxQnqBATtgsSsDx4+e8eEpGI4e8fBTcgy1p+kyKlZzUpdHQBqY42o6Zzu+JcHmVRtPTy7fJT0sqHmNLvaBI+CbQ9NP5wElIJ6ivknzE0yiApBSeB3Hso0ow1hQWalwVWc4AxVgtmpB0RauppQ/rVSGucYxrnMjkFPgX1owepRpz7H5fh9IIaKsmO+4juJ5Q9NaXaIzA1ySpnEpCOFcKrfrE/813j74761WQJ8Wq36w+dd4++O+tS/Zn5Ci3+gLjE4rIJ44Nbtkgpud4hQVrLaZLyWisDJTndnFM0bII5IJvMjs8AitSWzHCcPSMUL5BlqUu9Rx5qLNIWx5m33HUjwU3HhxXRHWR+cdUkpGOzPHpPVR5a9lFoivh2fJkzgk7m14Qg9oG8+WvXaopm3aL+CR0IZbdeaaQhAwAAcnd2JpOS6JSI4/VMsrGMF7/RJLHJ3dFFWzKD8O1lCKkgpjBb57hgecihXfz8aZOxhlluTcZ760I5KUsoKlAZycn0Cm7juGF2EtXAMoygrVEL8HaiucIAgNyVlI5uSTyh5lVoQ3jGmR3xxadSvPRgg0ZbXIzbep0S2ClSJMdJUpJBypOR6MUD8nlZT0irQnmQD6UlHDKcKyd+cS5pq4uJxyVQ3FDvQaraneKfVul/D9mgkK3qXa1BR6wgg+ikIn5IpPs0YLx8pi7rwlQ1K7Flgidbb3hHKcjRUvpI4jkrGcdxNcg1oh4c4tHoki0gArAqxWgvmdZ/uqarrVitB/M6z/dU1m9p9LU9Q6iuhfnA3Y561cExnCf9JqsqB4oOOjNWG2hSvgejrm5nClsltPWVHk+2q9FJxgZ4YA6a52YMMcV28cuAVi9Ct+B0dZ0fsqD5Rn20K39wK2v2NGfkR9/Vnwh9lHNljfArNBjH+5joQe0JFLWfIEjbVEAO5kpaPaGyfbSEWr3n4Kbfo1o+k2cVKxmpS6PlJ7bS4pq/2xxBwpEflg9YXmmrbJaZ9ujSkHKX2UrBHWKVO2zdfbb91V61FmyS5idpVEVSsuwnC0Rn6PFJ8h81OzMzWY5KRPxO5qXG0y3mBq+ZkEIk4kJ6+V8rzg0QbFrn4OdPtaiAHkh9vtScK8xFdLbRai7b4l2bRkx1eDdI5kKO4+X00tNP3RdlvUO4t8r4lwFaRxUg7lDyGnWfqKePUJZ/lT591ZXimq4ax+dd4H7Y56asVGkNSorUhhYW26gKQoc4IyDVdtZbtW3n7456aW7N0ld9I17VgXzo841TZz+2NemrIjmqt2kN+qrQP21r1qskmp2n+QfSlHoKh4Uq9t0rdaYgVxU46R2AAek01FcKRm16UZGri1k4jx0JA6CcqPsoFFvFOPhGtuxEUEHjWfRWQOUQkYySAMnjRQnZ3qlQB/BqcH9oR763nysYfEcfayGMe7VqFuYDm6KxziiSRoTU0Zhx9+2FLbaStag8g4AGScA0ObiMjgeFdZIx/ScqPa9p8Sb2gpXwnZlco5VvjJkN9gKSoesaUCfkjspg7NZRFl1PDyMmL4ZI/hUk+yl8kYSOwUpVbwySfaNO7iYxHuyKOiXdbrFcHivQCg9hUBQPIYXFfdjOZ8IytTageOUnHso92LKH4wzh+x/7xXH2l282/WM7AARJxIR/EN/9QVUY/FpzffCs9ua7SharE6DIGjbOT9VTVdqsRoU40ZaCTgCMnfQe1OhqJQ6ihbbTcQ3aIduSrx5D3hFp+wn/AOSKWuloKrlqO2wwnlBx9PKH2UnlK8wrd17evw5qaU+glTDPxDPRyUk5PecmibYzafD3KZdXAORHQGmz9pW9XmA8tWZ+nqEndccedY0TeOEo37kjeeqkZpqb+EdqjM0HKX5rqknq5KsebFNbXF1/BGl58lCkh0t+DaBP0lbh6fNSZ2cjk60tA/7p9RVKVI8xSP8AhMWH4kY35VhKlZxUpDKcwk7tt/Tlt+7K9auZsqvf4L1MmM8rEecnwRydwXxQfSO8V09t36btv3ZXrUu21KQsKQpQUk5BTxHZW7BGJKgaVkzSFljIVmbpBaudukQnxlp9soV1Z5+7jVbrpAftk+RBlgeFYcKFdeOB7xg0+9C39OobAxJUoCS2PBSEjmWOfv40MbW9MKmRk3uE2C9HTiSlO7lNj6X8PP1dlI0pjBKY3Jqyzmxh7d187INRB+EuxyVjw0cFcflH5TfOO4nyEUvNaY/G287/APGOemubDlPQZTEuK4pt1lQU2tO8g+3206tLjTGroapzlpgKnk5loW0kqSs8TnnB5jTUgFWUygZBQG+ewMzqEp9HI/5qs+4/+sb9NWPTwFciNpawxn2349nhNutqCkLQykFJHAg12az7dgTuDgMJyvCYmkErCqrlraUZurbq+FcpJkFCT1JAT7Ksad9cRzSWnnVKU5ZYKlKJJJYGSTvJqVZ2wuLiFLEJlbgJD6Thmfqa2RSDhchJVn9Ubz6KskMVyoGmrJb30SIVqiMvIzyXENAKTnjg11gKluwJ3AgaLteHlNwvJ9tLrLjahlK0lJz11WGYwYsp+MsEFl1beOwkVaMjdXEk6S09KfW/Is8Nbriipay0MqJ5z01apa5BORuq2IObjVJXQkgsXGe3nc/bpCMdJCCrHmoaA3ADo56sjH0rYIyw4xaITawCkKSyAcEYIz1g4rzTo7TaMgWSB/8AoTTLe0GNcXAbpc03FoGdktdivzhm5+p/7xXT22W/9G3JI3gqYWQOY+MPOD5aYVtsNqtb637dbo0ZxaeSpTTYSSOON1e9yt0O5x/g9wjNSWcg8h1PKTnpxSzrQNjnAaI4gPK5arDgY3Hf1U1LnqP8DbMbXEYWEzJkUNo370I+kr2DrNE99tWkrFbXZ02z29LbfABhPKWrmSOkk0krtcHLjNU+tpDKAkIZjoGEstj5KEjoGe85p9rhbLdNBqlC3uwIzqVppSpxSW20kqUoJSgcSSdw9AqxOjLILBp+LBJy8E8p5WOLit58nDupcbJ9LqmT/wANzGsR455McKHy3OdXYPSeqmlfrrHstqk3CUrCGUE4HFR5kjrJpa9NzHiNn/ijVY+Bpe5LLbNevDTY9mYPisYef61EeKO4ZPfQzs7OdbWn/NV6iq4lwmvXGc/NlK5T76ytZ6zzdg4d1drZ5n8drT/mn1FU9yRFVLfhK8zmTg/KsPUqVK8+tjKTm24f8btv3ZXrUuM430x9t36ZtvVHV61Lg16Kl+BqxbX5SiLQ+pV6avAkL5Soj2ESUD9XmUB0p84zT/jvszI6HmVpcadRykqG8KBHHsqr44H0UwNmutU2hYtN0c/sC1fFPKP5knmP2SfJ2Uvfq8fmM39UepYA8Dlr7R9GLscpVyt6Cba8rKkpH5hZ5v3TzdHDnoYsd4m2G4InW9wpcBwpB+StPOk9X/3Vj3WmZkZTT7aHWXUYUlW9KgfZSY1zoGRZFuTrUhb9t3qUlO9bHUelPXxFDq22yN5UqvYgc08yNM/SmqrfqSKHIq+RISMux1qHKQfaOgjzUQgg89VdhTJECUiVBfWxIbOUONneOnu6uemrpTahHeCI2oUJjOgYElA+LV2j6Po7KDZoPjPEzUIsNtrtHbpnVivGLKYlspejPNvNKGUrbUFA94r1yBxNZ503Tm6+qlYBrNRRSpUrB4VFFKzXyTjnrClpQCVEADeSeauKL6rl369wbFCXMuDyUNjckcVLPQkc5oY1TtJtdrC49tInywCPiz8Ug/aV7BmlBebvPvc1Uy5Pqdd4JHBKB0JHMP8AzfT1ejJJq7QJSa01mjd1v6t1PM1LcPhEkluOg4jxwrc2OnrUenyV7aL0pJ1NcQnCm4LKh8IfAxgceSnrPmFfWj9HzdTSkr5KmIAV8ZJI4/ZT0nr4DjTztFqh2aC1CgspaYbG5I35POSecnppyxZZAzlxbpeGF0juN694sZiHFajxm0tMNICUISMBIHACkrtM1UL3cRAhOcqBDVxByHXBuKusDeB3miPabrdLTbtltDuXlZRJfSfzf2B19J5qU3MOoYqtCqc81/8Asu2rAA4GqHjuoi2d5/Ha0/5qvVNDlEmzv57Wn/NV6hrRsfhd9JOD8gVhqlYqV5hbiTe2vP4fg7t3wU4/1Uuqa+22CotWy4JBKUKWyvqzvHoNKk16Ci4GEYWPbbiUrFZHAgjIPNWKlOJbKYOgNfqtCW7beFKVAG5p4AksdR6U+inCy8zKYS60tDra05SpJyFA9B6Kq+FEHIoh0prC5abWER1eGhlWVRnD4vak/RPmNZlqhxHjj/pPwW8eF6PtXbMo85bsyxFMaSolao6vzayej9U+alVcrdNtcox7hFcjvJ+i4MZ6wecdYp96b1fadQtgRJAQ/jKozuAsd3OOsZrq3G2QbpHLFwitSGic8hxIOD0joNKxXZYDwPGn/KPJWZKOJhVdrNe7lYnuXapi4+d6kDehXak7qOrTtbkthKLvbkPHncjK5J7eSffXSvmyeE8pTtmlORVK3+Ddy4juPEeegq57P9SW5RIg/Cmx9OMQvzHBpviqWNToUvixFtqmXC2naakYDsh6Mo8zzKsDvGa7DGs9NvAFF6hb/wBZ0J9OKr3Igy4uRJiSGcHg60pPpFa3hEjipPeaqezondLlbvkg3CsgvVunkJKlXmCAP++k1zpe0TTEdJ/4kHSOZltSs9+MUgCpIHFIx2V9tIW8oJabWtR4BKSonyCoOzYxu5Tvsh2Ca902uMJC0Wm2uuK+i5JVyU+QZNAd+1fer9lM6WQwf7hnxG+/p7yalt0dqC5ckxrVICD/AHjwDSfPRnY9k618ly+TeSOPgY3tUfZVh3SvruVXNiXfZLSOy6++2xGaccdV8lDaSVHsFMfSmzB54olajV4JvcoRGz4x6lKHAdQ8tMayadtVjaKLdDbaJ+UvGVK7VHea+r1fbbYY3hrlKQ0n6KOKlnoA4mlprz5fDGEeOq1nieVux2GIkdDLDaWmmxyUoSMBI6AKW+vtoaWku2ywOhbhyl6WneEdKUHnV181DOrtoFxvgXFhhUKAdxQFfGOj7RHAdQ76DOrydVErUDnjl/pDntjHCxQnt7zmsVKla+PZZqlEmzkZ1tav81XqKoco32QwVStWCTj4uIypRJ/WV4o9vkoFohsLs+yPXGZAnlUqYqV5lbi5eo7OxfbPJgSPkup8VR+gob0qHYartdrbLtM92DcGfBPtneOZQ5iDzg1Z07642otNW3UMYM3FnKk58G6g4W2eo+zhTlS0YTg7JaxX5oyN1W+sUyLpsluTThVapzEhs8EvgoUO/eD5q5KtmepwogRI5HSJArYbcgcM8SzXVZQcYQbWd9GH5M9UfVY/8wmp+TPVH1WP/MJ91d71D/ILnd5fZCCVKStK0KKVpOUqScEHqxRpp/aTerXyWpqk3FhO7Dp5LgH7wG/vrzGzPVP1WOO2Qn3VPyZao+qxv5hPuoUslWQYcQiMbYZsCmLZtpOn7jhL764Lp+hIGB3KG6iqNMjTEByJIaeQeCm1hQ81JEbM9U/Vo3fIHur3j7M9VRiHI5YaWOHgpRQfKBWfJWrHpkTjJpv3NTsUELBCgCDxB31rLtduc3uQIqu1lJ9lLSLp/aTEx4G6ZA4JckhfrA1vIa2oo3F2ArrPI9woBhx0vCKJCd2o6TZLUk5TbIYx0MJ91bTbDDAwy022OhCQKXhG1HH+AHcitSRA2oPApVMbSP8Atutp8/JqCEnd4/tdMgH7Uz1uIQkqWoISOKlHAoeu+udPWoFLs5D7w/uo48IrzbhS1maE1vPUVTVfCCf/AMs7lendWunZjqcDAiRh/wC4HuozK0H75AhPnl2a1dPUG1SfJCmbLHENB3F1zC3MdQ4Dz0AypUiZIVIlvuvvq+U44oqUe+iv8meqfqsf+YHuqfky1R9Vj/zA91aETqsXSQk5G2JNwg7fgDorFGStmWqBwjxT2SB7qn5M9UY/9LG/mB7qP3qH+QQu7y+yDazRj+TPVH1WN/MD3VvQNlF7fWPh0mJGRzlJLisdgwK465CBniUFaU+iA47Lkh5DLCFOPOKCUNoGVKJ5gKfugNM/i7Zgh8JM18hb5Bzg8yR1CvvS2i7VpweEjIL0sjCpDu9WOgdA7KJQBism5c53hbstGtW5fiduvqpUqUgn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25604" name="AutoShape 4" descr="data:image/jpg;base64,/9j/4AAQSkZJRgABAQAAAQABAAD/2wBDAAkGBwgHBgkIBwgKCgkLDRYPDQwMDRsUFRAWIB0iIiAdHx8kKDQsJCYxJx8fLT0tMTU3Ojo6Iys/RD84QzQ5Ojf/2wBDAQoKCg0MDRoPDxo3JR8lNzc3Nzc3Nzc3Nzc3Nzc3Nzc3Nzc3Nzc3Nzc3Nzc3Nzc3Nzc3Nzc3Nzc3Nzc3Nzc3Nzf/wAARCADAAMEDASIAAhEBAxEB/8QAHAAAAgIDAQEAAAAAAAAAAAAABgcACAEEBQMC/8QAURAAAQMDAQMGCAgLBgUEAwAAAQIDBAAFEQYHITESQVFhcYETIpGhsbLB0RQjMjZCVGJ0FRYXMzVSZHKClKIkQ0RzksIlJlVj8DSE4fFTk9L/xAAaAQACAwEBAAAAAAAAAAAAAAADBAACBQEG/8QAMREAAQQBAgMIAQQBBQAAAAAAAQACAwQRITESEzIFFCIjQVFhcTMkQlKRFTSBodHw/9oADAMBAAIRAxEAPwB4Vzr1e7fZYpk3KShlH0QTlSz0JHE19Xu6R7Ra5M+Ufi2GyogcSeYdpOBVdr9ept9uLk2evlKPyED5LSf1U9Xp303Vqmd2uyWsT8oYG6Ylz2upDhTa7YVpHBySvk5/hHtNcwbXLyONvgnsKvfS9NYrWbRgAwQs425T6ph/lcvPNAg/1++sflbvf1GB/V76XtSrdyg/iud6l90wvyt3v6jA/q99T8rd8+owP6vfS9O7HPk4A6TRdYNn19vAQ6ppMKOrf4SRkEjqTx8tDkgqxjLgrsmsP0auoNrd7+owP6vfWU7Wb4s4RAgqV0Dlk+Y0UWnZZZIgBuDj85fOFq5CP9KfaTRdAs1stiORAgR2Bj+7bAz30hJNVHSxNMjnPU5LqLrjW8xIVG04laVcFBhzB7zit9vUG0RYBGm44H2iB/vpiDHRXmuRHbOHHmkHoUoCgGZp2jCOI3DdyAVX/aInjpqMexY//utKVrLXUQEv6aCQOJDK1Ad4JFMtMqMr5L7SuxYr0BSrBTgjpFcEzRvGFCwnZyTbu1e/sq5L9viNq6FoWPSax+Vq9/U4P+lXvpuy4USa2pqXGafQfouoCh56Fbtsz09PyqMwuC7zLjqwP9JyPRR456x62ITopx0uQWdrN8P+CgHuV76g2tXv6nB8ivfWtftml7t3LcglE9hO/wCKHJcH8J491BS0LbWptxJQ4g4UhQwUnrHNT8UNSUeAJN8lhm5R7+Vm+80WD/pV76x+Vm//AFWB/pV76Ad9TNG7nB/FD71L7o/G1m/Z3xIBHRyVD21vwdrz6VgXG1IWnnVHcwfIaWNYqrqUBGOFdFuUeqsdp3VNq1C2fwfIBdSMrZX4q093OOsV2wRiquxJb8KS3KhvLZkNK5Ta0cx9x4EU/wDQ2pE6ksiZCwESmj4N9A4BWOI6iN//ANVl26Zh8TdloV7Ik8J3RLUrFSkU2lltrnqbgW+3oVgPOF1wdISMDznPdSiPGmPtuJ/DVtHRHV61LivQ0GgQBYttxMpUqVKyBvwKcSqmK7umNKXPUjxTEaDcZJ5Lkh1PijqHSeyu5oPQbt95FwuZU1beKEg4VI9yevnpzxIseFGbjxW0NMtJ5KEIGAkDorMtX+Dwx6n3T9epxDich/TGh7Rp5CXENfCZY3mS+AVZ+yOCR2eWu/MmRoLKn5bzbDSRvW4oJHnoG1ftLjW1a4llSiXJSSlbpPxTZ4fxHs3ddKi73m43uR4a5y3JC8+Kk/JT1JTwFKxVJrB4nlMPsRxDDRqmvetqtpiEotjLs9f648RvykZPcKCrltJ1HOKgzIahIPBLDeVD+JWfZQzbrfNuskMW6K9Jd5w2nPJ7TwHeRRvatlN0khK7jLYhoPFCE+FWPZ6ab5VWDq1KX5liXZBcq73SYomVcpjxPHlvKI8ma0leOrKyVdZO+nVC2U2BlIMlyZJWOJLvIB7hXVa2eaVQP0ShXWpxZ9tcPaEDelq73OU7lV/ASOc9xxW1GuM6IQqNOlMkcOQ+oe2nurZ9pZXG0ND91ax7a0Jmy7TbwUWkSo5PDwb5IHcc1z/IQndq6Kco2KW1s2g6lgkf28ykA/JkpC89+4+ejKy7WorpS3eYLkcncXWDy0+Tj6a0rrskfaSV2q5JdOPzcpGCerlJ91Al6sF1sa8XSC4wknCXPlIJ6lDd3Vbhpz6DQqvFPFvqrD2262+7RxIt0pmQ3wKmznHURxHYa52otKWnULf9tj4exhMhrxXE9/OOo5FV/g3CXb5IkwJLsd4f3jSsE9vT2GmbpPailakxNRpS2TuEtsYSf3xzdopWWlJD4oz/ANpiO0yTwvCENW6JuGmlF4gSIGfFkoHyR0LH0e3hQyQRxFWhKWpLG/kONOJ386VJI8hFKbX+zwQm3LpYGiY6fGfijJKPtI58fZpitf4vBL/aDPUx4mJa1Kn/AJx41K1AQRkLPIwpR1shuK4uqTDKz4KYypJTndyk7wfJmgWifZsM63tf7y/UNL2mgwuBRq5IkbhWDqVMddSvNLcSd23fpq2/dletS3pjbbj/AMbt33ZXrUuuffXoqX+nasW1+UqDso62caLF8c/CFyQTbm1EJQf8Qoc37oPHpO7mNcLR2nXdR3luKgkR0DlyHE/RT0DrPNVg4caPBiNx4raW2GUBKEJ3BIFAv2izy2nVGqVw7xOUUtiJGK1KQ0y0nJOQEpSB5hSc15tAfu63IFmcWzbx4q3UnC3+w8yfT2VNpWslXeUu1W1zEBk4dWk48Oodf6o85oQs9rmXi4tQoDfhH3Dv5gkc6lHmA/8AihVajWN5sqJYnc48DFrxY7sl9DEdtbryzyUIbSVKUeymZpXZaClEnUa95/wjSuH7yh6B5aMdHaQg6Zj4bT4aYpIDslQ3q6h0DqHfvomwKFYvuf4Y9Arw1A3xP3WnbrdEtscR4MZqOyncENpwO/prcwKgrNZx13TwGNlgVmsVKiizUqVKiixgdlechhqQ2pt9tLjahhSFjII6xXrUqKEZS11TsvhyguRYVJhvcfAH80o9X6vopU3CBKtkxyHPYWxIRxQvd3jpHWKs/gdFcXU+m7fqOCY85sBYz4J9IAW2eo+znp+tefHo/UJOao12rd0ntEa2l6eeTFlLXIthPjNcVNdaPanyU8IMyPcIjUqI4l5h1IUhaTkEGq8aksE7Ts8xJ6Qc+M06keK4npHtHN5K6ugtXu6bm+CkFS7a8oeEbBzyCfppHpA49tM2arZWc2LdBgncw8uREG0vQ6YwcvVnbCWh40phAwE9K0jo6R30s8Y9lWhbW1KjpWlSHG3E5SobwpJHnFIzaLpb8Xbt4aMnFvlEqa6G1cSj2jqz0VKFrPlPK5br/vahCifZuojW9qAP01D+g0MkYNEmzg/872r99XqGn7H4XfSUg/I1WGqV81K8wt1Jzbb+nbd92V61LoZJwASTuAHP1Uxttn6dtv3ZXrVydl9kF41I268jlR4SfCrBG5Ss+IPLv7q3q8gjqBxWRKwvnwE0dA6dTp2wtNuAfC3sOyFfaI3DsA3eU1wdrGqDAiJssNf9plJJeUk70N9Harh2Uc3OazbbfImSVclphsrXjnA6PRVcLxcX7xdZNxlfnX15wDnkjglI6gMCkKcRsSl7k3YkEUYY3deEaK/LksxYjRceeWEIbSMco9HZTs0hH0/pSAqK7dIAuB3S1qeSDyh9HecgDhjtPPXE2Q6bSllV+lpy45luMD9FPAq7Tw7KXurAPxovGUJyZjnrGnJP1UhjBwAl2eQwPIySn/8AjJY/+rwP5lHvqfjJZP8Aq8D+ZR76rVyU9A8lTCf1R/pqn+LaP3K3fyfRWjjTI0tHLjSGnk9LawoeavfNVcgS5UB9L0GQ7GcSflNK5J83Hspy7NtaOX5K7fcyDPZRyg4BgPJzjOOYilLFJ8Q4hqExDba88J3R0+82w0t15aW20DlKWs4CR0k1zfxlsf8A1aB/Mo99cjadL+C6LnkfKeCWRn7SgPRSCwnnA8grtSmJ2l2cKWLPKdjCsr+Mlk/6vA/mUe+uoFAjcQaquUjknA8gqy+nZQm2K3ygfzsdCu/k76rbq93xrldr2Odlb7rqGW1OOqShCAVKUo4AA4kmub+Mtj57vA/mUe+pqr5tXX7o76pqtSQOQPFHDoFdqVBYzk4wpYsckjRWhhz4k5suwpLMhsHBU0sKAPRkV5zrrAgKSidNjR1LBKQ86lJIHRk0stic8JfuVuUccoIfQObd4qv9prX22AG72wEbhHWSD+8K53TM/KJUNjyuYEZ6od0xqO1OQ5N4gA71NOiQjLa+Yjf/AOCkdPhvW6YuI+ElSMEKQcpWk8FJPOCN9a2Eq+ikdwpn3/TYuWzq0XOK3/a4URBVyRvW1jeO7j5emtGNvdCATkFJud3gE41Cxsk1Spt0WCc78WrJhrUfkniW+znHeOimHqezM36zSbe9jLifEVjPIWPkq7j5s1XNh5xh9t+OstutqCm1pPySDuPmqxelLwi+2KLPSAFuIw4gfRWNyh5aUvQcp4kb6pirJxsLHKukyM9ElPRZKCh9lZQ4k8QobjXe2cfPe1fvq9Q0RbYrII11YuzKMNyx4N3A4OJG4949FD2zgH8eLV/mK9RVPGXm1S74SnL5c4arC1KxvqV59bCTu23fe7b92V61FGyG2CFpdMxQ+MnOFz+EeKkeQE99C+2tKnL7bG0b1KjlI7SvFNa1Q0wLZFiIGEsMpRjowBT8z8VWN90pE3M7nIF2z3csWqNa2lYVLXynd/0E78d5x5KVljtjl5u0S3N5CpDgQpQ+innPcAa7u1CcZ+sJaQrlJipSwnHNgZV5ya7mxe2h+5zrmtOQw2lpHUpW8+YDy05H+nqcXqUs/wA2fHsmvCiMw4TMWOgIaZQEIA5gKrtq051TeD+2OetVkTwqt2rRjVN4H7Y761Ldm6yORb2jAtK2RPh9xiwwvwZkPIa5eM8nlHGcUx/yQO7iL0gf+3PvoC0x847Uf2xn1xVlDwFHv2JIngMOEOpCx7SXBVcktlmQ6zkHwa1IyOfBx7KIdnC1I1pa+SSOUtaT1goVkVwrl+kpf+e56xrs7PlFOtLTgZ+OI8qVU5KeKBxPslo9JgAj7bTL8HZ4ELO958rPXyE+8ilARg7qYW2eUHdQw4wP5iLyj1Favcml6Ouh0G8MA+Ve24mUqA4p87K5fwnRkJJVlTJW0e4n30ht/NxpubEZhXAucMn828l0A/aGD500PtJnFDn2V6LsSYRxqn5tXX7o76hqtQ4CrK6p+bd1+6O+oarV9EULsvZyJf6giXZ3P/B+sLeskBDqyyvPQsYHnxRJts/S9sPRHX6wpctOKYcS82cLaUFpPWN4o82sy0z3bFLbxyX4Rc3dZSaYkZi0x/uhMfmAtQDzGrE6JSF6MtKVAEGKkEHnGKrqKsXoU50dZ+b+zJpftPpb9olHqckjrOy/gHUUqGAfAlXhWD9g5x5Dkd1GGxe8FqXMtDqvFdT4drJ+kMBXmwa39tVsS5AhXVCPHZc8C4r7Kt48489LnSk9Vr1HbZnK5KUPpDn7ijyVeYmiD9RU13XD5NhPHX1q/DGlJ7CU8p1CPCtY5lp3j0Untm2/W1pI51qP9BqwKgFNkL3gjB66RmlIQtu1JiEBgR5bqAOrkqx5sUnVk8mRh9kzYb5jHJ7ZqVipWem0s9fRky9ommGFDKVlOR0gLz7KZaiAjJ7aAtSpC9qWmuV9FlxXfhVG09XIgSF/qtKPmNHlOWsHwhM0Liq03WQuTdZsle9T0hxZIPSomnLsdihrSIeI8aRIcWT0geKPRSPG8DrFWD2aICNEWrA+U0VHvUa0u0NIWtSNMZlJRMR6Krbq751Xj74761WSNVt1d86bx98c9al+zPyH6Rb/AEhfGmPnHavvjXrirKEjG+qz2F9qNfLe++sIaaktrWs8EpCgSaeh13pfH6ai5zwyd3mq/abXOkbgKtJwDTkpCXMYuUwc/wAIc9Y12tnqgnWdpzxLxH9Kq4k9aXZ0l1tRUhby1JV0gqJBrtaAKRrG1k8zildwQo1ovH6cj4SjPyj7X1tFlGXrK6LzlLaw0P4UgUOCti4STMnypSuL7y3D3k18Q4zkyUzFYQVPPLCGwOcnhRIgGRAH0VJDxvK8T5KP9jUvwOpX45O6TFO49KVZ9CjQB20RbP5Yh6ytjqzgLd8EexQKfbQ7TQ+FwVoHcMgTz1T827r9zd9Q1WofJFWV1Pv03dPujvqmq1j5Keykuy+lyav7hY35rt3mcJtisKOXlyM28wodACwU+YiuJWd/GtJzOIg+ySa/AIWKsXoTH4oWfHD4Kmq6VYvQnzPs/wB1RWd2n0tTlDqK8NosP4bo25oAypDXhU9qTmq+FXEgcN9WZv6A5Y7ggjIVGcH9JqsqD4iR9nf5Kr2acscF27o5pVnbPI+GWiFKzkvMIWT2pBpaSowjbbIx4B7Do7S0R/to70MsuaPtCic/2VA8gxQnqBATtgsSsDx4+e8eEpGI4e8fBTcgy1p+kyKlZzUpdHQBqY42o6Zzu+JcHmVRtPTy7fJT0sqHmNLvaBI+CbQ9NP5wElIJ6ivknzE0yiApBSeB3Hso0ow1hQWalwVWc4AxVgtmpB0RauppQ/rVSGucYxrnMjkFPgX1owepRpz7H5fh9IIaKsmO+4juJ5Q9NaXaIzA1ySpnEpCOFcKrfrE/813j74761WQJ8Wq36w+dd4++O+tS/Zn5Ci3+gLjE4rIJ44Nbtkgpud4hQVrLaZLyWisDJTndnFM0bII5IJvMjs8AitSWzHCcPSMUL5BlqUu9Rx5qLNIWx5m33HUjwU3HhxXRHWR+cdUkpGOzPHpPVR5a9lFoivh2fJkzgk7m14Qg9oG8+WvXaopm3aL+CR0IZbdeaaQhAwAAcnd2JpOS6JSI4/VMsrGMF7/RJLHJ3dFFWzKD8O1lCKkgpjBb57hgecihXfz8aZOxhlluTcZ760I5KUsoKlAZycn0Cm7juGF2EtXAMoygrVEL8HaiucIAgNyVlI5uSTyh5lVoQ3jGmR3xxadSvPRgg0ZbXIzbep0S2ClSJMdJUpJBypOR6MUD8nlZT0irQnmQD6UlHDKcKyd+cS5pq4uJxyVQ3FDvQaraneKfVul/D9mgkK3qXa1BR6wgg+ikIn5IpPs0YLx8pi7rwlQ1K7Flgidbb3hHKcjRUvpI4jkrGcdxNcg1oh4c4tHoki0gArAqxWgvmdZ/uqarrVitB/M6z/dU1m9p9LU9Q6iuhfnA3Y561cExnCf9JqsqB4oOOjNWG2hSvgejrm5nClsltPWVHk+2q9FJxgZ4YA6a52YMMcV28cuAVi9Ct+B0dZ0fsqD5Rn20K39wK2v2NGfkR9/Vnwh9lHNljfArNBjH+5joQe0JFLWfIEjbVEAO5kpaPaGyfbSEWr3n4Kbfo1o+k2cVKxmpS6PlJ7bS4pq/2xxBwpEflg9YXmmrbJaZ9ujSkHKX2UrBHWKVO2zdfbb91V61FmyS5idpVEVSsuwnC0Rn6PFJ8h81OzMzWY5KRPxO5qXG0y3mBq+ZkEIk4kJ6+V8rzg0QbFrn4OdPtaiAHkh9vtScK8xFdLbRai7b4l2bRkx1eDdI5kKO4+X00tNP3RdlvUO4t8r4lwFaRxUg7lDyGnWfqKePUJZ/lT591ZXimq4ax+dd4H7Y56asVGkNSorUhhYW26gKQoc4IyDVdtZbtW3n7456aW7N0ld9I17VgXzo841TZz+2NemrIjmqt2kN+qrQP21r1qskmp2n+QfSlHoKh4Uq9t0rdaYgVxU46R2AAek01FcKRm16UZGri1k4jx0JA6CcqPsoFFvFOPhGtuxEUEHjWfRWQOUQkYySAMnjRQnZ3qlQB/BqcH9oR763nysYfEcfayGMe7VqFuYDm6KxziiSRoTU0Zhx9+2FLbaStag8g4AGScA0ObiMjgeFdZIx/ScqPa9p8Sb2gpXwnZlco5VvjJkN9gKSoesaUCfkjspg7NZRFl1PDyMmL4ZI/hUk+yl8kYSOwUpVbwySfaNO7iYxHuyKOiXdbrFcHivQCg9hUBQPIYXFfdjOZ8IytTageOUnHso92LKH4wzh+x/7xXH2l282/WM7AARJxIR/EN/9QVUY/FpzffCs9ua7SharE6DIGjbOT9VTVdqsRoU40ZaCTgCMnfQe1OhqJQ6ihbbTcQ3aIduSrx5D3hFp+wn/AOSKWuloKrlqO2wwnlBx9PKH2UnlK8wrd17evw5qaU+glTDPxDPRyUk5PecmibYzafD3KZdXAORHQGmz9pW9XmA8tWZ+nqEndccedY0TeOEo37kjeeqkZpqb+EdqjM0HKX5rqknq5KsebFNbXF1/BGl58lCkh0t+DaBP0lbh6fNSZ2cjk60tA/7p9RVKVI8xSP8AhMWH4kY35VhKlZxUpDKcwk7tt/Tlt+7K9auZsqvf4L1MmM8rEecnwRydwXxQfSO8V09t36btv3ZXrUu21KQsKQpQUk5BTxHZW7BGJKgaVkzSFljIVmbpBaudukQnxlp9soV1Z5+7jVbrpAftk+RBlgeFYcKFdeOB7xg0+9C39OobAxJUoCS2PBSEjmWOfv40MbW9MKmRk3uE2C9HTiSlO7lNj6X8PP1dlI0pjBKY3Jqyzmxh7d187INRB+EuxyVjw0cFcflH5TfOO4nyEUvNaY/G287/APGOemubDlPQZTEuK4pt1lQU2tO8g+3206tLjTGroapzlpgKnk5loW0kqSs8TnnB5jTUgFWUygZBQG+ewMzqEp9HI/5qs+4/+sb9NWPTwFciNpawxn2349nhNutqCkLQykFJHAg12az7dgTuDgMJyvCYmkErCqrlraUZurbq+FcpJkFCT1JAT7Ksad9cRzSWnnVKU5ZYKlKJJJYGSTvJqVZ2wuLiFLEJlbgJD6Thmfqa2RSDhchJVn9Ubz6KskMVyoGmrJb30SIVqiMvIzyXENAKTnjg11gKluwJ3AgaLteHlNwvJ9tLrLjahlK0lJz11WGYwYsp+MsEFl1beOwkVaMjdXEk6S09KfW/Is8Nbriipay0MqJ5z01apa5BORuq2IObjVJXQkgsXGe3nc/bpCMdJCCrHmoaA3ADo56sjH0rYIyw4xaITawCkKSyAcEYIz1g4rzTo7TaMgWSB/8AoTTLe0GNcXAbpc03FoGdktdivzhm5+p/7xXT22W/9G3JI3gqYWQOY+MPOD5aYVtsNqtb637dbo0ZxaeSpTTYSSOON1e9yt0O5x/g9wjNSWcg8h1PKTnpxSzrQNjnAaI4gPK5arDgY3Hf1U1LnqP8DbMbXEYWEzJkUNo370I+kr2DrNE99tWkrFbXZ02z29LbfABhPKWrmSOkk0krtcHLjNU+tpDKAkIZjoGEstj5KEjoGe85p9rhbLdNBqlC3uwIzqVppSpxSW20kqUoJSgcSSdw9AqxOjLILBp+LBJy8E8p5WOLit58nDupcbJ9LqmT/wANzGsR455McKHy3OdXYPSeqmlfrrHstqk3CUrCGUE4HFR5kjrJpa9NzHiNn/ijVY+Bpe5LLbNevDTY9mYPisYef61EeKO4ZPfQzs7OdbWn/NV6iq4lwmvXGc/NlK5T76ytZ6zzdg4d1drZ5n8drT/mn1FU9yRFVLfhK8zmTg/KsPUqVK8+tjKTm24f8btv3ZXrUuM430x9t36ZtvVHV61Lg16Kl+BqxbX5SiLQ+pV6avAkL5Soj2ESUD9XmUB0p84zT/jvszI6HmVpcadRykqG8KBHHsqr44H0UwNmutU2hYtN0c/sC1fFPKP5knmP2SfJ2Uvfq8fmM39UepYA8Dlr7R9GLscpVyt6Cba8rKkpH5hZ5v3TzdHDnoYsd4m2G4InW9wpcBwpB+StPOk9X/3Vj3WmZkZTT7aHWXUYUlW9KgfZSY1zoGRZFuTrUhb9t3qUlO9bHUelPXxFDq22yN5UqvYgc08yNM/SmqrfqSKHIq+RISMux1qHKQfaOgjzUQgg89VdhTJECUiVBfWxIbOUONneOnu6uemrpTahHeCI2oUJjOgYElA+LV2j6Po7KDZoPjPEzUIsNtrtHbpnVivGLKYlspejPNvNKGUrbUFA94r1yBxNZ503Tm6+qlYBrNRRSpUrB4VFFKzXyTjnrClpQCVEADeSeauKL6rl369wbFCXMuDyUNjckcVLPQkc5oY1TtJtdrC49tInywCPiz8Ug/aV7BmlBebvPvc1Uy5Pqdd4JHBKB0JHMP8AzfT1ejJJq7QJSa01mjd1v6t1PM1LcPhEkluOg4jxwrc2OnrUenyV7aL0pJ1NcQnCm4LKh8IfAxgceSnrPmFfWj9HzdTSkr5KmIAV8ZJI4/ZT0nr4DjTztFqh2aC1CgspaYbG5I35POSecnppyxZZAzlxbpeGF0juN694sZiHFajxm0tMNICUISMBIHACkrtM1UL3cRAhOcqBDVxByHXBuKusDeB3miPabrdLTbtltDuXlZRJfSfzf2B19J5qU3MOoYqtCqc81/8Asu2rAA4GqHjuoi2d5/Ha0/5qvVNDlEmzv57Wn/NV6hrRsfhd9JOD8gVhqlYqV5hbiTe2vP4fg7t3wU4/1Uuqa+22CotWy4JBKUKWyvqzvHoNKk16Ci4GEYWPbbiUrFZHAgjIPNWKlOJbKYOgNfqtCW7beFKVAG5p4AksdR6U+inCy8zKYS60tDra05SpJyFA9B6Kq+FEHIoh0prC5abWER1eGhlWVRnD4vak/RPmNZlqhxHjj/pPwW8eF6PtXbMo85bsyxFMaSolao6vzayej9U+alVcrdNtcox7hFcjvJ+i4MZ6wecdYp96b1fadQtgRJAQ/jKozuAsd3OOsZrq3G2QbpHLFwitSGic8hxIOD0joNKxXZYDwPGn/KPJWZKOJhVdrNe7lYnuXapi4+d6kDehXak7qOrTtbkthKLvbkPHncjK5J7eSffXSvmyeE8pTtmlORVK3+Ddy4juPEeegq57P9SW5RIg/Cmx9OMQvzHBpviqWNToUvixFtqmXC2naakYDsh6Mo8zzKsDvGa7DGs9NvAFF6hb/wBZ0J9OKr3Igy4uRJiSGcHg60pPpFa3hEjipPeaqezondLlbvkg3CsgvVunkJKlXmCAP++k1zpe0TTEdJ/4kHSOZltSs9+MUgCpIHFIx2V9tIW8oJabWtR4BKSonyCoOzYxu5Tvsh2Ca902uMJC0Wm2uuK+i5JVyU+QZNAd+1fer9lM6WQwf7hnxG+/p7yalt0dqC5ckxrVICD/AHjwDSfPRnY9k618ly+TeSOPgY3tUfZVh3SvruVXNiXfZLSOy6++2xGaccdV8lDaSVHsFMfSmzB54olajV4JvcoRGz4x6lKHAdQ8tMayadtVjaKLdDbaJ+UvGVK7VHea+r1fbbYY3hrlKQ0n6KOKlnoA4mlprz5fDGEeOq1nieVux2GIkdDLDaWmmxyUoSMBI6AKW+vtoaWku2ywOhbhyl6WneEdKUHnV181DOrtoFxvgXFhhUKAdxQFfGOj7RHAdQ76DOrydVErUDnjl/pDntjHCxQnt7zmsVKla+PZZqlEmzkZ1tav81XqKoco32QwVStWCTj4uIypRJ/WV4o9vkoFohsLs+yPXGZAnlUqYqV5lbi5eo7OxfbPJgSPkup8VR+gob0qHYartdrbLtM92DcGfBPtneOZQ5iDzg1Z07642otNW3UMYM3FnKk58G6g4W2eo+zhTlS0YTg7JaxX5oyN1W+sUyLpsluTThVapzEhs8EvgoUO/eD5q5KtmepwogRI5HSJArYbcgcM8SzXVZQcYQbWd9GH5M9UfVY/8wmp+TPVH1WP/MJ91d71D/ILnd5fZCCVKStK0KKVpOUqScEHqxRpp/aTerXyWpqk3FhO7Dp5LgH7wG/vrzGzPVP1WOO2Qn3VPyZao+qxv5hPuoUslWQYcQiMbYZsCmLZtpOn7jhL764Lp+hIGB3KG6iqNMjTEByJIaeQeCm1hQ81JEbM9U/Vo3fIHur3j7M9VRiHI5YaWOHgpRQfKBWfJWrHpkTjJpv3NTsUELBCgCDxB31rLtduc3uQIqu1lJ9lLSLp/aTEx4G6ZA4JckhfrA1vIa2oo3F2ArrPI9woBhx0vCKJCd2o6TZLUk5TbIYx0MJ91bTbDDAwy022OhCQKXhG1HH+AHcitSRA2oPApVMbSP8Atutp8/JqCEnd4/tdMgH7Uz1uIQkqWoISOKlHAoeu+udPWoFLs5D7w/uo48IrzbhS1maE1vPUVTVfCCf/AMs7lendWunZjqcDAiRh/wC4HuozK0H75AhPnl2a1dPUG1SfJCmbLHENB3F1zC3MdQ4Dz0AypUiZIVIlvuvvq+U44oqUe+iv8meqfqsf+YHuqfky1R9Vj/zA91aETqsXSQk5G2JNwg7fgDorFGStmWqBwjxT2SB7qn5M9UY/9LG/mB7qP3qH+QQu7y+yDazRj+TPVH1WN/MD3VvQNlF7fWPh0mJGRzlJLisdgwK465CBniUFaU+iA47Lkh5DLCFOPOKCUNoGVKJ5gKfugNM/i7Zgh8JM18hb5Bzg8yR1CvvS2i7VpweEjIL0sjCpDu9WOgdA7KJQBism5c53hbstGtW5fiduvqpUqUgn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1268" name="AutoShape 4" descr="data:image/jpg;base64,/9j/4AAQSkZJRgABAQAAAQABAAD/2wCEAAkGBhMRERQUExQVFREVFxUYFxgVGRoUFBgYFxQVFRQVFRUXHSYeFxkvGRYWHy8gIycpLC0sFR4yNTAqNSYrLCkBCQoKDgwOGg8PGikkHyQsLCwpLCkpLCkpKSksLCkpLCwqLCksLCwpKSwpLCwpLCkpKiwsNSkpKSwpLDIsKSwsKf/AABEIAHIAcgMBIgACEQEDEQH/xAAcAAABBAMBAAAAAAAAAAAAAAAAAQQGBwIFCAP/xAA7EAABAwEEBwQIBQQDAAAAAAABAAIDEQQFITEGBxJBUXGBEzJhkSIjQlKhscHRFBUzovBikrLxCCQl/8QAGQEAAgMBAAAAAAAAAAAAAAAAAAMCBAUB/8QAJREAAwACAgEEAQUAAAAAAAAAAAECAxEhMRIEMkFRIhMUQlJh/9oADAMBAAIRAxEAPwC8UIQgAQhIXIAxllDQS4gNGZOAHMlQa/8AW3ZoCWwgzvG8HZj/ALjiegUG1ladutMxghd6hhpUHB5GbsMxwVcXpeGx6Az3lKdtvSLE40luix7brztQd6LYGjhsuceRNfotlcuvyrgLRCKb3Rkg/wBpr81R3aErJoOdCpKX9kG5+jsmwW5k0bZI3bTHioI4JyuXdF9Y1tsUfZxSgR1rsvbtCvhXJWfofrpZM4R2sNjJIAkb3KnAbXu81LZByWmhIHJV0iCEIQAIQhAAhCEACgetzSc2WyiJjqSzkjDMMHfPhWoHUqdlc861L2M94yN9mMiMcKMz/cSoW9IZjW6I5EdlrnncD/PkvC5dG+2dtSY1NaJ1Ezaq3l91NNHbAABgqlZHK4L8Ylb5Gti0Mhp3E+Gh8VO6PJSNkQThjVXeWvsurBC+Ctr30IYKltW8lB7TZXwPoeh8FeV4wihVc6Y2EbNaYjenYcrb0yrnwpLaJrqc1iFxbYp3VB/RcTiDn2Rrn/T1HBXIFxtYbWY3ggkEEEEZgjEHzXU+gmk34+xxyn9QVZIBue3M8iKHqryfOjMpfJIkIQpEAQhCABCEIAQrlbSi3dpa55OMkh83ldSWuXZY9xya1x8gSuQbwnwJ941+NVCx2L5ZILkYS8mhOOACmVmtk8I/QDh4PFfJaq6oBBZWybJc8jADEklNGWy2POIIrup3cd/HDgqNLyZoQ1K5LAsF6CRoOyWk+ycwsrdepjYdloc/cCaDqdy0dzCQlm2KOBx5bl633C+riwgGmCQ+9FtPcmH4qd+L5ooz7rW7Q6klam9rKZWOY6m3TAjun7LWS3DM41D3cSSXDGm4DClVsbpsM0YIloaZEb+iY0p52IT8uNMrG1RFjy0ihByV0agr3O3PAcnMbIObTsO+Bb5KrdLYCbUaDE0Uo1NW4xXnAD7YkjPMgkfFoWhL2kzMudNo6SQhCYIBCEIAEIQgDUaW2zsrFaX+7DJTmWkD4lcl2nEhvA/7XTOtm07F3PFaF7mN50O0R+1c4CAOtDBuOHVQfY2V+Jb9wQB9miP9LflRPTdrRju+H3Wq0ZtBjsoBzYS3yxXv+NdL6Iy3rLrs2cXtPVlqiY4BzmtLu6CcTyHDBFtvKHtA0SNL6V2a4keATS13VZyayU2+JOI5cFjBd1mphsk8Sau81zxXYzbN1AxjxUZJpeUgAIovB0hYTs5Jlapi6tVAl8EbtFzieZzqVAb/AAJrq+j/APUs1MvxDaeZHyUhNqjs1ldM80xoAPadubz+iTUpdfb28zEejC1zzwDn1awf5HotDA2zK9RpIv0JUIVsoAhCEACEIQBXmus/9OPh2nSuyafVc7Whx2qioINRxzrmuj9dLh+W+Pax0478lzZO70iofyHL2Fw3W6jpYXtLHtLHbJcJDR7Ae8MHY1T2SykCjSW13jPoqbuS/wCSzzCSpcMnAmpLeqtW777ZM1r2mrSOvIqhmxuHs0MGRVOgkudm99eda+a8pbrFPReB5n4LbxtY7NLOyMDclebLs09Gvu6DZFC8uHj9PBed52hscTnnxWFpt4rQYDeoZprfjnUjb3Tn40XYl1WhV34S2Mr5v6O0QQsb2natc90m0fVGtA0tbkDTerr1ERx/l7y0es7Z4kO80DSzpsn5rnWOXFXf/wAerwwtcJONY5AN+ILHfJq05lTwjGtuuS5UIQpigQhCABIUqEAVHr126Q0MhYK4UHZAmoqTmXUw5KiZe8ux7zuyK0RmOZjXxuzDhUeB5qhNIdSksU5DJWGEkljj324917OuYUeuRs/kvFFbWOwOlkEbBVxPlTMlWDdN2GKJrfdwUq0V0Cisgc4DakIoXuz8aDcF4xw0LmkZOcPiqnqMm+jRwYHK2+zRzyyMFQSmZvJ7jQl3QKVyWIEbliy7hTIKp5IsckfZZHEY4Dh9V4W/RkWhpAHptYSOdVKpLJgndxWUF7zwAHnip470wcK+GUhed2mJ9KHrzUt1P32YLyhxoJKxO8Q4UH7gCrCvTRGCYEOaKnAHePELT6Farm2e3xyzTAxRkPZhQlwPotccgtBZFRn5fTVHK5ReaEgKVNKIIQhAGulvuMZVdyH3TaTSDgzzK1DSlAVR5aNZekxr/R5aL4kcCMGjwz80wc2uefE4lepCNlLbddliImPajHYwUXt1m2Z3cHUd1yPyUqotPfdlqWO4Gh6pdrgmhm2zghEUAB4p0xtAhoxVXZ3QytjKDwT+4rPSMne4k/ZNbwh2hTit3Z4NloA3AJuJHejB0eKzEazLUJ53ZiwluLXEciR8E9Ze0o9quWYqmuykaMfJSmmuhVRNdo2P55Jwb5H7oWvLuSFP9SvsV+3x/wBTH3eq9WoQlseZISIQiIgzTW9B6tyVCi+jq7NazILJCFTGLoSIetbzW6bkhCs4iFGKRCExnUKlaMUqEI4zxdmkQhSOn//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72" name="AutoShape 8" descr="data:image/jpg;base64,/9j/4AAQSkZJRgABAQAAAQABAAD/2wCEAAkGBhQSEBQUEhQVFRUVFRMaGBcYFRYVFxgXHRYWFRwXFxoXHCYfGBomGRcUHy8gJCcpLCwsGB4xNTAqNSYrLCoBCQoKDgwOGg8PGiwkHiQsLCwwLSwvLiksLCw1LCksMCkpLCkpNS4sLCkpLCwsKSwsNSopKSwsLC0pNSwsKSwsLP/AABEIAHIAcgMBIgACEQEDEQH/xAAcAAAABwEBAAAAAAAAAAAAAAAAAgMEBQYHAQj/xAA/EAACAAMGAwQHBwEIAwAAAAABAgADEQQFEiExQQZRYQcicZETMoGhscHwFCNCUmJy0eEzU2OCkrLC8RUkQ//EABoBAAIDAQEAAAAAAAAAAAAAAAMEAQIFBgD/xAApEQACAgIBAgUDBQAAAAAAAAAAAQIDESESBDETIjJRcQVBsTNDYYHw/9oADAMBAAIRAxEAPwDUBHTBQYMBGUawWEXakLsMoZWmaACToASTyAFT7hHjweZaVVSzMFVRUkkAAcyTkB1jKuMe2kq5l3eEIGRnuuLEf8NToo/MwqdgNTT+NePZ1umMgYpZgxwy1PrAaM5/EfcNoqyy8bAKDtkMzDkKVHchOy5y1Enr27QbfaVwTLQ+E6qlJQP7glK+2K7Twidl8KzsIIXM7an+kMZt0zAe8jL1w79YLGyH2YN1z+6D3Xezy6DGwX8te77QfjE/ZresxXKnlUfWois2e6ZjNTA3iAT8ItFl4JtCp6SWpLAVK7kb05npvA7o12fIeidkO2cBZ8rHKYeEMrHKohDbaQ+fOUSuhp51ziGvGeVQ9YXhFxfD+Rp278RewHm42AJyGw0jWOELrw2GZN0LI1PCkYxYpO5NK5R6MumwUusD/BPwg0/KIxk7LMsx0WlYEMTZ47FcI6Tgz0pBhBIELGQGcxQe1W+jJsTS1JDWg+jryWmJ/aVyp1i7zYzDtkr9nkn8s1/ZWUwHvg1SzNA7XiDMkazjKhoCAf8Av63jQuCeGlRRMfNjp0ihoMVDsCteVfraNQ4Yn1QDlBepykB6VJsssixryhVrsQ6qD7BBrO0PEzjKZtxQhKu5RsIeyJNDpHGyMLSmi1bwyZrKM57RbhEif6SWKS7UrGgyAnr3mA5Blq3ji5xmd9HJesbzx/Jx2KtPUmymH+rD/wAowjiCmJQNqxrLzOLMOzy8kO7ssoZZakVqV97R6GezGVY5mfdEnQ7d2MI4Zk4p8hf1y/jWN94n7tgnnlLPwgN7K9Isz/tGGiRlAhZTkIED5M73ijfKQYCDAR0CKHG5EpqZRQO02ylrJpWjqTzwgHFh5mh2jRGEZ7xmALZjcdyXZRSuYxNNZcuuQ8hFlPg+RKr8XMTF7HLNeZZly0G9MtgPlGsXNdokSQNTSpMUubd6i0rhBo9CtRQnvUJ9xjQRIxLTpBeosUkgPT1OMmvuiNmXraCfuJakDVmag/oIVlcR2tPXkSpg3aVOViB1WphneHCHpz947suyjJF6hdCepiQa5FVJSooUylIDAd5t++cq+WW0IycMaNCELM77E/dt5+mTFhpkcohrdxo6NglSC52LTUlj2A5mHlwSindY1iKtHAiGcHapKtUaZjkcjl8jEQSzsJPk1oczbdaJ9ktKTpShWlMVKNjwslJmFvHB7IxZ/vLTz739Y3+7rmWTKtNCcMyVNJU+qh9G9cFcwueh0jBbhl4p1ejGNWnaMbq8xeGW7gazY7fJ5Y6+QMbBxzMpd0/qAPfGb9lcgPa0pqqsfdF37SyRd5BNCZiD3wvd3CdAszXyZYI7BKwIodxk9CAQCYBgpMQcYdJiscY3P6eVkKkAig1Kkg5dQwDDbWLMDDO3KCCCK1yp8ohrJaMuLyikWG7EZWabLQvKwqjYaEKVzqK0BxBocs1KQhc/pBOtUqZiomD0TNmXkmpUs34mUqVrrSlecKWkUArF5RxHB6E8zbQ+s71jlvnCXLLeAHt59IaWef7oLar0X1SVz5kfOM9rZpqXl2GsdrUTAuNcR6isTk20LiX9Q12qNorNluyQWx0TEKHL6zHhEr9pT1cak7AHP+RBt4eCnbuOOKZ4lXZbX0pZpqjxdfRD3uIwXhte9NY6LLp5xrfalbcF0ldDNnyh4qv3hH+oJGVXLJpZ5zcyBGnT6DD6vLsZoHZDJH2p2B9WX8TFn7Wp5Fmkr+aZXyBMV/sZkHHaGyyCiJHtanmtnU00c/AQtb6hv6Ys2R+SgUgQMMCIwdlo9CxwRwGOGZSIONDxF3zbVlS2mPkqgk/IeJNB7YUvC9klIXmuqLzYhR7K6noKmMj494z+1MEkVMlDUEigdqUxMDnQDIDqTygsIcnvsBsnxWu5YuALxS1m0SpjUtnpZk1CxyeSyoplj9K+jApt3W5w6vOZhYq1VZTmp1Fd+oPMRj/22YkxZstikxCGVxqCOX1prGxXNfEq+bJ95SXaZVFcqM1OzAby25bGo6kl0daBUSw9jayzRQwR7rlk1KKWOdSoPv1EQ1us0+yzCjjw3Vh+ZDv4ajeH938QKcmyPWMyUWnlGvCxPTJGTYyCKSpRHM6/CH86xKSrBFDAilFHhy1hGzX5LxAVFeQzMQ/GPEhVTJlEq+GrHQqDoAfzFT7AesXi247LzmQPabfKzyZamsuRRKjRphNXYdKhV/yk7xCi7TLsKChOI4jSGtqlEyXH7fiIu0yXglyl5S1/mG1a41uSMu2ClZxZJdjkr7ic25mAeQhn2s2n/wBqUK6S/nEXZLweSzGUxSpzpp5QvNl/aZmOaS7ZCtdoSl1cc8mh3pK/BkitiZ1gRNz7pUMwFcifjAhpXwDPr5GzTJ4VSzEADUkgAeJOkUXiXtKloCtlo7f3hH3Y/aNXPkPGKBffFE+0tWZMLCuS6KP2oMh7zEQ0wmGY1JdzGla32HN43vMnOXmOzsd2Jy6AaL4CkM5Taiuh+Of8wUjeArBWqSACKV2qDlU7ZExfAMEyTD/hu93sloScg0yZcwHQ0qh91DsQDtDamQO3PUecJzUyrFXtYLLR6Ml2Sz2+zK2Ty5ihlOhHUHVWBqD1BioX1wLNs/fl1nS+YALqP1KNR1HlET2Q8W+jmGyTW7sxiZRP4Zh1Twbb9Q/VGxzLSkuW0xyFRFLMxNAqgEkk7CgJhd1pvDCK5x2jM+DbCJ1qVMiqjG4y9UZAHxb4GIvtXsQS8sv/ALSUf/MhMpgOmBZXlFVn9o9qm2+ZOs80yEZ2wIqqq4fwmYtKTCRQnFXXoIkuNuLWtsqx2pkCTZLTZM5BoHKy5qMtc8DKr0B3DDapcpqdS2Cus8V6K+24YV+tofzLfMahFHFAKA5+W/shtbZQqCujUI8CK1EJqCp6QWyiDyvf2BQulp/k7NviWKhjhJI1iTua9ELZOKZbxGWuyS54wzRns4yceJ/EOhhlJuRrOSGowPqsNx1GxjOs+mxcdMZXXST7FmtF4DG2Y9Y/GORX8QgR5dIvcA+ofsR9c4Vwwgkyvl9fKFw/zB8YayWwKLLglIWRa/CCOvyPyiTw3sllB74y1qoNM98Q5w6wecJiqnEorpVfzDbwI2PshzkQCMwdDp9bikeZ4aKxVqgkUzFMiKb18c/KNG4q4xmW65QqGkwsqWmn4gBUUporkKx8GGxEZ/Nlw5ua3+iYjVXBUjnuD4g/E84pgsQHD1jebMSXLFXc0H89ABUnoKxp98cPq1jmvKOJCuBqaLarLmh8Jkv0yZ7zF5xSJVzzZMgTrPNfCQRNC9x0owqrUzoDhryNKihUnROzM+nu61WYmhxHB0YoHGfPGjHzgkpcouSel/tk8eOItbZQZdoD2VG/IcJ8NVPxEBG61BGXuhO5JZAnSW2xean+INZxp40MMJ5SYs1hscgQvaiWk1HrKKjlUbHodPAmG9nNTTnDuX+U71H8RddikiOlyJTKGE7CGAIUipUHOhO9NI7FVa2YTTll5ZQIBlexfw0SEnaHMz+IECABxex7eIhR9T9coECJXYhiMr5D4wpZPWm+Ms+0oa+dBHYEWIDTtIbPr7R8oECKliwcEsf/ACE1a90ykJGxP3YqRuaMwr1POJrswbDec5VyXPIZDK0FRl0BIHSBAii/c+F+UMy/Th8v8MrlrWl7WoDIenm6eJhonre2BAhuv0IRn6mLWf8AtBD38Q8R/uEdgQSPYFIzq1/2j/ub4mBAgQBjC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74" name="AutoShape 10" descr="data:image/jpg;base64,/9j/4AAQSkZJRgABAQAAAQABAAD/2wCEAAkGBhQSEBQUEhQVFRUVFRMaGBcYFRYVFxgXHRYWFRwXFxoXHCYfGBomGRcUHy8gJCcpLCwsGB4xNTAqNSYrLCoBCQoKDgwOGg8PGiwkHiQsLCwwLSwvLiksLCw1LCksMCkpLCkpNS4sLCkpLCwsKSwsNSopKSwsLC0pNSwsKSwsLP/AABEIAHIAcgMBIgACEQEDEQH/xAAcAAAABwEBAAAAAAAAAAAAAAAAAgMEBQYHAQj/xAA/EAACAAMGAwQHBwEIAwAAAAABAgADEQQFEiExQQZRYQcicZETMoGhscHwFCNCUmJy0eEzU2OCkrLC8RUkQ//EABoBAAIDAQEAAAAAAAAAAAAAAAMEAQIFBgD/xAApEQACAgIBAgUDBQAAAAAAAAAAAQIDESESBDETIjJRcQVBsTNDYYHw/9oADAMBAAIRAxEAPwDUBHTBQYMBGUawWEXakLsMoZWmaACToASTyAFT7hHjweZaVVSzMFVRUkkAAcyTkB1jKuMe2kq5l3eEIGRnuuLEf8NToo/MwqdgNTT+NePZ1umMgYpZgxwy1PrAaM5/EfcNoqyy8bAKDtkMzDkKVHchOy5y1Enr27QbfaVwTLQ+E6qlJQP7glK+2K7Twidl8KzsIIXM7an+kMZt0zAe8jL1w79YLGyH2YN1z+6D3Xezy6DGwX8te77QfjE/ZresxXKnlUfWois2e6ZjNTA3iAT8ItFl4JtCp6SWpLAVK7kb05npvA7o12fIeidkO2cBZ8rHKYeEMrHKohDbaQ+fOUSuhp51ziGvGeVQ9YXhFxfD+Rp278RewHm42AJyGw0jWOELrw2GZN0LI1PCkYxYpO5NK5R6MumwUusD/BPwg0/KIxk7LMsx0WlYEMTZ47FcI6Tgz0pBhBIELGQGcxQe1W+jJsTS1JDWg+jryWmJ/aVyp1i7zYzDtkr9nkn8s1/ZWUwHvg1SzNA7XiDMkazjKhoCAf8Av63jQuCeGlRRMfNjp0ihoMVDsCteVfraNQ4Yn1QDlBepykB6VJsssixryhVrsQ6qD7BBrO0PEzjKZtxQhKu5RsIeyJNDpHGyMLSmi1bwyZrKM57RbhEif6SWKS7UrGgyAnr3mA5Blq3ji5xmd9HJesbzx/Jx2KtPUmymH+rD/wAowjiCmJQNqxrLzOLMOzy8kO7ssoZZakVqV97R6GezGVY5mfdEnQ7d2MI4Zk4p8hf1y/jWN94n7tgnnlLPwgN7K9Isz/tGGiRlAhZTkIED5M73ijfKQYCDAR0CKHG5EpqZRQO02ylrJpWjqTzwgHFh5mh2jRGEZ7xmALZjcdyXZRSuYxNNZcuuQ8hFlPg+RKr8XMTF7HLNeZZly0G9MtgPlGsXNdokSQNTSpMUubd6i0rhBo9CtRQnvUJ9xjQRIxLTpBeosUkgPT1OMmvuiNmXraCfuJakDVmag/oIVlcR2tPXkSpg3aVOViB1WphneHCHpz947suyjJF6hdCepiQa5FVJSooUylIDAd5t++cq+WW0IycMaNCELM77E/dt5+mTFhpkcohrdxo6NglSC52LTUlj2A5mHlwSindY1iKtHAiGcHapKtUaZjkcjl8jEQSzsJPk1oczbdaJ9ktKTpShWlMVKNjwslJmFvHB7IxZ/vLTz739Y3+7rmWTKtNCcMyVNJU+qh9G9cFcwueh0jBbhl4p1ejGNWnaMbq8xeGW7gazY7fJ5Y6+QMbBxzMpd0/qAPfGb9lcgPa0pqqsfdF37SyRd5BNCZiD3wvd3CdAszXyZYI7BKwIodxk9CAQCYBgpMQcYdJiscY3P6eVkKkAig1Kkg5dQwDDbWLMDDO3KCCCK1yp8ohrJaMuLyikWG7EZWabLQvKwqjYaEKVzqK0BxBocs1KQhc/pBOtUqZiomD0TNmXkmpUs34mUqVrrSlecKWkUArF5RxHB6E8zbQ+s71jlvnCXLLeAHt59IaWef7oLar0X1SVz5kfOM9rZpqXl2GsdrUTAuNcR6isTk20LiX9Q12qNorNluyQWx0TEKHL6zHhEr9pT1cak7AHP+RBt4eCnbuOOKZ4lXZbX0pZpqjxdfRD3uIwXhte9NY6LLp5xrfalbcF0ldDNnyh4qv3hH+oJGVXLJpZ5zcyBGnT6DD6vLsZoHZDJH2p2B9WX8TFn7Wp5Fmkr+aZXyBMV/sZkHHaGyyCiJHtanmtnU00c/AQtb6hv6Ys2R+SgUgQMMCIwdlo9CxwRwGOGZSIONDxF3zbVlS2mPkqgk/IeJNB7YUvC9klIXmuqLzYhR7K6noKmMj494z+1MEkVMlDUEigdqUxMDnQDIDqTygsIcnvsBsnxWu5YuALxS1m0SpjUtnpZk1CxyeSyoplj9K+jApt3W5w6vOZhYq1VZTmp1Fd+oPMRj/22YkxZstikxCGVxqCOX1prGxXNfEq+bJ95SXaZVFcqM1OzAby25bGo6kl0daBUSw9jayzRQwR7rlk1KKWOdSoPv1EQ1us0+yzCjjw3Vh+ZDv4ajeH938QKcmyPWMyUWnlGvCxPTJGTYyCKSpRHM6/CH86xKSrBFDAilFHhy1hGzX5LxAVFeQzMQ/GPEhVTJlEq+GrHQqDoAfzFT7AesXi247LzmQPabfKzyZamsuRRKjRphNXYdKhV/yk7xCi7TLsKChOI4jSGtqlEyXH7fiIu0yXglyl5S1/mG1a41uSMu2ClZxZJdjkr7ic25mAeQhn2s2n/wBqUK6S/nEXZLweSzGUxSpzpp5QvNl/aZmOaS7ZCtdoSl1cc8mh3pK/BkitiZ1gRNz7pUMwFcifjAhpXwDPr5GzTJ4VSzEADUkgAeJOkUXiXtKloCtlo7f3hH3Y/aNXPkPGKBffFE+0tWZMLCuS6KP2oMh7zEQ0wmGY1JdzGla32HN43vMnOXmOzsd2Jy6AaL4CkM5Taiuh+Of8wUjeArBWqSACKV2qDlU7ZExfAMEyTD/hu93sloScg0yZcwHQ0qh91DsQDtDamQO3PUecJzUyrFXtYLLR6Ml2Sz2+zK2Ty5ihlOhHUHVWBqD1BioX1wLNs/fl1nS+YALqP1KNR1HlET2Q8W+jmGyTW7sxiZRP4Zh1Twbb9Q/VGxzLSkuW0xyFRFLMxNAqgEkk7CgJhd1pvDCK5x2jM+DbCJ1qVMiqjG4y9UZAHxb4GIvtXsQS8sv/ALSUf/MhMpgOmBZXlFVn9o9qm2+ZOs80yEZ2wIqqq4fwmYtKTCRQnFXXoIkuNuLWtsqx2pkCTZLTZM5BoHKy5qMtc8DKr0B3DDapcpqdS2Cus8V6K+24YV+tofzLfMahFHFAKA5+W/shtbZQqCujUI8CK1EJqCp6QWyiDyvf2BQulp/k7NviWKhjhJI1iTua9ELZOKZbxGWuyS54wzRns4yceJ/EOhhlJuRrOSGowPqsNx1GxjOs+mxcdMZXXST7FmtF4DG2Y9Y/GORX8QgR5dIvcA+ofsR9c4Vwwgkyvl9fKFw/zB8YayWwKLLglIWRa/CCOvyPyiTw3sllB74y1qoNM98Q5w6wecJiqnEorpVfzDbwI2PshzkQCMwdDp9bikeZ4aKxVqgkUzFMiKb18c/KNG4q4xmW65QqGkwsqWmn4gBUUporkKx8GGxEZ/Nlw5ua3+iYjVXBUjnuD4g/E84pgsQHD1jebMSXLFXc0H89ABUnoKxp98cPq1jmvKOJCuBqaLarLmh8Jkv0yZ7zF5xSJVzzZMgTrPNfCQRNC9x0owqrUzoDhryNKihUnROzM+nu61WYmhxHB0YoHGfPGjHzgkpcouSel/tk8eOItbZQZdoD2VG/IcJ8NVPxEBG61BGXuhO5JZAnSW2xean+INZxp40MMJ5SYs1hscgQvaiWk1HrKKjlUbHodPAmG9nNTTnDuX+U71H8RddikiOlyJTKGE7CGAIUipUHOhO9NI7FVa2YTTll5ZQIBlexfw0SEnaHMz+IECABxex7eIhR9T9coECJXYhiMr5D4wpZPWm+Ms+0oa+dBHYEWIDTtIbPr7R8oECKliwcEsf/ACE1a90ykJGxP3YqRuaMwr1POJrswbDec5VyXPIZDK0FRl0BIHSBAii/c+F+UMy/Th8v8MrlrWl7WoDIenm6eJhonre2BAhuv0IRn6mLWf8AtBD38Q8R/uEdgQSPYFIzq1/2j/ub4mBAgQBjC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80" name="AutoShape 16" descr="data:image/jpg;base64,/9j/4AAQSkZJRgABAQAAAQABAAD/2wCEAAkGBhQSERQUEhQWFBUUFBYVFxUVFhcYFBUVFBQWFBcUFBQXHCYeFxkjGRgUHy8gIycpLCwsFR4xNTAqNSYrLCkBCQoKDgwOFQ8PFCkcFBwpKSkpKSkpKSkpLCkpKSkpKSkpKSkpKSkpKSkpKSkpKSkpKSwpKSkpLCkpLCkpLCwsKf/AABEIARMAtwMBIgACEQEDEQH/xAAbAAACAwEBAQAAAAAAAAAAAAAAAQIDBAYFB//EADsQAAEDAQQHBgQEBwEBAQAAAAEAAhEDITFB8AQSUWFxgZEFBiKhscEy0eHxBxRykhMjM0JSgqJiQxb/xAAZAQADAQEBAAAAAAAAAAAAAAAAAQIDBAX/xAAkEQEBAAICAQQCAwEAAAAAAAAAAQIRAyExEjJBUQQiE2FxQv/aAAwDAQACEQMRAD8A+dIQgLzHYYUCpBIpwIkJpFCZJBMpBMoMkkykgBMJQmEySakQmEFSEUJlJMBMIUkBEoTSQCKEkwgJhJAQkZICaSQCRTSITgIpJlMJgBNCaAihNAGfJAIJoCEEYQgJpAkoUlEJgJhJSalsEUk3IQEYTSTCdBhCAhIwhCEgAkmkmZIhNyEEE0BTp05wMC87Bfn7KscbldQrZJs6FAuIgYjzWmloTcXxsAFsEdRiZjCy8KVSpqWAiBjeBYI8RmR4vM7lkq6URaONnxAyG2YC6Oq7seHHHz5cuXJb4SraOA2AZAtkf3WYG4Cd39yzOJ4We0ATgLB5pU6sPIvba4DCItHuOFyUzBm3WI3iCY/5Hmr1j9I3ftF1Yg22xt4eStp1QfPyVNQXmd43TB91nLvblHBY58Uq8eSx6KUKvR602H4h5xirVyWWXTqll8FCYCEwpMFIJlJAJCCgIAQmkgAoQhICEkwhMESmgoQDa4YgkbAYV7WX2EAXzM+GTf5ZlVU3RbszjYrak6wAwEGyJkXzjauvgnW3Py3vSGk1xFmyDJ6X7is9V0mLrSDxsvHIFevoPdOpUEtBizpIjgttXuHVaQHfI/VbXNM47XKOv2HyxCQk8REHdJNucV22i9xv8ies+a01u4bDaHEHEG4zP0UfyRX8OT5+HA7924T9FEM64Z6Lo+0O7TqcgAkTfusw2LxNI0fVEERZFuZ+6qZysssLGUOggjaJ4L0ivOLZs+g6Ba9FdLeFnS7yhY806214r3pdCAiUArmbgpJoSMoSCaAgGkmEIBFEIhAQBCEJoCJCAFIpAJgbOPpb7L3+71AVarGG2XAEybLvO/1XgVbBMXbbrV134c0NaoX3Bhk3352Lq47rBhZvN9U0PsqnTA1QAI5LDpxGdyvPbVJvhL28JFh2ccF52lafSe7wOF+HRHw6MbN6VGCYWZ5jBaGvAN98LNX0+m34nAcSB63qNNb0hUph94HVcB3s7O1HTtJ8j8l19bvHQFzhG0Wrze3qA0qnNIh28Z4dEsd43vw5+TWU68vnrldo2PL5Z4KiswtcWuEEWQr9ExW3J3i5sOsl8JgJwmAuN1EkpEJQg0YRCaUIBhCAEJBFNBCAEwIQE0AIBOQE3ICA0aPoZqMqAW6rQ7ziPMLtuwaGr2c3+H4XvmXbtctJ/bPUrn+6TwKtQETNMGNobVpucP2z0Xdd3KAa2pQj4Kr2NE/2uIez/l4WkyutKmE9zku0uz9FpgipWfr2S2mwvIJOIaDiDecV52jU6bHNc2pUE/Drs1Z1TaBbbsX0DTuxKYL7NUvPibbDtgO0bhIuxlYNE7sgmxoaBgBF83qrbYrHCS7Z6eiVTQEviTIMb7BPAbVzfaejtL/5jnFxgQ0C3CZNgExaYX0TtClq0mgWASBwyCuadoIcSbZv5jdvkqL1pdxlc3SbogJ16VYasy6WuaIcGkw103nYV6nZnZ7W1A+gS5hFoBsIO3eOC9ZmhN/xt3AKxmhGlsAFsRu3Iyyt/wAZeiRx3ffQ2h9NzRDnTPKIWGl2O9tI1HWXHVi3VJA1tl5Fm9dB2popqaVRlpNNg1nGLLCbOoar+8JApPwnVaB+p4cB+1juqMuS6mMRjxy3LK/DkoQFJAUBEhEKZCUINXqohTThAQATUgEICqE4QmgIpgIQEyDkNCHBMIC3RtJdTe17LHMMjfgQdxBIO4r67odYPDajLA5rXDg4At6AhfHivpfcPSdbRQMWOcwz+ovHk4dERphfh1ml12/wwXGXe2xc5ommh1a1+qxoJcTcSBdsvx3Bae2tJ1aWthBM8MlcP/8ApyGENDbZwkmdu+25a4zLP/Glzxwn919E7Rrtc1mqZEX4GbSb965fS3CTqPGsDMSJHEbFyFDTqjG6rHvDbTAJizYMJ3e6x09NfTqFwcTIvONoxzei4XLyzvLJ3p9J7Orh4k3iwjGQnpF8W5+y5bu73g1qzWOvcIJ2xdO8Lqa1/KfRZZbnVXcplNx5lembQ2JILRN3iBHv1XP96K81GNBsDdbm4xPRo6710OmaQ1niedVrSJN8W3wL7VyHa2lCpWc5sxYBN5DWhsxhKmM99aY4TAQmE0AhKFIpIMoRCaAmCCE0JBQhCAmDRikEYoBlMIcgIILq/wAP+0Qyq+kbqgDh+tl4HFpP7QuUVtGqWua5phzSHA7CLQUHLqvp/bLdegWnYRyNi5zQ+5VSAWPbafhe2xw2BwEjiJuXsdndpN0ik12Nzm7HC8e42yOXvGxo2RHliqw23tnVcvU7ODIBomRZ4KrYjVExLLLZ5Qsmk9imoIbTbRE2uc7XfOsTY2xsxtXQadobpkk2/RZWN2yquNFyjwdA7uto1WvJJgwCcN9gi9dE58kncstZ8cMFRW0kxAklxgAX22ADaTIsWOW9o3NPH7z6cAyD/e8Af6+InyH7gudC3d/NHFPSW0Zl1GkNeLhVqHXc0cBqCdxXl6NWkRiPMLe8Vxxlcs5JcrGhMKITCyamUlIqKAEwkp0mEmAg0ULR+SdsSRql6p9sAQopkpGaMVEFNMJOQEFMNVY43Lwm2TyEwh1mcymxk33Z2Lox/Gt8scuaTw6fuPSLjpABPhpsqQLv6gYXcg/MLr6emkMAdh5g4LzPwU0YP0nS5Et/L02nZFR7jHRi6Ltjsc0XlpHhtLTtb8xd90cnH6Pa04uT1dVg0jtHXiTdYsFTSrVI0bbJWnRO7tWta1p1f832N5Ta7lKw3ll4b3UeJXq6x2AZle/oWht0Oi7TdJEFjZpUze0m5zhg43AYTNhiPf7O7tUtH8bz/EeLZIhrTtY223eZPBfMPxO70nSK38BpllIy7YX7OU9f0ro4uD/vJycnLuenHw4/TNMdWqPqvMuqPc8nebel3RZnKajq25ziujW3MdHS3DGeNq2M0wG8R5hedTCuaFN4scvhc5Mo9IPBuIKkvMAVzKzhj1WGX4/1Ws5/uNi0dn/1Fjp6QDYbPRa+z/6ix9NxvbS5TKdNukadBhC83tUeNC3k6c7GgpIXI7DCmG2pNbcNvoL871cG5sXXxcG+8nPny66hBubPmic8RtBUgM2HcondfPCy73zcuzHGY+I57bfJsGcBd9FN9g8sbrVJrYzn3UXN1nADGOarRPr34MdlmnRq1D/9W0z+01fKCPNdf3irAtFINa5zrZcDq02gwXmCDOAtGJmAVDupogpUABYAxg6D6rwn9sis2pWERruaAS0AtaS1h8QNpbqnAS47Vjy+6rl1Ho9idj0HFziyXsIkF2s0Y6wbhaDY6SNVe3VYuC7P70fwdJpjxPY9wYdUEgMNmtjYwwZBsEjce90qpAS45L8Hlldd1x3fftz8to73/wB1zBtebrNgtJ3BfB3tJJmSSSSdpkyeK7b8S+3f42kmm0+CjLR+v+83cG/6nauOa2c81vnrwyUFk5P1UYzzWio1VwAJJA4qNBQ1tpzerdXMJMMmRdF5ny81eKacFVhuclMt9tv1U9X5XfJAGZ6J6JXGbFfo2llhBFsYHzVbh9JGchRNmdqmyXyctnh7Q06k+0iDsKF4JdnqhY/xz7V6l0oKEALgxm3ffC5n9SNjPUj5K/NwVFL+qf0D1u9Vc45GePVevj4efb2G8vSdydLbnHyUXCwZxI+StYLM70ySjO4Er1O5vZn5jSowaJPCcZxMAdV5TzYTx5Y3r6H+DnZusytV/wDYbO4NnpJVY+ezfQKjXM0So1nxOGo3i4aszhAkzuXJVXgNq0aLoFBlN2sAbXVTWkmCDcwGNhF66bt7TdSnqA/FZZ1J5BeL2F2YW0azyBNVzYGHgDot2BpjliubPL1ZdK31pl7n6I06ziAXOkHa3AgE2gYxvXud9e2fyeiF4I1yBTpjEuIOqYx1QHH/AF3ry+5Yiu6leHAOk7WtbIA2kG7dbeuG/E/vL+Z0pzWmadGabYuLhGu/fJEcG71vLOpEfDja9Ql0kyZvN8k2zvJJSZndn5KGfr5KYw2efNKA3smcg89qwU9H8RBtIxvxsvXotGfl0WXSD4xFpnqL/KPNFhNDKfv8rgip7bNqmTAt9dnDf6Klzva5MI/W5MmzytCiT7+aGiTGF54AD7c1OwNbHbPmfVQJzyU6r/ldysVbvmlacQcEIchQFylTFoUVOlfyXn8c3lHfn7aso/1XfoF3HPVaHTv5jO9U0R/MdOwC3ifqVeBw5HOZXqxwk4XcCNlxn3VjRnrfmfVR1bAOW+6/O9TAzGFh+ebVQU6SfDz8jZ819e/CNup2dvqVnnkI+g/2Xx/TXeEc8ea+2/h/Q1OzqA2tJ5kzH/JUZ+2nGnTqJq1ImwyCdsuDfQH91k3r0NMIDA0XAHHANJv2237lCmIlxvAv4NmRzdM8bgLR7dY9YG6Wi3oL9x2BYG4zvB2mdCBqMse4VKdPcTTDS+3Za6Nt98D5TWfPKwed5OK6Pvz28NI0l2qZpsJYzgDbUj/063hC5oDPut5OkJMZ69N6nGdtgNu9DG2e/S/bclXrBo9vlvtVeISGl6QGNjHDbOxQ7PoXvdaTZtgTFiy02F7gTb8puC9R5gAcMYwSnfZ3pTWfmFTFvP2TeVDWU2iAn2U6Pwk/5WX4D6z0VdR0DMSrXCABZYAPWfNENGLc4fVQPyUyFAlIkHIUikpNYrKIzxVauoCziVx8M/eOzkv6raPxG8WN91fGY91npDxcveFpHNejHGGj2NnTdtU8M2ZhQHL0zaBcrAM3bDyxTDL2hdjbnPuvvfYVMN0Wk2z+k1p2CyL9+v8A9dPgXaRuzaMNy+9d3KmtQZjAaDGNjOcWHzWfJelRsqsnmesvmT0n7ALnO/fbf5bRCGmKlbwN2hvxVHDcAWt4uwPw9K9vWL7f8Zv2S8cLDbIj4r337e/M6S5zT/Lb4Kf6Wkid2sZdzCjGbpVzj3W+nKI9FOmz1npPkoMbOH1VrnhrZOeXXBbJFV+oJycyRC8+C4yZ3C+MwrC0vOs6wYA+vFW0aQzbejWzvSzRaMCTs9tg4orv9dm5SqVb4sv2DNgWd77cb0W6KK3cvTFIHJUXE7D0RrZzvWZnMuHEnpb8uiuLsxnb91npnxHcPqfZaZ3nITgqtx4XJHnkXqRz1SPugkEkykkFivpCxULQMAuX8ed2uvlvQa6HjfIt5H2WtuYXnVnwWnYQb87V6LTk2bs8F241zWJXbemyFMZ2XeeeCgMx5+hTB67xbm37qiZe0vhzhA9COvX7b3M0jWoA23Tvg6xHMgDmd5XxbT2y0/Ppzg+a+p/hlpOvorcYb1MRFuHj9N8Y8io9Hv8Ads/l9FcGmH1ZpMi8NPxu3eGybPjGMr4rUdJzBusXX/iT21/F0ssaZbRBpg4a+trVCOcD/XguOkASbh5Kp1CSY4NbLrvPCzhm1U06Zf4n3D4WnHeU6DDUIc6Q0EQNu85+monjy3lVCIgEOkNvi0DAfXzVVV1tl03TZmVLX97xtgX8vNZ6jrcL949kWlo3GzkblEk77wozwu2lRcczuUWq0DzyVW53FSdm3Yqaxj7qQnoxtPH3C1gHfft3LFohsuWyffFXj4KkTx5qHRTj02pHnj7J1KEZ5JJuz0SSNNaHFUMvHFXErn/HnVdPLe2TSzfzwzuXo6LVljTtA37jwXnaXzV3ZVTwkf4n1Ejzlby9sfh6Ydw9LVEZtzsKgHx9RshS6faB6nzWiRpAlp+sDZ5g2rqe4HeD8vomkOJGtSkMBFms8tawfu8g4LlXOvx9MJhUUqgpseSbHuBA26oIDj1U5TZxLSK1pc4ybzN5JPxHbbbZiVjYw1TbY0bcd554KpxNR1sxNgv67c8/Rpv1QBMXYCzPvxShpyAIEYi/fGCqe/127FF1SegvVbncMfuq2Wjc72x4qsu44oJ4ZChm9RTGblEZs2pzsRPFIE45hZq5VznHes9Y5zwStGluiCzjPutY5LLohsGdq1NO89FcKiOFyaOiRHC/amlBySkUkiWUhbngrSePrsVVI252qebFjwdYujl8qNJEjDIWfs6rq1IwdZzw9wtNaSM7PkvNqmDOy3patL5RHQO3SmH+ijrY7betqmG/eVZG67DlfeV5lSXOk+mAwjivSg/fl5X5CjpNJwaSRTPhAaWgAFxu1A2+0ARvMzeFkIy0mxdut+U5vV7Kdluc+6YPvhvjnzQ/ljjwCeiReTvw9CfZUvdvw91Y5uZ2KDm7jkpGqJ9zcl0z90544+6WtxwvUgumSonN+KkXZ63qLs2bkEg7hm9Zay0uOeSzVikbToZ8IzitdPnhhnesehHw9VtaNxyVeJUvls3pFScOIsUXH12btqdSgRu80IKEiWUcVM5s3lRoYq2OufdZ8U/SNuS/soeJ++5ebXC9KvUGei86sqyKPZ0EzTYd3pIWgDh15rJ2W7+U3/b1JWrNvRXPCTc3dt4YxI42c1mpUxfAw2Tbk9Ve8+U3bwq2Hhh8+tyAlhiPqSbeSTnb/LemOeGPPOYi51mOSSmWkX8sc56qir6RjsH081Y53vgqnnPJTTQPzx38UwON6R5XepQTwvPopNGeNyTjniURbhclGeSCQdzz9lmqLU4e2Ky1SkcX6DceK3tG7z3hef2daDx9QF6LOWQPqtMU0nj3UOoV1TliqScynUq5zzQmUKQsomxWuFnL5oQo4/ZGuXurFWKzOQhFD1Oyh/LHE+q1A55IQtIVJ5sP6fWFCmc8kIQEgPZVO9kIQSt59/VVShCmj5LPmlt5oQgyb8vZImxCEiVVgslVCFNNf2fjxC9WlihC0wKnWx5qgjPVCFVTFbihCFJ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36" name="Picture 4" descr="http://t1.gstatic.com/images?q=tbn:ANd9GcT6A4ihZ6jtoe8Hg2c1VYF7aE3vdD4ju5aYLnwaQWDoZnRZMK8&amp;t=1&amp;usg=__ZFTxeDSR3SULLlzgJRHXiVeIdGU="/>
          <p:cNvPicPr>
            <a:picLocks noChangeAspect="1" noChangeArrowheads="1"/>
          </p:cNvPicPr>
          <p:nvPr/>
        </p:nvPicPr>
        <p:blipFill>
          <a:blip r:embed="rId4" cstate="print"/>
          <a:srcRect/>
          <a:stretch>
            <a:fillRect/>
          </a:stretch>
        </p:blipFill>
        <p:spPr bwMode="auto">
          <a:xfrm>
            <a:off x="6927350" y="185956"/>
            <a:ext cx="900000" cy="900000"/>
          </a:xfrm>
          <a:prstGeom prst="ellipse">
            <a:avLst/>
          </a:prstGeom>
          <a:noFill/>
        </p:spPr>
      </p:pic>
      <p:pic>
        <p:nvPicPr>
          <p:cNvPr id="25" name="Picture 4" descr="http://t1.gstatic.com/images?q=tbn:ANd9GcSFiiiszSMe7Cy8PxELlVMvFb48gF9Z8el1SFP8xzGSzpDMyoPX"/>
          <p:cNvPicPr>
            <a:picLocks noChangeAspect="1" noChangeArrowheads="1"/>
          </p:cNvPicPr>
          <p:nvPr/>
        </p:nvPicPr>
        <p:blipFill>
          <a:blip r:embed="rId5" cstate="print"/>
          <a:srcRect l="21229" r="22072" b="22241"/>
          <a:stretch>
            <a:fillRect/>
          </a:stretch>
        </p:blipFill>
        <p:spPr bwMode="auto">
          <a:xfrm>
            <a:off x="1816036" y="4471020"/>
            <a:ext cx="392400" cy="432048"/>
          </a:xfrm>
          <a:prstGeom prst="ellipse">
            <a:avLst/>
          </a:prstGeom>
          <a:noFill/>
          <a:ln w="38100">
            <a:solidFill>
              <a:schemeClr val="accent6"/>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28" name="Picture 2" descr="http://t0.gstatic.com/images?q=tbn:ANd9GcT5XUuSINpP4DetblyDS9lbuI41nvWOoNxbdBGozA_RhpAAtrI3nA"/>
          <p:cNvPicPr>
            <a:picLocks noChangeAspect="1" noChangeArrowheads="1"/>
          </p:cNvPicPr>
          <p:nvPr/>
        </p:nvPicPr>
        <p:blipFill>
          <a:blip r:embed="rId6" cstate="print"/>
          <a:srcRect l="25433" t="2885" r="11894" b="33635"/>
          <a:stretch>
            <a:fillRect/>
          </a:stretch>
        </p:blipFill>
        <p:spPr bwMode="auto">
          <a:xfrm>
            <a:off x="8100392" y="2564904"/>
            <a:ext cx="392729" cy="432048"/>
          </a:xfrm>
          <a:prstGeom prst="ellipse">
            <a:avLst/>
          </a:prstGeom>
          <a:noFill/>
          <a:ln w="38100">
            <a:solidFill>
              <a:schemeClr val="accent6">
                <a:lumMod val="7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29" name="28 Rectángulo"/>
          <p:cNvSpPr/>
          <p:nvPr/>
        </p:nvSpPr>
        <p:spPr>
          <a:xfrm rot="5400000">
            <a:off x="4468686" y="-3045406"/>
            <a:ext cx="492443" cy="9144000"/>
          </a:xfrm>
          <a:prstGeom prst="rect">
            <a:avLst/>
          </a:prstGeom>
        </p:spPr>
        <p:txBody>
          <a:bodyPr vert="vert270" wrap="square" anchor="ctr">
            <a:spAutoFit/>
          </a:bodyPr>
          <a:lstStyle/>
          <a:p>
            <a:pPr algn="ctr"/>
            <a:r>
              <a:rPr lang="es-MX" sz="2000" b="1" cap="small" dirty="0" smtClean="0">
                <a:solidFill>
                  <a:schemeClr val="bg1"/>
                </a:solidFill>
                <a:latin typeface="Trebuchet MS" pitchFamily="34" charset="0"/>
              </a:rPr>
              <a:t>Plano de </a:t>
            </a:r>
            <a:r>
              <a:rPr lang="es-MX" sz="2000" b="1" u="sng" cap="small" dirty="0" smtClean="0">
                <a:solidFill>
                  <a:schemeClr val="bg1"/>
                </a:solidFill>
                <a:latin typeface="Trebuchet MS" pitchFamily="34" charset="0"/>
              </a:rPr>
              <a:t>conocimiento y opinión</a:t>
            </a:r>
            <a:r>
              <a:rPr lang="es-MX" sz="2000" b="1" cap="small" dirty="0" smtClean="0">
                <a:solidFill>
                  <a:schemeClr val="bg1"/>
                </a:solidFill>
                <a:latin typeface="Trebuchet MS" pitchFamily="34" charset="0"/>
              </a:rPr>
              <a:t> entre simpatizantes </a:t>
            </a:r>
            <a:r>
              <a:rPr lang="es-MX" sz="2000" b="1" u="sng" cap="small" dirty="0" smtClean="0">
                <a:solidFill>
                  <a:schemeClr val="bg1"/>
                </a:solidFill>
                <a:latin typeface="Trebuchet MS" pitchFamily="34" charset="0"/>
              </a:rPr>
              <a:t>PERREDISTAS</a:t>
            </a:r>
            <a:endParaRPr lang="es-ES" sz="2000" b="1" u="sng" cap="small" dirty="0">
              <a:solidFill>
                <a:schemeClr val="bg1"/>
              </a:solidFill>
              <a:latin typeface="Trebuchet MS" pitchFamily="34" charset="0"/>
            </a:endParaRPr>
          </a:p>
        </p:txBody>
      </p:sp>
      <p:sp>
        <p:nvSpPr>
          <p:cNvPr id="35" name="Rectangle 3"/>
          <p:cNvSpPr>
            <a:spLocks noChangeArrowheads="1"/>
          </p:cNvSpPr>
          <p:nvPr/>
        </p:nvSpPr>
        <p:spPr bwMode="auto">
          <a:xfrm>
            <a:off x="3480480" y="1738908"/>
            <a:ext cx="2520280" cy="307777"/>
          </a:xfrm>
          <a:prstGeom prst="rect">
            <a:avLst/>
          </a:prstGeom>
          <a:ln>
            <a:headEnd/>
            <a:tailEnd/>
          </a:ln>
        </p:spPr>
        <p:style>
          <a:lnRef idx="0">
            <a:schemeClr val="dk1"/>
          </a:lnRef>
          <a:fillRef idx="3">
            <a:schemeClr val="dk1"/>
          </a:fillRef>
          <a:effectRef idx="3">
            <a:schemeClr val="dk1"/>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s-MX" sz="1400" b="1" dirty="0" smtClean="0">
                <a:solidFill>
                  <a:schemeClr val="bg1"/>
                </a:solidFill>
                <a:latin typeface="Trebuchet MS" pitchFamily="34" charset="0"/>
                <a:ea typeface="Times New Roman" pitchFamily="18" charset="0"/>
                <a:cs typeface="Times New Roman" pitchFamily="18" charset="0"/>
              </a:rPr>
              <a:t>FEBRERO 2011</a:t>
            </a:r>
            <a:endParaRPr kumimoji="0" lang="es-MX" sz="1400" b="0" i="0" u="none" strike="noStrike" cap="none" normalizeH="0" baseline="0" dirty="0" smtClean="0">
              <a:ln>
                <a:noFill/>
              </a:ln>
              <a:solidFill>
                <a:schemeClr val="bg1"/>
              </a:solidFill>
              <a:effectLst/>
              <a:latin typeface="Trebuchet MS" pitchFamily="34" charset="0"/>
              <a:cs typeface="Arial" pitchFamily="34" charset="0"/>
            </a:endParaRPr>
          </a:p>
        </p:txBody>
      </p:sp>
      <p:sp>
        <p:nvSpPr>
          <p:cNvPr id="20" name="Right Arrow 46"/>
          <p:cNvSpPr/>
          <p:nvPr/>
        </p:nvSpPr>
        <p:spPr>
          <a:xfrm rot="16200000">
            <a:off x="-1089940" y="3485153"/>
            <a:ext cx="3500462" cy="504000"/>
          </a:xfrm>
          <a:prstGeom prst="rightArrow">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smtClean="0"/>
              <a:t>OPINIÓN POSITIVA</a:t>
            </a:r>
            <a:endParaRPr lang="es-MX" b="1" dirty="0"/>
          </a:p>
        </p:txBody>
      </p:sp>
      <p:sp>
        <p:nvSpPr>
          <p:cNvPr id="21" name="Right Arrow 47"/>
          <p:cNvSpPr/>
          <p:nvPr/>
        </p:nvSpPr>
        <p:spPr>
          <a:xfrm>
            <a:off x="1083909" y="5358758"/>
            <a:ext cx="7520539" cy="504000"/>
          </a:xfrm>
          <a:prstGeom prst="rightArrow">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smtClean="0"/>
              <a:t>CONOCIMIENTO</a:t>
            </a:r>
            <a:endParaRPr lang="es-MX" b="1" dirty="0"/>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p:nvPr/>
        </p:nvSpPr>
        <p:spPr>
          <a:xfrm>
            <a:off x="1763688" y="44752"/>
            <a:ext cx="7128792" cy="1152000"/>
          </a:xfrm>
          <a:prstGeom prst="roundRect">
            <a:avLst/>
          </a:prstGeom>
          <a:solidFill>
            <a:schemeClr val="accent4">
              <a:lumMod val="75000"/>
            </a:schemeClr>
          </a:solidFill>
          <a:ln>
            <a:noFill/>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wrap="square" rtlCol="0" anchor="ctr">
            <a:spAutoFit/>
          </a:bodyPr>
          <a:lstStyle/>
          <a:p>
            <a:pPr marL="1079500" indent="-901700"/>
            <a:r>
              <a:rPr lang="es-ES" sz="4000" dirty="0" smtClean="0">
                <a:solidFill>
                  <a:schemeClr val="bg1"/>
                </a:solidFill>
                <a:effectLst>
                  <a:outerShdw blurRad="38100" dist="38100" dir="2700000" algn="tl">
                    <a:srgbClr val="000000">
                      <a:alpha val="43137"/>
                    </a:srgbClr>
                  </a:outerShdw>
                </a:effectLst>
                <a:latin typeface="Arial Rounded MT Bold" pitchFamily="34" charset="0"/>
              </a:rPr>
              <a:t>3.d </a:t>
            </a:r>
            <a:r>
              <a:rPr lang="es-ES" sz="3600" cap="small" dirty="0" smtClean="0">
                <a:solidFill>
                  <a:schemeClr val="bg1"/>
                </a:solidFill>
                <a:effectLst>
                  <a:outerShdw blurRad="38100" dist="38100" dir="2700000" algn="tl">
                    <a:srgbClr val="000000">
                      <a:alpha val="43137"/>
                    </a:srgbClr>
                  </a:outerShdw>
                </a:effectLst>
                <a:latin typeface="Arial Rounded MT Bold" pitchFamily="34" charset="0"/>
              </a:rPr>
              <a:t>De tres principales partidos</a:t>
            </a:r>
            <a:endParaRPr lang="es-ES" sz="3600" cap="small"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25602" name="AutoShape 2" descr="data:image/jpg;base64,/9j/4AAQSkZJRgABAQAAAQABAAD/2wBDAAkGBwgHBgkIBwgKCgkLDRYPDQwMDRsUFRAWIB0iIiAdHx8kKDQsJCYxJx8fLT0tMTU3Ojo6Iys/RD84QzQ5Ojf/2wBDAQoKCg0MDRoPDxo3JR8lNzc3Nzc3Nzc3Nzc3Nzc3Nzc3Nzc3Nzc3Nzc3Nzc3Nzc3Nzc3Nzc3Nzc3Nzc3Nzc3Nzf/wAARCADAAMEDASIAAhEBAxEB/8QAHAAAAgIDAQEAAAAAAAAAAAAABgcACAEEBQMC/8QAURAAAQMDAQMGCAgLBgUEAwAAAQIDBAAFEQYHITESQVFhcYETIpGhsbLB0RQjMjZCVGJ0FRYXMzVSZHKClKIkQ0RzksIlJlVj8DSE4fFTk9L/xAAaAQACAwEBAAAAAAAAAAAAAAADBAACBQEG/8QAMREAAQQBAgMIAQQBBQAAAAAAAQACAwQRITESEzIFFCIjQVFhcTMkQlKRFTSBodHw/9oADAMBAAIRAxEAPwB4Vzr1e7fZYpk3KShlH0QTlSz0JHE19Xu6R7Ra5M+Ufi2GyogcSeYdpOBVdr9ept9uLk2evlKPyED5LSf1U9Xp303Vqmd2uyWsT8oYG6Ylz2upDhTa7YVpHBySvk5/hHtNcwbXLyONvgnsKvfS9NYrWbRgAwQs425T6ph/lcvPNAg/1++sflbvf1GB/V76XtSrdyg/iud6l90wvyt3v6jA/q99T8rd8+owP6vfS9O7HPk4A6TRdYNn19vAQ6ppMKOrf4SRkEjqTx8tDkgqxjLgrsmsP0auoNrd7+owP6vfWU7Wb4s4RAgqV0Dlk+Y0UWnZZZIgBuDj85fOFq5CP9KfaTRdAs1stiORAgR2Bj+7bAz30hJNVHSxNMjnPU5LqLrjW8xIVG04laVcFBhzB7zit9vUG0RYBGm44H2iB/vpiDHRXmuRHbOHHmkHoUoCgGZp2jCOI3DdyAVX/aInjpqMexY//utKVrLXUQEv6aCQOJDK1Ad4JFMtMqMr5L7SuxYr0BSrBTgjpFcEzRvGFCwnZyTbu1e/sq5L9viNq6FoWPSax+Vq9/U4P+lXvpuy4USa2pqXGafQfouoCh56Fbtsz09PyqMwuC7zLjqwP9JyPRR456x62ITopx0uQWdrN8P+CgHuV76g2tXv6nB8ivfWtftml7t3LcglE9hO/wCKHJcH8J491BS0LbWptxJQ4g4UhQwUnrHNT8UNSUeAJN8lhm5R7+Vm+80WD/pV76x+Vm//AFWB/pV76Ad9TNG7nB/FD71L7o/G1m/Z3xIBHRyVD21vwdrz6VgXG1IWnnVHcwfIaWNYqrqUBGOFdFuUeqsdp3VNq1C2fwfIBdSMrZX4q093OOsV2wRiquxJb8KS3KhvLZkNK5Ta0cx9x4EU/wDQ2pE6ksiZCwESmj4N9A4BWOI6iN//ANVl26Zh8TdloV7Ik8J3RLUrFSkU2lltrnqbgW+3oVgPOF1wdISMDznPdSiPGmPtuJ/DVtHRHV61LivQ0GgQBYttxMpUqVKyBvwKcSqmK7umNKXPUjxTEaDcZJ5Lkh1PijqHSeyu5oPQbt95FwuZU1beKEg4VI9yevnpzxIseFGbjxW0NMtJ5KEIGAkDorMtX+Dwx6n3T9epxDich/TGh7Rp5CXENfCZY3mS+AVZ+yOCR2eWu/MmRoLKn5bzbDSRvW4oJHnoG1ftLjW1a4llSiXJSSlbpPxTZ4fxHs3ddKi73m43uR4a5y3JC8+Kk/JT1JTwFKxVJrB4nlMPsRxDDRqmvetqtpiEotjLs9f648RvykZPcKCrltJ1HOKgzIahIPBLDeVD+JWfZQzbrfNuskMW6K9Jd5w2nPJ7TwHeRRvatlN0khK7jLYhoPFCE+FWPZ6ab5VWDq1KX5liXZBcq73SYomVcpjxPHlvKI8ma0leOrKyVdZO+nVC2U2BlIMlyZJWOJLvIB7hXVa2eaVQP0ShXWpxZ9tcPaEDelq73OU7lV/ASOc9xxW1GuM6IQqNOlMkcOQ+oe2nurZ9pZXG0ND91ax7a0Jmy7TbwUWkSo5PDwb5IHcc1z/IQndq6Kco2KW1s2g6lgkf28ykA/JkpC89+4+ejKy7WorpS3eYLkcncXWDy0+Tj6a0rrskfaSV2q5JdOPzcpGCerlJ91Al6sF1sa8XSC4wknCXPlIJ6lDd3Vbhpz6DQqvFPFvqrD2262+7RxIt0pmQ3wKmznHURxHYa52otKWnULf9tj4exhMhrxXE9/OOo5FV/g3CXb5IkwJLsd4f3jSsE9vT2GmbpPailakxNRpS2TuEtsYSf3xzdopWWlJD4oz/ANpiO0yTwvCENW6JuGmlF4gSIGfFkoHyR0LH0e3hQyQRxFWhKWpLG/kONOJ386VJI8hFKbX+zwQm3LpYGiY6fGfijJKPtI58fZpitf4vBL/aDPUx4mJa1Kn/AJx41K1AQRkLPIwpR1shuK4uqTDKz4KYypJTndyk7wfJmgWifZsM63tf7y/UNL2mgwuBRq5IkbhWDqVMddSvNLcSd23fpq2/dletS3pjbbj/AMbt33ZXrUuuffXoqX+nasW1+UqDso62caLF8c/CFyQTbm1EJQf8Qoc37oPHpO7mNcLR2nXdR3luKgkR0DlyHE/RT0DrPNVg4caPBiNx4raW2GUBKEJ3BIFAv2izy2nVGqVw7xOUUtiJGK1KQ0y0nJOQEpSB5hSc15tAfu63IFmcWzbx4q3UnC3+w8yfT2VNpWslXeUu1W1zEBk4dWk48Oodf6o85oQs9rmXi4tQoDfhH3Dv5gkc6lHmA/8AihVajWN5sqJYnc48DFrxY7sl9DEdtbryzyUIbSVKUeymZpXZaClEnUa95/wjSuH7yh6B5aMdHaQg6Zj4bT4aYpIDslQ3q6h0DqHfvomwKFYvuf4Y9Arw1A3xP3WnbrdEtscR4MZqOyncENpwO/prcwKgrNZx13TwGNlgVmsVKiizUqVKiixgdlechhqQ2pt9tLjahhSFjII6xXrUqKEZS11TsvhyguRYVJhvcfAH80o9X6vopU3CBKtkxyHPYWxIRxQvd3jpHWKs/gdFcXU+m7fqOCY85sBYz4J9IAW2eo+znp+tefHo/UJOao12rd0ntEa2l6eeTFlLXIthPjNcVNdaPanyU8IMyPcIjUqI4l5h1IUhaTkEGq8aksE7Ts8xJ6Qc+M06keK4npHtHN5K6ugtXu6bm+CkFS7a8oeEbBzyCfppHpA49tM2arZWc2LdBgncw8uREG0vQ6YwcvVnbCWh40phAwE9K0jo6R30s8Y9lWhbW1KjpWlSHG3E5SobwpJHnFIzaLpb8Xbt4aMnFvlEqa6G1cSj2jqz0VKFrPlPK5br/vahCifZuojW9qAP01D+g0MkYNEmzg/872r99XqGn7H4XfSUg/I1WGqV81K8wt1Jzbb+nbd92V61LoZJwASTuAHP1Uxttn6dtv3ZXrVydl9kF41I268jlR4SfCrBG5Ss+IPLv7q3q8gjqBxWRKwvnwE0dA6dTp2wtNuAfC3sOyFfaI3DsA3eU1wdrGqDAiJssNf9plJJeUk70N9Harh2Uc3OazbbfImSVclphsrXjnA6PRVcLxcX7xdZNxlfnX15wDnkjglI6gMCkKcRsSl7k3YkEUYY3deEaK/LksxYjRceeWEIbSMco9HZTs0hH0/pSAqK7dIAuB3S1qeSDyh9HecgDhjtPPXE2Q6bSllV+lpy45luMD9FPAq7Tw7KXurAPxovGUJyZjnrGnJP1UhjBwAl2eQwPIySn/8AjJY/+rwP5lHvqfjJZP8Aq8D+ZR76rVyU9A8lTCf1R/pqn+LaP3K3fyfRWjjTI0tHLjSGnk9LawoeavfNVcgS5UB9L0GQ7GcSflNK5J83Hspy7NtaOX5K7fcyDPZRyg4BgPJzjOOYilLFJ8Q4hqExDba88J3R0+82w0t15aW20DlKWs4CR0k1zfxlsf8A1aB/Mo99cjadL+C6LnkfKeCWRn7SgPRSCwnnA8grtSmJ2l2cKWLPKdjCsr+Mlk/6vA/mUe+uoFAjcQaquUjknA8gqy+nZQm2K3ygfzsdCu/k76rbq93xrldr2Odlb7rqGW1OOqShCAVKUo4AA4kmub+Mtj57vA/mUe+pqr5tXX7o76pqtSQOQPFHDoFdqVBYzk4wpYsckjRWhhz4k5suwpLMhsHBU0sKAPRkV5zrrAgKSidNjR1LBKQ86lJIHRk0stic8JfuVuUccoIfQObd4qv9prX22AG72wEbhHWSD+8K53TM/KJUNjyuYEZ6od0xqO1OQ5N4gA71NOiQjLa+Yjf/AOCkdPhvW6YuI+ElSMEKQcpWk8FJPOCN9a2Eq+ikdwpn3/TYuWzq0XOK3/a4URBVyRvW1jeO7j5emtGNvdCATkFJud3gE41Cxsk1Spt0WCc78WrJhrUfkniW+znHeOimHqezM36zSbe9jLifEVjPIWPkq7j5s1XNh5xh9t+OstutqCm1pPySDuPmqxelLwi+2KLPSAFuIw4gfRWNyh5aUvQcp4kb6pirJxsLHKukyM9ElPRZKCh9lZQ4k8QobjXe2cfPe1fvq9Q0RbYrII11YuzKMNyx4N3A4OJG4949FD2zgH8eLV/mK9RVPGXm1S74SnL5c4arC1KxvqV59bCTu23fe7b92V61FGyG2CFpdMxQ+MnOFz+EeKkeQE99C+2tKnL7bG0b1KjlI7SvFNa1Q0wLZFiIGEsMpRjowBT8z8VWN90pE3M7nIF2z3csWqNa2lYVLXynd/0E78d5x5KVljtjl5u0S3N5CpDgQpQ+innPcAa7u1CcZ+sJaQrlJipSwnHNgZV5ya7mxe2h+5zrmtOQw2lpHUpW8+YDy05H+nqcXqUs/wA2fHsmvCiMw4TMWOgIaZQEIA5gKrtq051TeD+2OetVkTwqt2rRjVN4H7Y761Ldm6yORb2jAtK2RPh9xiwwvwZkPIa5eM8nlHGcUx/yQO7iL0gf+3PvoC0x847Uf2xn1xVlDwFHv2JIngMOEOpCx7SXBVcktlmQ6zkHwa1IyOfBx7KIdnC1I1pa+SSOUtaT1goVkVwrl+kpf+e56xrs7PlFOtLTgZ+OI8qVU5KeKBxPslo9JgAj7bTL8HZ4ELO958rPXyE+8ilARg7qYW2eUHdQw4wP5iLyj1Favcml6Ouh0G8MA+Ve24mUqA4p87K5fwnRkJJVlTJW0e4n30ht/NxpubEZhXAucMn828l0A/aGD500PtJnFDn2V6LsSYRxqn5tXX7o76hqtQ4CrK6p+bd1+6O+oarV9EULsvZyJf6giXZ3P/B+sLeskBDqyyvPQsYHnxRJts/S9sPRHX6wpctOKYcS82cLaUFpPWN4o82sy0z3bFLbxyX4Rc3dZSaYkZi0x/uhMfmAtQDzGrE6JSF6MtKVAEGKkEHnGKrqKsXoU50dZ+b+zJpftPpb9olHqckjrOy/gHUUqGAfAlXhWD9g5x5Dkd1GGxe8FqXMtDqvFdT4drJ+kMBXmwa39tVsS5AhXVCPHZc8C4r7Kt48489LnSk9Vr1HbZnK5KUPpDn7ijyVeYmiD9RU13XD5NhPHX1q/DGlJ7CU8p1CPCtY5lp3j0Untm2/W1pI51qP9BqwKgFNkL3gjB66RmlIQtu1JiEBgR5bqAOrkqx5sUnVk8mRh9kzYb5jHJ7ZqVipWem0s9fRky9ommGFDKVlOR0gLz7KZaiAjJ7aAtSpC9qWmuV9FlxXfhVG09XIgSF/qtKPmNHlOWsHwhM0Liq03WQuTdZsle9T0hxZIPSomnLsdihrSIeI8aRIcWT0geKPRSPG8DrFWD2aICNEWrA+U0VHvUa0u0NIWtSNMZlJRMR6Krbq751Xj74761WSNVt1d86bx98c9al+zPyH6Rb/AEhfGmPnHavvjXrirKEjG+qz2F9qNfLe++sIaaktrWs8EpCgSaeh13pfH6ai5zwyd3mq/abXOkbgKtJwDTkpCXMYuUwc/wAIc9Y12tnqgnWdpzxLxH9Kq4k9aXZ0l1tRUhby1JV0gqJBrtaAKRrG1k8zildwQo1ovH6cj4SjPyj7X1tFlGXrK6LzlLaw0P4UgUOCti4STMnypSuL7y3D3k18Q4zkyUzFYQVPPLCGwOcnhRIgGRAH0VJDxvK8T5KP9jUvwOpX45O6TFO49KVZ9CjQB20RbP5Yh6ytjqzgLd8EexQKfbQ7TQ+FwVoHcMgTz1T827r9zd9Q1WofJFWV1Pv03dPujvqmq1j5Keykuy+lyav7hY35rt3mcJtisKOXlyM28wodACwU+YiuJWd/GtJzOIg+ySa/AIWKsXoTH4oWfHD4Kmq6VYvQnzPs/wB1RWd2n0tTlDqK8NosP4bo25oAypDXhU9qTmq+FXEgcN9WZv6A5Y7ggjIVGcH9JqsqD4iR9nf5Kr2acscF27o5pVnbPI+GWiFKzkvMIWT2pBpaSowjbbIx4B7Do7S0R/to70MsuaPtCic/2VA8gxQnqBATtgsSsDx4+e8eEpGI4e8fBTcgy1p+kyKlZzUpdHQBqY42o6Zzu+JcHmVRtPTy7fJT0sqHmNLvaBI+CbQ9NP5wElIJ6ivknzE0yiApBSeB3Hso0ow1hQWalwVWc4AxVgtmpB0RauppQ/rVSGucYxrnMjkFPgX1owepRpz7H5fh9IIaKsmO+4juJ5Q9NaXaIzA1ySpnEpCOFcKrfrE/813j74761WQJ8Wq36w+dd4++O+tS/Zn5Ci3+gLjE4rIJ44Nbtkgpud4hQVrLaZLyWisDJTndnFM0bII5IJvMjs8AitSWzHCcPSMUL5BlqUu9Rx5qLNIWx5m33HUjwU3HhxXRHWR+cdUkpGOzPHpPVR5a9lFoivh2fJkzgk7m14Qg9oG8+WvXaopm3aL+CR0IZbdeaaQhAwAAcnd2JpOS6JSI4/VMsrGMF7/RJLHJ3dFFWzKD8O1lCKkgpjBb57hgecihXfz8aZOxhlluTcZ760I5KUsoKlAZycn0Cm7juGF2EtXAMoygrVEL8HaiucIAgNyVlI5uSTyh5lVoQ3jGmR3xxadSvPRgg0ZbXIzbep0S2ClSJMdJUpJBypOR6MUD8nlZT0irQnmQD6UlHDKcKyd+cS5pq4uJxyVQ3FDvQaraneKfVul/D9mgkK3qXa1BR6wgg+ikIn5IpPs0YLx8pi7rwlQ1K7Flgidbb3hHKcjRUvpI4jkrGcdxNcg1oh4c4tHoki0gArAqxWgvmdZ/uqarrVitB/M6z/dU1m9p9LU9Q6iuhfnA3Y561cExnCf9JqsqB4oOOjNWG2hSvgejrm5nClsltPWVHk+2q9FJxgZ4YA6a52YMMcV28cuAVi9Ct+B0dZ0fsqD5Rn20K39wK2v2NGfkR9/Vnwh9lHNljfArNBjH+5joQe0JFLWfIEjbVEAO5kpaPaGyfbSEWr3n4Kbfo1o+k2cVKxmpS6PlJ7bS4pq/2xxBwpEflg9YXmmrbJaZ9ujSkHKX2UrBHWKVO2zdfbb91V61FmyS5idpVEVSsuwnC0Rn6PFJ8h81OzMzWY5KRPxO5qXG0y3mBq+ZkEIk4kJ6+V8rzg0QbFrn4OdPtaiAHkh9vtScK8xFdLbRai7b4l2bRkx1eDdI5kKO4+X00tNP3RdlvUO4t8r4lwFaRxUg7lDyGnWfqKePUJZ/lT591ZXimq4ax+dd4H7Y56asVGkNSorUhhYW26gKQoc4IyDVdtZbtW3n7456aW7N0ld9I17VgXzo841TZz+2NemrIjmqt2kN+qrQP21r1qskmp2n+QfSlHoKh4Uq9t0rdaYgVxU46R2AAek01FcKRm16UZGri1k4jx0JA6CcqPsoFFvFOPhGtuxEUEHjWfRWQOUQkYySAMnjRQnZ3qlQB/BqcH9oR763nysYfEcfayGMe7VqFuYDm6KxziiSRoTU0Zhx9+2FLbaStag8g4AGScA0ObiMjgeFdZIx/ScqPa9p8Sb2gpXwnZlco5VvjJkN9gKSoesaUCfkjspg7NZRFl1PDyMmL4ZI/hUk+yl8kYSOwUpVbwySfaNO7iYxHuyKOiXdbrFcHivQCg9hUBQPIYXFfdjOZ8IytTageOUnHso92LKH4wzh+x/7xXH2l282/WM7AARJxIR/EN/9QVUY/FpzffCs9ua7SharE6DIGjbOT9VTVdqsRoU40ZaCTgCMnfQe1OhqJQ6ihbbTcQ3aIduSrx5D3hFp+wn/AOSKWuloKrlqO2wwnlBx9PKH2UnlK8wrd17evw5qaU+glTDPxDPRyUk5PecmibYzafD3KZdXAORHQGmz9pW9XmA8tWZ+nqEndccedY0TeOEo37kjeeqkZpqb+EdqjM0HKX5rqknq5KsebFNbXF1/BGl58lCkh0t+DaBP0lbh6fNSZ2cjk60tA/7p9RVKVI8xSP8AhMWH4kY35VhKlZxUpDKcwk7tt/Tlt+7K9auZsqvf4L1MmM8rEecnwRydwXxQfSO8V09t36btv3ZXrUu21KQsKQpQUk5BTxHZW7BGJKgaVkzSFljIVmbpBaudukQnxlp9soV1Z5+7jVbrpAftk+RBlgeFYcKFdeOB7xg0+9C39OobAxJUoCS2PBSEjmWOfv40MbW9MKmRk3uE2C9HTiSlO7lNj6X8PP1dlI0pjBKY3Jqyzmxh7d187INRB+EuxyVjw0cFcflH5TfOO4nyEUvNaY/G287/APGOemubDlPQZTEuK4pt1lQU2tO8g+3206tLjTGroapzlpgKnk5loW0kqSs8TnnB5jTUgFWUygZBQG+ewMzqEp9HI/5qs+4/+sb9NWPTwFciNpawxn2349nhNutqCkLQykFJHAg12az7dgTuDgMJyvCYmkErCqrlraUZurbq+FcpJkFCT1JAT7Ksad9cRzSWnnVKU5ZYKlKJJJYGSTvJqVZ2wuLiFLEJlbgJD6Thmfqa2RSDhchJVn9Ubz6KskMVyoGmrJb30SIVqiMvIzyXENAKTnjg11gKluwJ3AgaLteHlNwvJ9tLrLjahlK0lJz11WGYwYsp+MsEFl1beOwkVaMjdXEk6S09KfW/Is8Nbriipay0MqJ5z01apa5BORuq2IObjVJXQkgsXGe3nc/bpCMdJCCrHmoaA3ADo56sjH0rYIyw4xaITawCkKSyAcEYIz1g4rzTo7TaMgWSB/8AoTTLe0GNcXAbpc03FoGdktdivzhm5+p/7xXT22W/9G3JI3gqYWQOY+MPOD5aYVtsNqtb637dbo0ZxaeSpTTYSSOON1e9yt0O5x/g9wjNSWcg8h1PKTnpxSzrQNjnAaI4gPK5arDgY3Hf1U1LnqP8DbMbXEYWEzJkUNo370I+kr2DrNE99tWkrFbXZ02z29LbfABhPKWrmSOkk0krtcHLjNU+tpDKAkIZjoGEstj5KEjoGe85p9rhbLdNBqlC3uwIzqVppSpxSW20kqUoJSgcSSdw9AqxOjLILBp+LBJy8E8p5WOLit58nDupcbJ9LqmT/wANzGsR455McKHy3OdXYPSeqmlfrrHstqk3CUrCGUE4HFR5kjrJpa9NzHiNn/ijVY+Bpe5LLbNevDTY9mYPisYef61EeKO4ZPfQzs7OdbWn/NV6iq4lwmvXGc/NlK5T76ytZ6zzdg4d1drZ5n8drT/mn1FU9yRFVLfhK8zmTg/KsPUqVK8+tjKTm24f8btv3ZXrUuM430x9t36ZtvVHV61Lg16Kl+BqxbX5SiLQ+pV6avAkL5Soj2ESUD9XmUB0p84zT/jvszI6HmVpcadRykqG8KBHHsqr44H0UwNmutU2hYtN0c/sC1fFPKP5knmP2SfJ2Uvfq8fmM39UepYA8Dlr7R9GLscpVyt6Cba8rKkpH5hZ5v3TzdHDnoYsd4m2G4InW9wpcBwpB+StPOk9X/3Vj3WmZkZTT7aHWXUYUlW9KgfZSY1zoGRZFuTrUhb9t3qUlO9bHUelPXxFDq22yN5UqvYgc08yNM/SmqrfqSKHIq+RISMux1qHKQfaOgjzUQgg89VdhTJECUiVBfWxIbOUONneOnu6uemrpTahHeCI2oUJjOgYElA+LV2j6Po7KDZoPjPEzUIsNtrtHbpnVivGLKYlspejPNvNKGUrbUFA94r1yBxNZ503Tm6+qlYBrNRRSpUrB4VFFKzXyTjnrClpQCVEADeSeauKL6rl369wbFCXMuDyUNjckcVLPQkc5oY1TtJtdrC49tInywCPiz8Ug/aV7BmlBebvPvc1Uy5Pqdd4JHBKB0JHMP8AzfT1ejJJq7QJSa01mjd1v6t1PM1LcPhEkluOg4jxwrc2OnrUenyV7aL0pJ1NcQnCm4LKh8IfAxgceSnrPmFfWj9HzdTSkr5KmIAV8ZJI4/ZT0nr4DjTztFqh2aC1CgspaYbG5I35POSecnppyxZZAzlxbpeGF0juN694sZiHFajxm0tMNICUISMBIHACkrtM1UL3cRAhOcqBDVxByHXBuKusDeB3miPabrdLTbtltDuXlZRJfSfzf2B19J5qU3MOoYqtCqc81/8Asu2rAA4GqHjuoi2d5/Ha0/5qvVNDlEmzv57Wn/NV6hrRsfhd9JOD8gVhqlYqV5hbiTe2vP4fg7t3wU4/1Uuqa+22CotWy4JBKUKWyvqzvHoNKk16Ci4GEYWPbbiUrFZHAgjIPNWKlOJbKYOgNfqtCW7beFKVAG5p4AksdR6U+inCy8zKYS60tDra05SpJyFA9B6Kq+FEHIoh0prC5abWER1eGhlWVRnD4vak/RPmNZlqhxHjj/pPwW8eF6PtXbMo85bsyxFMaSolao6vzayej9U+alVcrdNtcox7hFcjvJ+i4MZ6wecdYp96b1fadQtgRJAQ/jKozuAsd3OOsZrq3G2QbpHLFwitSGic8hxIOD0joNKxXZYDwPGn/KPJWZKOJhVdrNe7lYnuXapi4+d6kDehXak7qOrTtbkthKLvbkPHncjK5J7eSffXSvmyeE8pTtmlORVK3+Ddy4juPEeegq57P9SW5RIg/Cmx9OMQvzHBpviqWNToUvixFtqmXC2naakYDsh6Mo8zzKsDvGa7DGs9NvAFF6hb/wBZ0J9OKr3Igy4uRJiSGcHg60pPpFa3hEjipPeaqezondLlbvkg3CsgvVunkJKlXmCAP++k1zpe0TTEdJ/4kHSOZltSs9+MUgCpIHFIx2V9tIW8oJabWtR4BKSonyCoOzYxu5Tvsh2Ca902uMJC0Wm2uuK+i5JVyU+QZNAd+1fer9lM6WQwf7hnxG+/p7yalt0dqC5ckxrVICD/AHjwDSfPRnY9k618ly+TeSOPgY3tUfZVh3SvruVXNiXfZLSOy6++2xGaccdV8lDaSVHsFMfSmzB54olajV4JvcoRGz4x6lKHAdQ8tMayadtVjaKLdDbaJ+UvGVK7VHea+r1fbbYY3hrlKQ0n6KOKlnoA4mlprz5fDGEeOq1nieVux2GIkdDLDaWmmxyUoSMBI6AKW+vtoaWku2ywOhbhyl6WneEdKUHnV181DOrtoFxvgXFhhUKAdxQFfGOj7RHAdQ76DOrydVErUDnjl/pDntjHCxQnt7zmsVKla+PZZqlEmzkZ1tav81XqKoco32QwVStWCTj4uIypRJ/WV4o9vkoFohsLs+yPXGZAnlUqYqV5lbi5eo7OxfbPJgSPkup8VR+gob0qHYartdrbLtM92DcGfBPtneOZQ5iDzg1Z07642otNW3UMYM3FnKk58G6g4W2eo+zhTlS0YTg7JaxX5oyN1W+sUyLpsluTThVapzEhs8EvgoUO/eD5q5KtmepwogRI5HSJArYbcgcM8SzXVZQcYQbWd9GH5M9UfVY/8wmp+TPVH1WP/MJ91d71D/ILnd5fZCCVKStK0KKVpOUqScEHqxRpp/aTerXyWpqk3FhO7Dp5LgH7wG/vrzGzPVP1WOO2Qn3VPyZao+qxv5hPuoUslWQYcQiMbYZsCmLZtpOn7jhL764Lp+hIGB3KG6iqNMjTEByJIaeQeCm1hQ81JEbM9U/Vo3fIHur3j7M9VRiHI5YaWOHgpRQfKBWfJWrHpkTjJpv3NTsUELBCgCDxB31rLtduc3uQIqu1lJ9lLSLp/aTEx4G6ZA4JckhfrA1vIa2oo3F2ArrPI9woBhx0vCKJCd2o6TZLUk5TbIYx0MJ91bTbDDAwy022OhCQKXhG1HH+AHcitSRA2oPApVMbSP8Atutp8/JqCEnd4/tdMgH7Uz1uIQkqWoISOKlHAoeu+udPWoFLs5D7w/uo48IrzbhS1maE1vPUVTVfCCf/AMs7lendWunZjqcDAiRh/wC4HuozK0H75AhPnl2a1dPUG1SfJCmbLHENB3F1zC3MdQ4Dz0AypUiZIVIlvuvvq+U44oqUe+iv8meqfqsf+YHuqfky1R9Vj/zA91aETqsXSQk5G2JNwg7fgDorFGStmWqBwjxT2SB7qn5M9UY/9LG/mB7qP3qH+QQu7y+yDazRj+TPVH1WN/MD3VvQNlF7fWPh0mJGRzlJLisdgwK465CBniUFaU+iA47Lkh5DLCFOPOKCUNoGVKJ5gKfugNM/i7Zgh8JM18hb5Bzg8yR1CvvS2i7VpweEjIL0sjCpDu9WOgdA7KJQBism5c53hbstGtW5fiduvqpUqUgn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25604" name="AutoShape 4" descr="data:image/jpg;base64,/9j/4AAQSkZJRgABAQAAAQABAAD/2wBDAAkGBwgHBgkIBwgKCgkLDRYPDQwMDRsUFRAWIB0iIiAdHx8kKDQsJCYxJx8fLT0tMTU3Ojo6Iys/RD84QzQ5Ojf/2wBDAQoKCg0MDRoPDxo3JR8lNzc3Nzc3Nzc3Nzc3Nzc3Nzc3Nzc3Nzc3Nzc3Nzc3Nzc3Nzc3Nzc3Nzc3Nzc3Nzc3Nzf/wAARCADAAMEDASIAAhEBAxEB/8QAHAAAAgIDAQEAAAAAAAAAAAAABgcACAEEBQMC/8QAURAAAQMDAQMGCAgLBgUEAwAAAQIDBAAFEQYHITESQVFhcYETIpGhsbLB0RQjMjZCVGJ0FRYXMzVSZHKClKIkQ0RzksIlJlVj8DSE4fFTk9L/xAAaAQACAwEBAAAAAAAAAAAAAAADBAACBQEG/8QAMREAAQQBAgMIAQQBBQAAAAAAAQACAwQRITESEzIFFCIjQVFhcTMkQlKRFTSBodHw/9oADAMBAAIRAxEAPwB4Vzr1e7fZYpk3KShlH0QTlSz0JHE19Xu6R7Ra5M+Ufi2GyogcSeYdpOBVdr9ept9uLk2evlKPyED5LSf1U9Xp303Vqmd2uyWsT8oYG6Ylz2upDhTa7YVpHBySvk5/hHtNcwbXLyONvgnsKvfS9NYrWbRgAwQs425T6ph/lcvPNAg/1++sflbvf1GB/V76XtSrdyg/iud6l90wvyt3v6jA/q99T8rd8+owP6vfS9O7HPk4A6TRdYNn19vAQ6ppMKOrf4SRkEjqTx8tDkgqxjLgrsmsP0auoNrd7+owP6vfWU7Wb4s4RAgqV0Dlk+Y0UWnZZZIgBuDj85fOFq5CP9KfaTRdAs1stiORAgR2Bj+7bAz30hJNVHSxNMjnPU5LqLrjW8xIVG04laVcFBhzB7zit9vUG0RYBGm44H2iB/vpiDHRXmuRHbOHHmkHoUoCgGZp2jCOI3DdyAVX/aInjpqMexY//utKVrLXUQEv6aCQOJDK1Ad4JFMtMqMr5L7SuxYr0BSrBTgjpFcEzRvGFCwnZyTbu1e/sq5L9viNq6FoWPSax+Vq9/U4P+lXvpuy4USa2pqXGafQfouoCh56Fbtsz09PyqMwuC7zLjqwP9JyPRR456x62ITopx0uQWdrN8P+CgHuV76g2tXv6nB8ivfWtftml7t3LcglE9hO/wCKHJcH8J491BS0LbWptxJQ4g4UhQwUnrHNT8UNSUeAJN8lhm5R7+Vm+80WD/pV76x+Vm//AFWB/pV76Ad9TNG7nB/FD71L7o/G1m/Z3xIBHRyVD21vwdrz6VgXG1IWnnVHcwfIaWNYqrqUBGOFdFuUeqsdp3VNq1C2fwfIBdSMrZX4q093OOsV2wRiquxJb8KS3KhvLZkNK5Ta0cx9x4EU/wDQ2pE6ksiZCwESmj4N9A4BWOI6iN//ANVl26Zh8TdloV7Ik8J3RLUrFSkU2lltrnqbgW+3oVgPOF1wdISMDznPdSiPGmPtuJ/DVtHRHV61LivQ0GgQBYttxMpUqVKyBvwKcSqmK7umNKXPUjxTEaDcZJ5Lkh1PijqHSeyu5oPQbt95FwuZU1beKEg4VI9yevnpzxIseFGbjxW0NMtJ5KEIGAkDorMtX+Dwx6n3T9epxDich/TGh7Rp5CXENfCZY3mS+AVZ+yOCR2eWu/MmRoLKn5bzbDSRvW4oJHnoG1ftLjW1a4llSiXJSSlbpPxTZ4fxHs3ddKi73m43uR4a5y3JC8+Kk/JT1JTwFKxVJrB4nlMPsRxDDRqmvetqtpiEotjLs9f648RvykZPcKCrltJ1HOKgzIahIPBLDeVD+JWfZQzbrfNuskMW6K9Jd5w2nPJ7TwHeRRvatlN0khK7jLYhoPFCE+FWPZ6ab5VWDq1KX5liXZBcq73SYomVcpjxPHlvKI8ma0leOrKyVdZO+nVC2U2BlIMlyZJWOJLvIB7hXVa2eaVQP0ShXWpxZ9tcPaEDelq73OU7lV/ASOc9xxW1GuM6IQqNOlMkcOQ+oe2nurZ9pZXG0ND91ax7a0Jmy7TbwUWkSo5PDwb5IHcc1z/IQndq6Kco2KW1s2g6lgkf28ykA/JkpC89+4+ejKy7WorpS3eYLkcncXWDy0+Tj6a0rrskfaSV2q5JdOPzcpGCerlJ91Al6sF1sa8XSC4wknCXPlIJ6lDd3Vbhpz6DQqvFPFvqrD2262+7RxIt0pmQ3wKmznHURxHYa52otKWnULf9tj4exhMhrxXE9/OOo5FV/g3CXb5IkwJLsd4f3jSsE9vT2GmbpPailakxNRpS2TuEtsYSf3xzdopWWlJD4oz/ANpiO0yTwvCENW6JuGmlF4gSIGfFkoHyR0LH0e3hQyQRxFWhKWpLG/kONOJ386VJI8hFKbX+zwQm3LpYGiY6fGfijJKPtI58fZpitf4vBL/aDPUx4mJa1Kn/AJx41K1AQRkLPIwpR1shuK4uqTDKz4KYypJTndyk7wfJmgWifZsM63tf7y/UNL2mgwuBRq5IkbhWDqVMddSvNLcSd23fpq2/dletS3pjbbj/AMbt33ZXrUuuffXoqX+nasW1+UqDso62caLF8c/CFyQTbm1EJQf8Qoc37oPHpO7mNcLR2nXdR3luKgkR0DlyHE/RT0DrPNVg4caPBiNx4raW2GUBKEJ3BIFAv2izy2nVGqVw7xOUUtiJGK1KQ0y0nJOQEpSB5hSc15tAfu63IFmcWzbx4q3UnC3+w8yfT2VNpWslXeUu1W1zEBk4dWk48Oodf6o85oQs9rmXi4tQoDfhH3Dv5gkc6lHmA/8AihVajWN5sqJYnc48DFrxY7sl9DEdtbryzyUIbSVKUeymZpXZaClEnUa95/wjSuH7yh6B5aMdHaQg6Zj4bT4aYpIDslQ3q6h0DqHfvomwKFYvuf4Y9Arw1A3xP3WnbrdEtscR4MZqOyncENpwO/prcwKgrNZx13TwGNlgVmsVKiizUqVKiixgdlechhqQ2pt9tLjahhSFjII6xXrUqKEZS11TsvhyguRYVJhvcfAH80o9X6vopU3CBKtkxyHPYWxIRxQvd3jpHWKs/gdFcXU+m7fqOCY85sBYz4J9IAW2eo+znp+tefHo/UJOao12rd0ntEa2l6eeTFlLXIthPjNcVNdaPanyU8IMyPcIjUqI4l5h1IUhaTkEGq8aksE7Ts8xJ6Qc+M06keK4npHtHN5K6ugtXu6bm+CkFS7a8oeEbBzyCfppHpA49tM2arZWc2LdBgncw8uREG0vQ6YwcvVnbCWh40phAwE9K0jo6R30s8Y9lWhbW1KjpWlSHG3E5SobwpJHnFIzaLpb8Xbt4aMnFvlEqa6G1cSj2jqz0VKFrPlPK5br/vahCifZuojW9qAP01D+g0MkYNEmzg/872r99XqGn7H4XfSUg/I1WGqV81K8wt1Jzbb+nbd92V61LoZJwASTuAHP1Uxttn6dtv3ZXrVydl9kF41I268jlR4SfCrBG5Ss+IPLv7q3q8gjqBxWRKwvnwE0dA6dTp2wtNuAfC3sOyFfaI3DsA3eU1wdrGqDAiJssNf9plJJeUk70N9Harh2Uc3OazbbfImSVclphsrXjnA6PRVcLxcX7xdZNxlfnX15wDnkjglI6gMCkKcRsSl7k3YkEUYY3deEaK/LksxYjRceeWEIbSMco9HZTs0hH0/pSAqK7dIAuB3S1qeSDyh9HecgDhjtPPXE2Q6bSllV+lpy45luMD9FPAq7Tw7KXurAPxovGUJyZjnrGnJP1UhjBwAl2eQwPIySn/8AjJY/+rwP5lHvqfjJZP8Aq8D+ZR76rVyU9A8lTCf1R/pqn+LaP3K3fyfRWjjTI0tHLjSGnk9LawoeavfNVcgS5UB9L0GQ7GcSflNK5J83Hspy7NtaOX5K7fcyDPZRyg4BgPJzjOOYilLFJ8Q4hqExDba88J3R0+82w0t15aW20DlKWs4CR0k1zfxlsf8A1aB/Mo99cjadL+C6LnkfKeCWRn7SgPRSCwnnA8grtSmJ2l2cKWLPKdjCsr+Mlk/6vA/mUe+uoFAjcQaquUjknA8gqy+nZQm2K3ygfzsdCu/k76rbq93xrldr2Odlb7rqGW1OOqShCAVKUo4AA4kmub+Mtj57vA/mUe+pqr5tXX7o76pqtSQOQPFHDoFdqVBYzk4wpYsckjRWhhz4k5suwpLMhsHBU0sKAPRkV5zrrAgKSidNjR1LBKQ86lJIHRk0stic8JfuVuUccoIfQObd4qv9prX22AG72wEbhHWSD+8K53TM/KJUNjyuYEZ6od0xqO1OQ5N4gA71NOiQjLa+Yjf/AOCkdPhvW6YuI+ElSMEKQcpWk8FJPOCN9a2Eq+ikdwpn3/TYuWzq0XOK3/a4URBVyRvW1jeO7j5emtGNvdCATkFJud3gE41Cxsk1Spt0WCc78WrJhrUfkniW+znHeOimHqezM36zSbe9jLifEVjPIWPkq7j5s1XNh5xh9t+OstutqCm1pPySDuPmqxelLwi+2KLPSAFuIw4gfRWNyh5aUvQcp4kb6pirJxsLHKukyM9ElPRZKCh9lZQ4k8QobjXe2cfPe1fvq9Q0RbYrII11YuzKMNyx4N3A4OJG4949FD2zgH8eLV/mK9RVPGXm1S74SnL5c4arC1KxvqV59bCTu23fe7b92V61FGyG2CFpdMxQ+MnOFz+EeKkeQE99C+2tKnL7bG0b1KjlI7SvFNa1Q0wLZFiIGEsMpRjowBT8z8VWN90pE3M7nIF2z3csWqNa2lYVLXynd/0E78d5x5KVljtjl5u0S3N5CpDgQpQ+innPcAa7u1CcZ+sJaQrlJipSwnHNgZV5ya7mxe2h+5zrmtOQw2lpHUpW8+YDy05H+nqcXqUs/wA2fHsmvCiMw4TMWOgIaZQEIA5gKrtq051TeD+2OetVkTwqt2rRjVN4H7Y761Ldm6yORb2jAtK2RPh9xiwwvwZkPIa5eM8nlHGcUx/yQO7iL0gf+3PvoC0x847Uf2xn1xVlDwFHv2JIngMOEOpCx7SXBVcktlmQ6zkHwa1IyOfBx7KIdnC1I1pa+SSOUtaT1goVkVwrl+kpf+e56xrs7PlFOtLTgZ+OI8qVU5KeKBxPslo9JgAj7bTL8HZ4ELO958rPXyE+8ilARg7qYW2eUHdQw4wP5iLyj1Favcml6Ouh0G8MA+Ve24mUqA4p87K5fwnRkJJVlTJW0e4n30ht/NxpubEZhXAucMn828l0A/aGD500PtJnFDn2V6LsSYRxqn5tXX7o76hqtQ4CrK6p+bd1+6O+oarV9EULsvZyJf6giXZ3P/B+sLeskBDqyyvPQsYHnxRJts/S9sPRHX6wpctOKYcS82cLaUFpPWN4o82sy0z3bFLbxyX4Rc3dZSaYkZi0x/uhMfmAtQDzGrE6JSF6MtKVAEGKkEHnGKrqKsXoU50dZ+b+zJpftPpb9olHqckjrOy/gHUUqGAfAlXhWD9g5x5Dkd1GGxe8FqXMtDqvFdT4drJ+kMBXmwa39tVsS5AhXVCPHZc8C4r7Kt48489LnSk9Vr1HbZnK5KUPpDn7ijyVeYmiD9RU13XD5NhPHX1q/DGlJ7CU8p1CPCtY5lp3j0Untm2/W1pI51qP9BqwKgFNkL3gjB66RmlIQtu1JiEBgR5bqAOrkqx5sUnVk8mRh9kzYb5jHJ7ZqVipWem0s9fRky9ommGFDKVlOR0gLz7KZaiAjJ7aAtSpC9qWmuV9FlxXfhVG09XIgSF/qtKPmNHlOWsHwhM0Liq03WQuTdZsle9T0hxZIPSomnLsdihrSIeI8aRIcWT0geKPRSPG8DrFWD2aICNEWrA+U0VHvUa0u0NIWtSNMZlJRMR6Krbq751Xj74761WSNVt1d86bx98c9al+zPyH6Rb/AEhfGmPnHavvjXrirKEjG+qz2F9qNfLe++sIaaktrWs8EpCgSaeh13pfH6ai5zwyd3mq/abXOkbgKtJwDTkpCXMYuUwc/wAIc9Y12tnqgnWdpzxLxH9Kq4k9aXZ0l1tRUhby1JV0gqJBrtaAKRrG1k8zildwQo1ovH6cj4SjPyj7X1tFlGXrK6LzlLaw0P4UgUOCti4STMnypSuL7y3D3k18Q4zkyUzFYQVPPLCGwOcnhRIgGRAH0VJDxvK8T5KP9jUvwOpX45O6TFO49KVZ9CjQB20RbP5Yh6ytjqzgLd8EexQKfbQ7TQ+FwVoHcMgTz1T827r9zd9Q1WofJFWV1Pv03dPujvqmq1j5Keykuy+lyav7hY35rt3mcJtisKOXlyM28wodACwU+YiuJWd/GtJzOIg+ySa/AIWKsXoTH4oWfHD4Kmq6VYvQnzPs/wB1RWd2n0tTlDqK8NosP4bo25oAypDXhU9qTmq+FXEgcN9WZv6A5Y7ggjIVGcH9JqsqD4iR9nf5Kr2acscF27o5pVnbPI+GWiFKzkvMIWT2pBpaSowjbbIx4B7Do7S0R/to70MsuaPtCic/2VA8gxQnqBATtgsSsDx4+e8eEpGI4e8fBTcgy1p+kyKlZzUpdHQBqY42o6Zzu+JcHmVRtPTy7fJT0sqHmNLvaBI+CbQ9NP5wElIJ6ivknzE0yiApBSeB3Hso0ow1hQWalwVWc4AxVgtmpB0RauppQ/rVSGucYxrnMjkFPgX1owepRpz7H5fh9IIaKsmO+4juJ5Q9NaXaIzA1ySpnEpCOFcKrfrE/813j74761WQJ8Wq36w+dd4++O+tS/Zn5Ci3+gLjE4rIJ44Nbtkgpud4hQVrLaZLyWisDJTndnFM0bII5IJvMjs8AitSWzHCcPSMUL5BlqUu9Rx5qLNIWx5m33HUjwU3HhxXRHWR+cdUkpGOzPHpPVR5a9lFoivh2fJkzgk7m14Qg9oG8+WvXaopm3aL+CR0IZbdeaaQhAwAAcnd2JpOS6JSI4/VMsrGMF7/RJLHJ3dFFWzKD8O1lCKkgpjBb57hgecihXfz8aZOxhlluTcZ760I5KUsoKlAZycn0Cm7juGF2EtXAMoygrVEL8HaiucIAgNyVlI5uSTyh5lVoQ3jGmR3xxadSvPRgg0ZbXIzbep0S2ClSJMdJUpJBypOR6MUD8nlZT0irQnmQD6UlHDKcKyd+cS5pq4uJxyVQ3FDvQaraneKfVul/D9mgkK3qXa1BR6wgg+ikIn5IpPs0YLx8pi7rwlQ1K7Flgidbb3hHKcjRUvpI4jkrGcdxNcg1oh4c4tHoki0gArAqxWgvmdZ/uqarrVitB/M6z/dU1m9p9LU9Q6iuhfnA3Y561cExnCf9JqsqB4oOOjNWG2hSvgejrm5nClsltPWVHk+2q9FJxgZ4YA6a52YMMcV28cuAVi9Ct+B0dZ0fsqD5Rn20K39wK2v2NGfkR9/Vnwh9lHNljfArNBjH+5joQe0JFLWfIEjbVEAO5kpaPaGyfbSEWr3n4Kbfo1o+k2cVKxmpS6PlJ7bS4pq/2xxBwpEflg9YXmmrbJaZ9ujSkHKX2UrBHWKVO2zdfbb91V61FmyS5idpVEVSsuwnC0Rn6PFJ8h81OzMzWY5KRPxO5qXG0y3mBq+ZkEIk4kJ6+V8rzg0QbFrn4OdPtaiAHkh9vtScK8xFdLbRai7b4l2bRkx1eDdI5kKO4+X00tNP3RdlvUO4t8r4lwFaRxUg7lDyGnWfqKePUJZ/lT591ZXimq4ax+dd4H7Y56asVGkNSorUhhYW26gKQoc4IyDVdtZbtW3n7456aW7N0ld9I17VgXzo841TZz+2NemrIjmqt2kN+qrQP21r1qskmp2n+QfSlHoKh4Uq9t0rdaYgVxU46R2AAek01FcKRm16UZGri1k4jx0JA6CcqPsoFFvFOPhGtuxEUEHjWfRWQOUQkYySAMnjRQnZ3qlQB/BqcH9oR763nysYfEcfayGMe7VqFuYDm6KxziiSRoTU0Zhx9+2FLbaStag8g4AGScA0ObiMjgeFdZIx/ScqPa9p8Sb2gpXwnZlco5VvjJkN9gKSoesaUCfkjspg7NZRFl1PDyMmL4ZI/hUk+yl8kYSOwUpVbwySfaNO7iYxHuyKOiXdbrFcHivQCg9hUBQPIYXFfdjOZ8IytTageOUnHso92LKH4wzh+x/7xXH2l282/WM7AARJxIR/EN/9QVUY/FpzffCs9ua7SharE6DIGjbOT9VTVdqsRoU40ZaCTgCMnfQe1OhqJQ6ihbbTcQ3aIduSrx5D3hFp+wn/AOSKWuloKrlqO2wwnlBx9PKH2UnlK8wrd17evw5qaU+glTDPxDPRyUk5PecmibYzafD3KZdXAORHQGmz9pW9XmA8tWZ+nqEndccedY0TeOEo37kjeeqkZpqb+EdqjM0HKX5rqknq5KsebFNbXF1/BGl58lCkh0t+DaBP0lbh6fNSZ2cjk60tA/7p9RVKVI8xSP8AhMWH4kY35VhKlZxUpDKcwk7tt/Tlt+7K9auZsqvf4L1MmM8rEecnwRydwXxQfSO8V09t36btv3ZXrUu21KQsKQpQUk5BTxHZW7BGJKgaVkzSFljIVmbpBaudukQnxlp9soV1Z5+7jVbrpAftk+RBlgeFYcKFdeOB7xg0+9C39OobAxJUoCS2PBSEjmWOfv40MbW9MKmRk3uE2C9HTiSlO7lNj6X8PP1dlI0pjBKY3Jqyzmxh7d187INRB+EuxyVjw0cFcflH5TfOO4nyEUvNaY/G287/APGOemubDlPQZTEuK4pt1lQU2tO8g+3206tLjTGroapzlpgKnk5loW0kqSs8TnnB5jTUgFWUygZBQG+ewMzqEp9HI/5qs+4/+sb9NWPTwFciNpawxn2349nhNutqCkLQykFJHAg12az7dgTuDgMJyvCYmkErCqrlraUZurbq+FcpJkFCT1JAT7Ksad9cRzSWnnVKU5ZYKlKJJJYGSTvJqVZ2wuLiFLEJlbgJD6Thmfqa2RSDhchJVn9Ubz6KskMVyoGmrJb30SIVqiMvIzyXENAKTnjg11gKluwJ3AgaLteHlNwvJ9tLrLjahlK0lJz11WGYwYsp+MsEFl1beOwkVaMjdXEk6S09KfW/Is8Nbriipay0MqJ5z01apa5BORuq2IObjVJXQkgsXGe3nc/bpCMdJCCrHmoaA3ADo56sjH0rYIyw4xaITawCkKSyAcEYIz1g4rzTo7TaMgWSB/8AoTTLe0GNcXAbpc03FoGdktdivzhm5+p/7xXT22W/9G3JI3gqYWQOY+MPOD5aYVtsNqtb637dbo0ZxaeSpTTYSSOON1e9yt0O5x/g9wjNSWcg8h1PKTnpxSzrQNjnAaI4gPK5arDgY3Hf1U1LnqP8DbMbXEYWEzJkUNo370I+kr2DrNE99tWkrFbXZ02z29LbfABhPKWrmSOkk0krtcHLjNU+tpDKAkIZjoGEstj5KEjoGe85p9rhbLdNBqlC3uwIzqVppSpxSW20kqUoJSgcSSdw9AqxOjLILBp+LBJy8E8p5WOLit58nDupcbJ9LqmT/wANzGsR455McKHy3OdXYPSeqmlfrrHstqk3CUrCGUE4HFR5kjrJpa9NzHiNn/ijVY+Bpe5LLbNevDTY9mYPisYef61EeKO4ZPfQzs7OdbWn/NV6iq4lwmvXGc/NlK5T76ytZ6zzdg4d1drZ5n8drT/mn1FU9yRFVLfhK8zmTg/KsPUqVK8+tjKTm24f8btv3ZXrUuM430x9t36ZtvVHV61Lg16Kl+BqxbX5SiLQ+pV6avAkL5Soj2ESUD9XmUB0p84zT/jvszI6HmVpcadRykqG8KBHHsqr44H0UwNmutU2hYtN0c/sC1fFPKP5knmP2SfJ2Uvfq8fmM39UepYA8Dlr7R9GLscpVyt6Cba8rKkpH5hZ5v3TzdHDnoYsd4m2G4InW9wpcBwpB+StPOk9X/3Vj3WmZkZTT7aHWXUYUlW9KgfZSY1zoGRZFuTrUhb9t3qUlO9bHUelPXxFDq22yN5UqvYgc08yNM/SmqrfqSKHIq+RISMux1qHKQfaOgjzUQgg89VdhTJECUiVBfWxIbOUONneOnu6uemrpTahHeCI2oUJjOgYElA+LV2j6Po7KDZoPjPEzUIsNtrtHbpnVivGLKYlspejPNvNKGUrbUFA94r1yBxNZ503Tm6+qlYBrNRRSpUrB4VFFKzXyTjnrClpQCVEADeSeauKL6rl369wbFCXMuDyUNjckcVLPQkc5oY1TtJtdrC49tInywCPiz8Ug/aV7BmlBebvPvc1Uy5Pqdd4JHBKB0JHMP8AzfT1ejJJq7QJSa01mjd1v6t1PM1LcPhEkluOg4jxwrc2OnrUenyV7aL0pJ1NcQnCm4LKh8IfAxgceSnrPmFfWj9HzdTSkr5KmIAV8ZJI4/ZT0nr4DjTztFqh2aC1CgspaYbG5I35POSecnppyxZZAzlxbpeGF0juN694sZiHFajxm0tMNICUISMBIHACkrtM1UL3cRAhOcqBDVxByHXBuKusDeB3miPabrdLTbtltDuXlZRJfSfzf2B19J5qU3MOoYqtCqc81/8Asu2rAA4GqHjuoi2d5/Ha0/5qvVNDlEmzv57Wn/NV6hrRsfhd9JOD8gVhqlYqV5hbiTe2vP4fg7t3wU4/1Uuqa+22CotWy4JBKUKWyvqzvHoNKk16Ci4GEYWPbbiUrFZHAgjIPNWKlOJbKYOgNfqtCW7beFKVAG5p4AksdR6U+inCy8zKYS60tDra05SpJyFA9B6Kq+FEHIoh0prC5abWER1eGhlWVRnD4vak/RPmNZlqhxHjj/pPwW8eF6PtXbMo85bsyxFMaSolao6vzayej9U+alVcrdNtcox7hFcjvJ+i4MZ6wecdYp96b1fadQtgRJAQ/jKozuAsd3OOsZrq3G2QbpHLFwitSGic8hxIOD0joNKxXZYDwPGn/KPJWZKOJhVdrNe7lYnuXapi4+d6kDehXak7qOrTtbkthKLvbkPHncjK5J7eSffXSvmyeE8pTtmlORVK3+Ddy4juPEeegq57P9SW5RIg/Cmx9OMQvzHBpviqWNToUvixFtqmXC2naakYDsh6Mo8zzKsDvGa7DGs9NvAFF6hb/wBZ0J9OKr3Igy4uRJiSGcHg60pPpFa3hEjipPeaqezondLlbvkg3CsgvVunkJKlXmCAP++k1zpe0TTEdJ/4kHSOZltSs9+MUgCpIHFIx2V9tIW8oJabWtR4BKSonyCoOzYxu5Tvsh2Ca902uMJC0Wm2uuK+i5JVyU+QZNAd+1fer9lM6WQwf7hnxG+/p7yalt0dqC5ckxrVICD/AHjwDSfPRnY9k618ly+TeSOPgY3tUfZVh3SvruVXNiXfZLSOy6++2xGaccdV8lDaSVHsFMfSmzB54olajV4JvcoRGz4x6lKHAdQ8tMayadtVjaKLdDbaJ+UvGVK7VHea+r1fbbYY3hrlKQ0n6KOKlnoA4mlprz5fDGEeOq1nieVux2GIkdDLDaWmmxyUoSMBI6AKW+vtoaWku2ywOhbhyl6WneEdKUHnV181DOrtoFxvgXFhhUKAdxQFfGOj7RHAdQ76DOrydVErUDnjl/pDntjHCxQnt7zmsVKla+PZZqlEmzkZ1tav81XqKoco32QwVStWCTj4uIypRJ/WV4o9vkoFohsLs+yPXGZAnlUqYqV5lbi5eo7OxfbPJgSPkup8VR+gob0qHYartdrbLtM92DcGfBPtneOZQ5iDzg1Z07642otNW3UMYM3FnKk58G6g4W2eo+zhTlS0YTg7JaxX5oyN1W+sUyLpsluTThVapzEhs8EvgoUO/eD5q5KtmepwogRI5HSJArYbcgcM8SzXVZQcYQbWd9GH5M9UfVY/8wmp+TPVH1WP/MJ91d71D/ILnd5fZCCVKStK0KKVpOUqScEHqxRpp/aTerXyWpqk3FhO7Dp5LgH7wG/vrzGzPVP1WOO2Qn3VPyZao+qxv5hPuoUslWQYcQiMbYZsCmLZtpOn7jhL764Lp+hIGB3KG6iqNMjTEByJIaeQeCm1hQ81JEbM9U/Vo3fIHur3j7M9VRiHI5YaWOHgpRQfKBWfJWrHpkTjJpv3NTsUELBCgCDxB31rLtduc3uQIqu1lJ9lLSLp/aTEx4G6ZA4JckhfrA1vIa2oo3F2ArrPI9woBhx0vCKJCd2o6TZLUk5TbIYx0MJ91bTbDDAwy022OhCQKXhG1HH+AHcitSRA2oPApVMbSP8Atutp8/JqCEnd4/tdMgH7Uz1uIQkqWoISOKlHAoeu+udPWoFLs5D7w/uo48IrzbhS1maE1vPUVTVfCCf/AMs7lendWunZjqcDAiRh/wC4HuozK0H75AhPnl2a1dPUG1SfJCmbLHENB3F1zC3MdQ4Dz0AypUiZIVIlvuvvq+U44oqUe+iv8meqfqsf+YHuqfky1R9Vj/zA91aETqsXSQk5G2JNwg7fgDorFGStmWqBwjxT2SB7qn5M9UY/9LG/mB7qP3qH+QQu7y+yDazRj+TPVH1WN/MD3VvQNlF7fWPh0mJGRzlJLisdgwK465CBniUFaU+iA47Lkh5DLCFOPOKCUNoGVKJ5gKfugNM/i7Zgh8JM18hb5Bzg8yR1CvvS2i7VpweEjIL0sjCpDu9WOgdA7KJQBism5c53hbstGtW5fiduvqpUqUgn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9" name="8 Pentágono"/>
          <p:cNvSpPr/>
          <p:nvPr/>
        </p:nvSpPr>
        <p:spPr>
          <a:xfrm>
            <a:off x="282584" y="93064"/>
            <a:ext cx="1800200" cy="1148400"/>
          </a:xfrm>
          <a:prstGeom prst="homePlate">
            <a:avLst/>
          </a:prstGeom>
          <a:solidFill>
            <a:srgbClr val="7030A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dirty="0" smtClean="0">
                <a:latin typeface="Trebuchet MS" pitchFamily="34" charset="0"/>
              </a:rPr>
              <a:t>3. ASPIRANTES</a:t>
            </a:r>
            <a:endParaRPr lang="es-MX" dirty="0">
              <a:latin typeface="Trebuchet MS" pitchFamily="34" charset="0"/>
            </a:endParaRPr>
          </a:p>
        </p:txBody>
      </p:sp>
      <p:graphicFrame>
        <p:nvGraphicFramePr>
          <p:cNvPr id="10" name="9 Tabla"/>
          <p:cNvGraphicFramePr>
            <a:graphicFrameLocks noGrp="1"/>
          </p:cNvGraphicFramePr>
          <p:nvPr/>
        </p:nvGraphicFramePr>
        <p:xfrm>
          <a:off x="2743984" y="1340768"/>
          <a:ext cx="4767644" cy="5040565"/>
        </p:xfrm>
        <a:graphic>
          <a:graphicData uri="http://schemas.openxmlformats.org/drawingml/2006/table">
            <a:tbl>
              <a:tblPr firstRow="1" bandRow="1">
                <a:tableStyleId>{5C22544A-7EE6-4342-B048-85BDC9FD1C3A}</a:tableStyleId>
              </a:tblPr>
              <a:tblGrid>
                <a:gridCol w="2571400"/>
                <a:gridCol w="1116124"/>
                <a:gridCol w="1080120"/>
              </a:tblGrid>
              <a:tr h="505804">
                <a:tc>
                  <a:txBody>
                    <a:bodyPr/>
                    <a:lstStyle/>
                    <a:p>
                      <a:pPr algn="ctr"/>
                      <a:endParaRPr lang="es-ES" sz="1600" cap="small" baseline="0" dirty="0">
                        <a:solidFill>
                          <a:srgbClr val="C00000"/>
                        </a:solidFill>
                        <a:latin typeface="Trebuchet MS" pitchFamily="34" charset="0"/>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noFill/>
                  </a:tcPr>
                </a:tc>
                <a:tc>
                  <a:txBody>
                    <a:bodyPr/>
                    <a:lstStyle/>
                    <a:p>
                      <a:pPr algn="ctr"/>
                      <a:r>
                        <a:rPr lang="es-MX" sz="1200" b="1" cap="small" dirty="0" smtClean="0">
                          <a:solidFill>
                            <a:schemeClr val="bg1"/>
                          </a:solidFill>
                          <a:latin typeface="Arial Rounded MT Bold"/>
                        </a:rPr>
                        <a:t>% que lo conoce</a:t>
                      </a:r>
                      <a:endParaRPr lang="es-ES" sz="1200" b="1" cap="small" dirty="0">
                        <a:solidFill>
                          <a:schemeClr val="bg1"/>
                        </a:solidFill>
                        <a:latin typeface="Arial Rounded MT Bold"/>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38100" cap="flat" cmpd="sng" algn="ctr">
                      <a:noFill/>
                      <a:prstDash val="solid"/>
                      <a:round/>
                      <a:headEnd type="none" w="med" len="med"/>
                      <a:tailEnd type="none" w="med" len="med"/>
                    </a:lnB>
                    <a:cell3D prstMaterial="dkEdge">
                      <a:bevel/>
                      <a:lightRig rig="flood" dir="t"/>
                    </a:cell3D>
                    <a:solidFill>
                      <a:srgbClr val="C00000"/>
                    </a:solidFill>
                  </a:tcPr>
                </a:tc>
                <a:tc>
                  <a:txBody>
                    <a:bodyPr/>
                    <a:lstStyle/>
                    <a:p>
                      <a:pPr algn="ctr"/>
                      <a:r>
                        <a:rPr lang="es-ES" sz="1200" b="1" cap="small" dirty="0" smtClean="0">
                          <a:solidFill>
                            <a:schemeClr val="bg1"/>
                          </a:solidFill>
                          <a:latin typeface="Arial Rounded MT Bold"/>
                        </a:rPr>
                        <a:t>Saldo de Opinión</a:t>
                      </a:r>
                      <a:endParaRPr lang="es-ES" sz="1200" b="1" cap="small" dirty="0">
                        <a:solidFill>
                          <a:schemeClr val="bg1"/>
                        </a:solidFill>
                        <a:latin typeface="Arial Rounded MT Bold"/>
                      </a:endParaRPr>
                    </a:p>
                  </a:txBody>
                  <a:tcPr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38100" cap="flat" cmpd="sng" algn="ctr">
                      <a:noFill/>
                      <a:prstDash val="solid"/>
                      <a:round/>
                      <a:headEnd type="none" w="med" len="med"/>
                      <a:tailEnd type="none" w="med" len="med"/>
                    </a:lnB>
                    <a:cell3D prstMaterial="dkEdge">
                      <a:bevel/>
                      <a:lightRig rig="flood" dir="t"/>
                    </a:cell3D>
                    <a:solidFill>
                      <a:srgbClr val="C00000"/>
                    </a:solidFill>
                  </a:tcPr>
                </a:tc>
              </a:tr>
              <a:tr h="412251">
                <a:tc>
                  <a:txBody>
                    <a:bodyPr/>
                    <a:lstStyle/>
                    <a:p>
                      <a:pPr marL="72000" algn="l" rtl="0" fontAlgn="ctr"/>
                      <a:r>
                        <a:rPr kumimoji="0" lang="es-MX" sz="1600" b="0" i="0" u="none" strike="noStrike" kern="1200" dirty="0">
                          <a:solidFill>
                            <a:srgbClr val="000000"/>
                          </a:solidFill>
                          <a:latin typeface="Trebuchet MS"/>
                          <a:ea typeface="+mn-ea"/>
                          <a:cs typeface="+mn-cs"/>
                        </a:rPr>
                        <a:t>Andrés M. López Obrador </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E38B"/>
                    </a:solidFill>
                  </a:tcPr>
                </a:tc>
                <a:tc>
                  <a:txBody>
                    <a:bodyPr/>
                    <a:lstStyle/>
                    <a:p>
                      <a:pPr algn="ctr" rtl="0" fontAlgn="b"/>
                      <a:r>
                        <a:rPr kumimoji="0" lang="es-MX" sz="1800" b="1" i="0" u="none" strike="noStrike" kern="1200" dirty="0" smtClean="0">
                          <a:solidFill>
                            <a:srgbClr val="000000"/>
                          </a:solidFill>
                          <a:latin typeface="Trebuchet MS"/>
                          <a:ea typeface="+mn-ea"/>
                          <a:cs typeface="+mn-cs"/>
                        </a:rPr>
                        <a:t>94.9</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no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E38B"/>
                    </a:solidFill>
                  </a:tcPr>
                </a:tc>
                <a:tc>
                  <a:txBody>
                    <a:bodyPr/>
                    <a:lstStyle/>
                    <a:p>
                      <a:pPr algn="ctr" fontAlgn="ctr"/>
                      <a:r>
                        <a:rPr kumimoji="0" lang="es-MX" sz="1800" b="1" i="0" u="none" strike="noStrike" kern="1200" dirty="0" smtClean="0">
                          <a:solidFill>
                            <a:srgbClr val="C00000"/>
                          </a:solidFill>
                          <a:latin typeface="Trebuchet MS"/>
                          <a:ea typeface="+mn-ea"/>
                          <a:cs typeface="+mn-cs"/>
                        </a:rPr>
                        <a:t>-20.2</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no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E38B"/>
                    </a:solidFill>
                  </a:tcPr>
                </a:tc>
              </a:tr>
              <a:tr h="412251">
                <a:tc>
                  <a:txBody>
                    <a:bodyPr/>
                    <a:lstStyle/>
                    <a:p>
                      <a:pPr marL="72000" algn="l" rtl="0" fontAlgn="ctr"/>
                      <a:r>
                        <a:rPr kumimoji="0" lang="es-MX" sz="1600" b="0" i="0" u="none" strike="noStrike" kern="1200" dirty="0">
                          <a:solidFill>
                            <a:srgbClr val="000000"/>
                          </a:solidFill>
                          <a:latin typeface="Trebuchet MS"/>
                          <a:ea typeface="+mn-ea"/>
                          <a:cs typeface="+mn-cs"/>
                        </a:rPr>
                        <a:t>Enrique peña nieto </a:t>
                      </a:r>
                    </a:p>
                  </a:txBody>
                  <a:tcPr marL="857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3">
                        <a:lumMod val="40000"/>
                        <a:lumOff val="60000"/>
                      </a:schemeClr>
                    </a:solidFill>
                  </a:tcPr>
                </a:tc>
                <a:tc>
                  <a:txBody>
                    <a:bodyPr/>
                    <a:lstStyle/>
                    <a:p>
                      <a:pPr algn="ctr" rtl="0" fontAlgn="b"/>
                      <a:r>
                        <a:rPr kumimoji="0" lang="es-MX" sz="1800" b="1" i="0" u="none" strike="noStrike" kern="1200" dirty="0" smtClean="0">
                          <a:solidFill>
                            <a:srgbClr val="000000"/>
                          </a:solidFill>
                          <a:latin typeface="Trebuchet MS"/>
                          <a:ea typeface="+mn-ea"/>
                          <a:cs typeface="+mn-cs"/>
                        </a:rPr>
                        <a:t>92.2</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3">
                        <a:lumMod val="40000"/>
                        <a:lumOff val="60000"/>
                      </a:schemeClr>
                    </a:solidFill>
                  </a:tcPr>
                </a:tc>
                <a:tc>
                  <a:txBody>
                    <a:bodyPr/>
                    <a:lstStyle/>
                    <a:p>
                      <a:pPr algn="ctr" fontAlgn="ctr"/>
                      <a:r>
                        <a:rPr kumimoji="0" lang="es-MX" sz="1800" b="1" i="0" u="none" strike="noStrike" kern="1200" dirty="0" smtClean="0">
                          <a:solidFill>
                            <a:schemeClr val="tx1"/>
                          </a:solidFill>
                          <a:latin typeface="Trebuchet MS"/>
                          <a:ea typeface="+mn-ea"/>
                          <a:cs typeface="+mn-cs"/>
                        </a:rPr>
                        <a:t>35.9</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3">
                        <a:lumMod val="40000"/>
                        <a:lumOff val="60000"/>
                      </a:schemeClr>
                    </a:solidFill>
                  </a:tcPr>
                </a:tc>
              </a:tr>
              <a:tr h="412251">
                <a:tc>
                  <a:txBody>
                    <a:bodyPr/>
                    <a:lstStyle/>
                    <a:p>
                      <a:pPr marL="72000" algn="l" rtl="0" fontAlgn="ctr"/>
                      <a:r>
                        <a:rPr kumimoji="0" lang="es-MX" sz="1600" b="0" i="0" u="none" strike="noStrike" kern="1200" dirty="0">
                          <a:solidFill>
                            <a:srgbClr val="000000"/>
                          </a:solidFill>
                          <a:latin typeface="Trebuchet MS"/>
                          <a:ea typeface="+mn-ea"/>
                          <a:cs typeface="+mn-cs"/>
                        </a:rPr>
                        <a:t>Marcelo </a:t>
                      </a:r>
                      <a:r>
                        <a:rPr kumimoji="0" lang="es-MX" sz="1600" b="0" i="0" u="none" strike="noStrike" kern="1200" dirty="0" err="1">
                          <a:solidFill>
                            <a:srgbClr val="000000"/>
                          </a:solidFill>
                          <a:latin typeface="Trebuchet MS"/>
                          <a:ea typeface="+mn-ea"/>
                          <a:cs typeface="+mn-cs"/>
                        </a:rPr>
                        <a:t>Ebrard</a:t>
                      </a:r>
                      <a:r>
                        <a:rPr kumimoji="0" lang="es-MX" sz="1600" b="0" i="0" u="none" strike="noStrike" kern="1200" dirty="0">
                          <a:solidFill>
                            <a:srgbClr val="000000"/>
                          </a:solidFill>
                          <a:latin typeface="Trebuchet MS"/>
                          <a:ea typeface="+mn-ea"/>
                          <a:cs typeface="+mn-cs"/>
                        </a:rPr>
                        <a:t> </a:t>
                      </a:r>
                    </a:p>
                  </a:txBody>
                  <a:tcPr marL="857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E38B"/>
                    </a:solidFill>
                  </a:tcPr>
                </a:tc>
                <a:tc>
                  <a:txBody>
                    <a:bodyPr/>
                    <a:lstStyle/>
                    <a:p>
                      <a:pPr algn="ctr" rtl="0" fontAlgn="b"/>
                      <a:r>
                        <a:rPr kumimoji="0" lang="es-MX" sz="1800" b="1" i="0" u="none" strike="noStrike" kern="1200" dirty="0" smtClean="0">
                          <a:solidFill>
                            <a:srgbClr val="000000"/>
                          </a:solidFill>
                          <a:latin typeface="Trebuchet MS"/>
                          <a:ea typeface="+mn-ea"/>
                          <a:cs typeface="+mn-cs"/>
                        </a:rPr>
                        <a:t>74.4</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E38B"/>
                    </a:solidFill>
                  </a:tcPr>
                </a:tc>
                <a:tc>
                  <a:txBody>
                    <a:bodyPr/>
                    <a:lstStyle/>
                    <a:p>
                      <a:pPr algn="ctr" fontAlgn="ctr"/>
                      <a:r>
                        <a:rPr kumimoji="0" lang="es-MX" sz="1800" b="1" i="0" u="none" strike="noStrike" kern="1200" dirty="0" smtClean="0">
                          <a:solidFill>
                            <a:schemeClr val="tx1"/>
                          </a:solidFill>
                          <a:latin typeface="Trebuchet MS"/>
                          <a:ea typeface="+mn-ea"/>
                          <a:cs typeface="+mn-cs"/>
                        </a:rPr>
                        <a:t>4.0</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rgbClr val="FFE38B"/>
                    </a:solidFill>
                  </a:tcPr>
                </a:tc>
              </a:tr>
              <a:tr h="412251">
                <a:tc>
                  <a:txBody>
                    <a:bodyPr/>
                    <a:lstStyle/>
                    <a:p>
                      <a:pPr marL="72000" algn="l" rtl="0" fontAlgn="b"/>
                      <a:r>
                        <a:rPr kumimoji="0" lang="es-MX" sz="1600" b="0" i="0" u="none" strike="noStrike" kern="1200" dirty="0">
                          <a:solidFill>
                            <a:srgbClr val="000000"/>
                          </a:solidFill>
                          <a:latin typeface="Trebuchet MS"/>
                          <a:ea typeface="+mn-ea"/>
                          <a:cs typeface="+mn-cs"/>
                        </a:rPr>
                        <a:t>Santiago Creel</a:t>
                      </a:r>
                    </a:p>
                  </a:txBody>
                  <a:tcPr marL="857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c>
                  <a:txBody>
                    <a:bodyPr/>
                    <a:lstStyle/>
                    <a:p>
                      <a:pPr algn="ctr" rtl="0" fontAlgn="b"/>
                      <a:r>
                        <a:rPr kumimoji="0" lang="es-MX" sz="1800" b="1" i="0" u="none" strike="noStrike" kern="1200" dirty="0" smtClean="0">
                          <a:solidFill>
                            <a:srgbClr val="000000"/>
                          </a:solidFill>
                          <a:latin typeface="Trebuchet MS"/>
                          <a:ea typeface="+mn-ea"/>
                          <a:cs typeface="+mn-cs"/>
                        </a:rPr>
                        <a:t>68.8</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c>
                  <a:txBody>
                    <a:bodyPr/>
                    <a:lstStyle/>
                    <a:p>
                      <a:pPr marL="0" algn="ctr" rtl="0" eaLnBrk="1" fontAlgn="ctr" latinLnBrk="0" hangingPunct="1"/>
                      <a:r>
                        <a:rPr kumimoji="0" lang="es-MX" sz="1800" b="1" i="0" u="none" strike="noStrike" kern="1200" dirty="0" smtClean="0">
                          <a:solidFill>
                            <a:srgbClr val="C00000"/>
                          </a:solidFill>
                          <a:latin typeface="Trebuchet MS"/>
                          <a:ea typeface="+mn-ea"/>
                          <a:cs typeface="+mn-cs"/>
                        </a:rPr>
                        <a:t>-0.7</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r>
              <a:tr h="412251">
                <a:tc>
                  <a:txBody>
                    <a:bodyPr/>
                    <a:lstStyle/>
                    <a:p>
                      <a:pPr marL="72000" algn="l" rtl="0" fontAlgn="ctr"/>
                      <a:r>
                        <a:rPr kumimoji="0" lang="es-MX" sz="1600" b="0" i="0" u="none" strike="noStrike" kern="1200" dirty="0">
                          <a:solidFill>
                            <a:srgbClr val="000000"/>
                          </a:solidFill>
                          <a:latin typeface="Trebuchet MS"/>
                          <a:ea typeface="+mn-ea"/>
                          <a:cs typeface="+mn-cs"/>
                        </a:rPr>
                        <a:t>Manlio Fabio </a:t>
                      </a:r>
                      <a:r>
                        <a:rPr kumimoji="0" lang="es-MX" sz="1600" b="0" i="0" u="none" strike="noStrike" kern="1200" dirty="0" err="1">
                          <a:solidFill>
                            <a:srgbClr val="000000"/>
                          </a:solidFill>
                          <a:latin typeface="Trebuchet MS"/>
                          <a:ea typeface="+mn-ea"/>
                          <a:cs typeface="+mn-cs"/>
                        </a:rPr>
                        <a:t>Beltrones</a:t>
                      </a:r>
                      <a:r>
                        <a:rPr kumimoji="0" lang="es-MX" sz="1600" b="0" i="0" u="none" strike="noStrike" kern="1200" dirty="0">
                          <a:solidFill>
                            <a:srgbClr val="000000"/>
                          </a:solidFill>
                          <a:latin typeface="Trebuchet MS"/>
                          <a:ea typeface="+mn-ea"/>
                          <a:cs typeface="+mn-cs"/>
                        </a:rPr>
                        <a:t> </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3">
                        <a:lumMod val="40000"/>
                        <a:lumOff val="60000"/>
                      </a:schemeClr>
                    </a:solidFill>
                  </a:tcPr>
                </a:tc>
                <a:tc>
                  <a:txBody>
                    <a:bodyPr/>
                    <a:lstStyle/>
                    <a:p>
                      <a:pPr algn="ctr" rtl="0" fontAlgn="b"/>
                      <a:r>
                        <a:rPr kumimoji="0" lang="es-MX" sz="1800" b="1" i="0" u="none" strike="noStrike" kern="1200" dirty="0" smtClean="0">
                          <a:solidFill>
                            <a:srgbClr val="000000"/>
                          </a:solidFill>
                          <a:latin typeface="Trebuchet MS"/>
                          <a:ea typeface="+mn-ea"/>
                          <a:cs typeface="+mn-cs"/>
                        </a:rPr>
                        <a:t>45.6</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3">
                        <a:lumMod val="40000"/>
                        <a:lumOff val="60000"/>
                      </a:schemeClr>
                    </a:solidFill>
                  </a:tcPr>
                </a:tc>
                <a:tc>
                  <a:txBody>
                    <a:bodyPr/>
                    <a:lstStyle/>
                    <a:p>
                      <a:pPr algn="ctr" fontAlgn="ctr"/>
                      <a:r>
                        <a:rPr kumimoji="0" lang="es-MX" sz="1800" b="1" i="0" u="none" strike="noStrike" kern="1200" dirty="0" smtClean="0">
                          <a:solidFill>
                            <a:schemeClr val="tx1"/>
                          </a:solidFill>
                          <a:latin typeface="Trebuchet MS"/>
                          <a:ea typeface="+mn-ea"/>
                          <a:cs typeface="+mn-cs"/>
                        </a:rPr>
                        <a:t>2.4</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accent3">
                        <a:lumMod val="40000"/>
                        <a:lumOff val="60000"/>
                      </a:schemeClr>
                    </a:solidFill>
                  </a:tcPr>
                </a:tc>
              </a:tr>
              <a:tr h="412251">
                <a:tc>
                  <a:txBody>
                    <a:bodyPr/>
                    <a:lstStyle/>
                    <a:p>
                      <a:pPr marL="72000" algn="l" rtl="0" fontAlgn="b"/>
                      <a:r>
                        <a:rPr kumimoji="0" lang="es-MX" sz="1600" b="0" i="0" u="none" strike="noStrike" kern="1200" dirty="0">
                          <a:solidFill>
                            <a:srgbClr val="000000"/>
                          </a:solidFill>
                          <a:latin typeface="Trebuchet MS"/>
                          <a:ea typeface="+mn-ea"/>
                          <a:cs typeface="+mn-cs"/>
                        </a:rPr>
                        <a:t>Josefina Vázquez M. </a:t>
                      </a:r>
                    </a:p>
                  </a:txBody>
                  <a:tcPr marL="857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c>
                  <a:txBody>
                    <a:bodyPr/>
                    <a:lstStyle/>
                    <a:p>
                      <a:pPr algn="ctr" rtl="0" fontAlgn="b"/>
                      <a:r>
                        <a:rPr kumimoji="0" lang="es-MX" sz="1800" b="1" i="0" u="none" strike="noStrike" kern="1200" dirty="0" smtClean="0">
                          <a:solidFill>
                            <a:srgbClr val="000000"/>
                          </a:solidFill>
                          <a:latin typeface="Trebuchet MS"/>
                          <a:ea typeface="+mn-ea"/>
                          <a:cs typeface="+mn-cs"/>
                        </a:rPr>
                        <a:t>44.2</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c>
                  <a:txBody>
                    <a:bodyPr/>
                    <a:lstStyle/>
                    <a:p>
                      <a:pPr algn="ctr" fontAlgn="ctr"/>
                      <a:r>
                        <a:rPr kumimoji="0" lang="es-MX" sz="1800" b="1" i="0" u="none" strike="noStrike" kern="1200" dirty="0" smtClean="0">
                          <a:solidFill>
                            <a:schemeClr val="tx1"/>
                          </a:solidFill>
                          <a:latin typeface="Trebuchet MS"/>
                          <a:ea typeface="+mn-ea"/>
                          <a:cs typeface="+mn-cs"/>
                        </a:rPr>
                        <a:t>0.3</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r>
              <a:tr h="412251">
                <a:tc>
                  <a:txBody>
                    <a:bodyPr/>
                    <a:lstStyle/>
                    <a:p>
                      <a:pPr marL="72000" algn="l" rtl="0" fontAlgn="b"/>
                      <a:r>
                        <a:rPr kumimoji="0" lang="es-MX" sz="1600" b="0" i="0" u="none" strike="noStrike" kern="1200" dirty="0">
                          <a:solidFill>
                            <a:srgbClr val="000000"/>
                          </a:solidFill>
                          <a:latin typeface="Trebuchet MS"/>
                          <a:ea typeface="+mn-ea"/>
                          <a:cs typeface="+mn-cs"/>
                        </a:rPr>
                        <a:t>Alonso Lujambio</a:t>
                      </a:r>
                    </a:p>
                  </a:txBody>
                  <a:tcPr marL="857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c>
                  <a:txBody>
                    <a:bodyPr/>
                    <a:lstStyle/>
                    <a:p>
                      <a:pPr algn="ctr" rtl="0" fontAlgn="b"/>
                      <a:r>
                        <a:rPr kumimoji="0" lang="es-MX" sz="1800" b="1" i="0" u="none" strike="noStrike" kern="1200" dirty="0" smtClean="0">
                          <a:solidFill>
                            <a:srgbClr val="000000"/>
                          </a:solidFill>
                          <a:latin typeface="Trebuchet MS"/>
                          <a:ea typeface="+mn-ea"/>
                          <a:cs typeface="+mn-cs"/>
                        </a:rPr>
                        <a:t>26.2</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c>
                  <a:txBody>
                    <a:bodyPr/>
                    <a:lstStyle/>
                    <a:p>
                      <a:pPr algn="ctr" fontAlgn="ctr"/>
                      <a:r>
                        <a:rPr kumimoji="0" lang="es-MX" sz="1800" b="1" i="0" u="none" strike="noStrike" kern="1200" dirty="0" smtClean="0">
                          <a:solidFill>
                            <a:schemeClr val="tx1"/>
                          </a:solidFill>
                          <a:latin typeface="Trebuchet MS"/>
                          <a:ea typeface="+mn-ea"/>
                          <a:cs typeface="+mn-cs"/>
                        </a:rPr>
                        <a:t>2.9</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r>
              <a:tr h="412251">
                <a:tc>
                  <a:txBody>
                    <a:bodyPr/>
                    <a:lstStyle/>
                    <a:p>
                      <a:pPr marL="72000" algn="l" rtl="0" fontAlgn="b"/>
                      <a:r>
                        <a:rPr kumimoji="0" lang="es-MX" sz="1600" b="0" i="0" u="none" strike="noStrike" kern="1200" dirty="0">
                          <a:solidFill>
                            <a:srgbClr val="000000"/>
                          </a:solidFill>
                          <a:latin typeface="Trebuchet MS"/>
                          <a:ea typeface="+mn-ea"/>
                          <a:cs typeface="+mn-cs"/>
                        </a:rPr>
                        <a:t>Emilio González </a:t>
                      </a:r>
                    </a:p>
                  </a:txBody>
                  <a:tcPr marL="857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c>
                  <a:txBody>
                    <a:bodyPr/>
                    <a:lstStyle/>
                    <a:p>
                      <a:pPr algn="ctr" rtl="0" fontAlgn="b"/>
                      <a:r>
                        <a:rPr kumimoji="0" lang="es-MX" sz="1800" b="1" i="0" u="none" strike="noStrike" kern="1200" dirty="0" smtClean="0">
                          <a:solidFill>
                            <a:srgbClr val="000000"/>
                          </a:solidFill>
                          <a:latin typeface="Trebuchet MS"/>
                          <a:ea typeface="+mn-ea"/>
                          <a:cs typeface="+mn-cs"/>
                        </a:rPr>
                        <a:t>22.4</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c>
                  <a:txBody>
                    <a:bodyPr/>
                    <a:lstStyle/>
                    <a:p>
                      <a:pPr algn="ctr" fontAlgn="ctr"/>
                      <a:r>
                        <a:rPr kumimoji="0" lang="es-MX" sz="1800" b="1" i="0" u="none" strike="noStrike" kern="1200" dirty="0" smtClean="0">
                          <a:solidFill>
                            <a:schemeClr val="tx1"/>
                          </a:solidFill>
                          <a:latin typeface="Trebuchet MS"/>
                          <a:ea typeface="+mn-ea"/>
                          <a:cs typeface="+mn-cs"/>
                        </a:rPr>
                        <a:t>1.1</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r>
              <a:tr h="412251">
                <a:tc>
                  <a:txBody>
                    <a:bodyPr/>
                    <a:lstStyle/>
                    <a:p>
                      <a:pPr marL="72000" algn="l" rtl="0" fontAlgn="b"/>
                      <a:r>
                        <a:rPr kumimoji="0" lang="es-MX" sz="1600" b="0" i="0" u="none" strike="noStrike" kern="1200" dirty="0">
                          <a:solidFill>
                            <a:srgbClr val="000000"/>
                          </a:solidFill>
                          <a:latin typeface="Trebuchet MS"/>
                          <a:ea typeface="+mn-ea"/>
                          <a:cs typeface="+mn-cs"/>
                        </a:rPr>
                        <a:t>Javier Lozano Alarcón </a:t>
                      </a:r>
                    </a:p>
                  </a:txBody>
                  <a:tcPr marL="857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c>
                  <a:txBody>
                    <a:bodyPr/>
                    <a:lstStyle/>
                    <a:p>
                      <a:pPr algn="ctr" rtl="0" fontAlgn="b"/>
                      <a:r>
                        <a:rPr kumimoji="0" lang="es-MX" sz="1800" b="1" i="0" u="none" strike="noStrike" kern="1200" dirty="0" smtClean="0">
                          <a:solidFill>
                            <a:srgbClr val="000000"/>
                          </a:solidFill>
                          <a:latin typeface="Trebuchet MS"/>
                          <a:ea typeface="+mn-ea"/>
                          <a:cs typeface="+mn-cs"/>
                        </a:rPr>
                        <a:t>21.8</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c>
                  <a:txBody>
                    <a:bodyPr/>
                    <a:lstStyle/>
                    <a:p>
                      <a:pPr marL="0" algn="ctr" rtl="0" eaLnBrk="1" fontAlgn="ctr" latinLnBrk="0" hangingPunct="1"/>
                      <a:r>
                        <a:rPr kumimoji="0" lang="es-MX" sz="1800" b="1" i="0" u="none" strike="noStrike" kern="1200" dirty="0" smtClean="0">
                          <a:solidFill>
                            <a:srgbClr val="C00000"/>
                          </a:solidFill>
                          <a:latin typeface="Trebuchet MS"/>
                          <a:ea typeface="+mn-ea"/>
                          <a:cs typeface="+mn-cs"/>
                        </a:rPr>
                        <a:t>-0.3</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r>
              <a:tr h="412251">
                <a:tc>
                  <a:txBody>
                    <a:bodyPr/>
                    <a:lstStyle/>
                    <a:p>
                      <a:pPr marL="72000" algn="l" rtl="0" fontAlgn="b"/>
                      <a:r>
                        <a:rPr kumimoji="0" lang="es-MX" sz="1600" b="0" i="0" u="none" strike="noStrike" kern="1200" dirty="0">
                          <a:solidFill>
                            <a:srgbClr val="000000"/>
                          </a:solidFill>
                          <a:latin typeface="Trebuchet MS"/>
                          <a:ea typeface="+mn-ea"/>
                          <a:cs typeface="+mn-cs"/>
                        </a:rPr>
                        <a:t>Ernesto Cordero </a:t>
                      </a:r>
                    </a:p>
                  </a:txBody>
                  <a:tcPr marL="857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c>
                  <a:txBody>
                    <a:bodyPr/>
                    <a:lstStyle/>
                    <a:p>
                      <a:pPr algn="ctr" rtl="0" fontAlgn="b"/>
                      <a:r>
                        <a:rPr kumimoji="0" lang="es-MX" sz="1800" b="1" i="0" u="none" strike="noStrike" kern="1200" dirty="0" smtClean="0">
                          <a:solidFill>
                            <a:srgbClr val="000000"/>
                          </a:solidFill>
                          <a:latin typeface="Trebuchet MS"/>
                          <a:ea typeface="+mn-ea"/>
                          <a:cs typeface="+mn-cs"/>
                        </a:rPr>
                        <a:t>18.7</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c>
                  <a:txBody>
                    <a:bodyPr/>
                    <a:lstStyle/>
                    <a:p>
                      <a:pPr algn="ctr" fontAlgn="ctr"/>
                      <a:r>
                        <a:rPr kumimoji="0" lang="es-MX" sz="1800" b="1" i="0" u="none" strike="noStrike" kern="1200" dirty="0" smtClean="0">
                          <a:solidFill>
                            <a:schemeClr val="tx1"/>
                          </a:solidFill>
                          <a:latin typeface="Trebuchet MS"/>
                          <a:ea typeface="+mn-ea"/>
                          <a:cs typeface="+mn-cs"/>
                        </a:rPr>
                        <a:t>2.3</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r>
              <a:tr h="412251">
                <a:tc>
                  <a:txBody>
                    <a:bodyPr/>
                    <a:lstStyle/>
                    <a:p>
                      <a:pPr marL="72000" algn="l" rtl="0" fontAlgn="b"/>
                      <a:r>
                        <a:rPr kumimoji="0" lang="es-MX" sz="1600" b="0" i="0" u="none" strike="noStrike" kern="1200" dirty="0" smtClean="0">
                          <a:solidFill>
                            <a:srgbClr val="000000"/>
                          </a:solidFill>
                          <a:latin typeface="Trebuchet MS"/>
                          <a:ea typeface="+mn-ea"/>
                          <a:cs typeface="+mn-cs"/>
                        </a:rPr>
                        <a:t>Heriberto Félix  </a:t>
                      </a:r>
                    </a:p>
                  </a:txBody>
                  <a:tcPr marL="857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es-MX" sz="1800" b="1" i="0" u="none" strike="noStrike" kern="1200" dirty="0" smtClean="0">
                          <a:solidFill>
                            <a:srgbClr val="000000"/>
                          </a:solidFill>
                          <a:latin typeface="Trebuchet MS"/>
                          <a:ea typeface="+mn-ea"/>
                          <a:cs typeface="+mn-cs"/>
                        </a:rPr>
                        <a:t>14.7</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c>
                  <a:txBody>
                    <a:bodyPr/>
                    <a:lstStyle/>
                    <a:p>
                      <a:pPr algn="ctr" fontAlgn="ctr"/>
                      <a:r>
                        <a:rPr kumimoji="0" lang="es-MX" sz="1800" b="1" i="0" u="none" strike="noStrike" kern="1200" dirty="0" smtClean="0">
                          <a:solidFill>
                            <a:schemeClr val="tx1"/>
                          </a:solidFill>
                          <a:latin typeface="Trebuchet MS"/>
                          <a:ea typeface="+mn-ea"/>
                          <a:cs typeface="+mn-cs"/>
                        </a:rPr>
                        <a:t>0.5</a:t>
                      </a:r>
                    </a:p>
                  </a:txBody>
                  <a:tcPr marL="9525" marR="9525" marT="9525" marB="0" anchor="ctr">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tx2">
                        <a:lumMod val="20000"/>
                        <a:lumOff val="80000"/>
                      </a:schemeClr>
                    </a:solidFill>
                  </a:tcPr>
                </a:tc>
              </a:tr>
            </a:tbl>
          </a:graphicData>
        </a:graphic>
      </p:graphicFrame>
      <p:sp>
        <p:nvSpPr>
          <p:cNvPr id="11268" name="AutoShape 4" descr="data:image/jpg;base64,/9j/4AAQSkZJRgABAQAAAQABAAD/2wCEAAkGBhMRERQUExQVFREVFxUYFxgVGRoUFBgYFxQVFRQVFRUXHSYeFxkvGRYWHy8gIycpLC0sFR4yNTAqNSYrLCkBCQoKDgwOGg8PGikkHyQsLCwpLCkpLCkpKSksLCkpLCwqLCksLCwpKSwpLCwpLCkpKiwsNSkpKSwpLDIsKSwsKf/AABEIAHIAcgMBIgACEQEDEQH/xAAcAAABBAMBAAAAAAAAAAAAAAAAAQQGBwIFCAP/xAA7EAABAwEEBwQIBQQDAAAAAAABAAIDEQQFITEGBxJBUXGBEzJhkSIjQlKhscHRFBUzovBikrLxCCQl/8QAGQEAAgMBAAAAAAAAAAAAAAAAAAMCBAUB/8QAJREAAwACAgEEAQUAAAAAAAAAAAECAxEhMRIEMkFRIhMUQlJh/9oADAMBAAIRAxEAPwC8UIQgAQhIXIAxllDQS4gNGZOAHMlQa/8AW3ZoCWwgzvG8HZj/ALjiegUG1ladutMxghd6hhpUHB5GbsMxwVcXpeGx6Az3lKdtvSLE40luix7brztQd6LYGjhsuceRNfotlcuvyrgLRCKb3Rkg/wBpr81R3aErJoOdCpKX9kG5+jsmwW5k0bZI3bTHioI4JyuXdF9Y1tsUfZxSgR1rsvbtCvhXJWfofrpZM4R2sNjJIAkb3KnAbXu81LZByWmhIHJV0iCEIQAIQhAAhCEACgetzSc2WyiJjqSzkjDMMHfPhWoHUqdlc861L2M94yN9mMiMcKMz/cSoW9IZjW6I5EdlrnncD/PkvC5dG+2dtSY1NaJ1Ezaq3l91NNHbAABgqlZHK4L8Ylb5Gti0Mhp3E+Gh8VO6PJSNkQThjVXeWvsurBC+Ctr30IYKltW8lB7TZXwPoeh8FeV4wihVc6Y2EbNaYjenYcrb0yrnwpLaJrqc1iFxbYp3VB/RcTiDn2Rrn/T1HBXIFxtYbWY3ggkEEEEZgjEHzXU+gmk34+xxyn9QVZIBue3M8iKHqryfOjMpfJIkIQpEAQhCABCEIAQrlbSi3dpa55OMkh83ldSWuXZY9xya1x8gSuQbwnwJ941+NVCx2L5ZILkYS8mhOOACmVmtk8I/QDh4PFfJaq6oBBZWybJc8jADEklNGWy2POIIrup3cd/HDgqNLyZoQ1K5LAsF6CRoOyWk+ycwsrdepjYdloc/cCaDqdy0dzCQlm2KOBx5bl633C+riwgGmCQ+9FtPcmH4qd+L5ooz7rW7Q6klam9rKZWOY6m3TAjun7LWS3DM41D3cSSXDGm4DClVsbpsM0YIloaZEb+iY0p52IT8uNMrG1RFjy0ihByV0agr3O3PAcnMbIObTsO+Bb5KrdLYCbUaDE0Uo1NW4xXnAD7YkjPMgkfFoWhL2kzMudNo6SQhCYIBCEIAEIQgDUaW2zsrFaX+7DJTmWkD4lcl2nEhvA/7XTOtm07F3PFaF7mN50O0R+1c4CAOtDBuOHVQfY2V+Jb9wQB9miP9LflRPTdrRju+H3Wq0ZtBjsoBzYS3yxXv+NdL6Iy3rLrs2cXtPVlqiY4BzmtLu6CcTyHDBFtvKHtA0SNL6V2a4keATS13VZyayU2+JOI5cFjBd1mphsk8Sau81zxXYzbN1AxjxUZJpeUgAIovB0hYTs5Jlapi6tVAl8EbtFzieZzqVAb/AAJrq+j/APUs1MvxDaeZHyUhNqjs1ldM80xoAPadubz+iTUpdfb28zEejC1zzwDn1awf5HotDA2zK9RpIv0JUIVsoAhCEACEIQBXmus/9OPh2nSuyafVc7Whx2qioINRxzrmuj9dLh+W+Pax0478lzZO70iofyHL2Fw3W6jpYXtLHtLHbJcJDR7Ae8MHY1T2SykCjSW13jPoqbuS/wCSzzCSpcMnAmpLeqtW777ZM1r2mrSOvIqhmxuHs0MGRVOgkudm99eda+a8pbrFPReB5n4LbxtY7NLOyMDclebLs09Gvu6DZFC8uHj9PBed52hscTnnxWFpt4rQYDeoZprfjnUjb3Tn40XYl1WhV34S2Mr5v6O0QQsb2natc90m0fVGtA0tbkDTerr1ERx/l7y0es7Z4kO80DSzpsn5rnWOXFXf/wAerwwtcJONY5AN+ILHfJq05lTwjGtuuS5UIQpigQhCABIUqEAVHr126Q0MhYK4UHZAmoqTmXUw5KiZe8ux7zuyK0RmOZjXxuzDhUeB5qhNIdSksU5DJWGEkljj324917OuYUeuRs/kvFFbWOwOlkEbBVxPlTMlWDdN2GKJrfdwUq0V0Cisgc4DakIoXuz8aDcF4xw0LmkZOcPiqnqMm+jRwYHK2+zRzyyMFQSmZvJ7jQl3QKVyWIEbliy7hTIKp5IsckfZZHEY4Dh9V4W/RkWhpAHptYSOdVKpLJgndxWUF7zwAHnip470wcK+GUhed2mJ9KHrzUt1P32YLyhxoJKxO8Q4UH7gCrCvTRGCYEOaKnAHePELT6Farm2e3xyzTAxRkPZhQlwPotccgtBZFRn5fTVHK5ReaEgKVNKIIQhAGulvuMZVdyH3TaTSDgzzK1DSlAVR5aNZekxr/R5aL4kcCMGjwz80wc2uefE4lepCNlLbddliImPajHYwUXt1m2Z3cHUd1yPyUqotPfdlqWO4Gh6pdrgmhm2zghEUAB4p0xtAhoxVXZ3QytjKDwT+4rPSMne4k/ZNbwh2hTit3Z4NloA3AJuJHejB0eKzEazLUJ53ZiwluLXEciR8E9Ze0o9quWYqmuykaMfJSmmuhVRNdo2P55Jwb5H7oWvLuSFP9SvsV+3x/wBTH3eq9WoQlseZISIQiIgzTW9B6tyVCi+jq7NazILJCFTGLoSIetbzW6bkhCs4iFGKRCExnUKlaMUqEI4zxdmkQhSOn//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72" name="AutoShape 8" descr="data:image/jpg;base64,/9j/4AAQSkZJRgABAQAAAQABAAD/2wCEAAkGBhQSEBQUEhQVFRUVFRMaGBcYFRYVFxgXHRYWFRwXFxoXHCYfGBomGRcUHy8gJCcpLCwsGB4xNTAqNSYrLCoBCQoKDgwOGg8PGiwkHiQsLCwwLSwvLiksLCw1LCksMCkpLCkpNS4sLCkpLCwsKSwsNSopKSwsLC0pNSwsKSwsLP/AABEIAHIAcgMBIgACEQEDEQH/xAAcAAAABwEBAAAAAAAAAAAAAAAAAgMEBQYHAQj/xAA/EAACAAMGAwQHBwEIAwAAAAABAgADEQQFEiExQQZRYQcicZETMoGhscHwFCNCUmJy0eEzU2OCkrLC8RUkQ//EABoBAAIDAQEAAAAAAAAAAAAAAAMEAQIFBgD/xAApEQACAgIBAgUDBQAAAAAAAAAAAQIDESESBDETIjJRcQVBsTNDYYHw/9oADAMBAAIRAxEAPwDUBHTBQYMBGUawWEXakLsMoZWmaACToASTyAFT7hHjweZaVVSzMFVRUkkAAcyTkB1jKuMe2kq5l3eEIGRnuuLEf8NToo/MwqdgNTT+NePZ1umMgYpZgxwy1PrAaM5/EfcNoqyy8bAKDtkMzDkKVHchOy5y1Enr27QbfaVwTLQ+E6qlJQP7glK+2K7Twidl8KzsIIXM7an+kMZt0zAe8jL1w79YLGyH2YN1z+6D3Xezy6DGwX8te77QfjE/ZresxXKnlUfWois2e6ZjNTA3iAT8ItFl4JtCp6SWpLAVK7kb05npvA7o12fIeidkO2cBZ8rHKYeEMrHKohDbaQ+fOUSuhp51ziGvGeVQ9YXhFxfD+Rp278RewHm42AJyGw0jWOELrw2GZN0LI1PCkYxYpO5NK5R6MumwUusD/BPwg0/KIxk7LMsx0WlYEMTZ47FcI6Tgz0pBhBIELGQGcxQe1W+jJsTS1JDWg+jryWmJ/aVyp1i7zYzDtkr9nkn8s1/ZWUwHvg1SzNA7XiDMkazjKhoCAf8Av63jQuCeGlRRMfNjp0ihoMVDsCteVfraNQ4Yn1QDlBepykB6VJsssixryhVrsQ6qD7BBrO0PEzjKZtxQhKu5RsIeyJNDpHGyMLSmi1bwyZrKM57RbhEif6SWKS7UrGgyAnr3mA5Blq3ji5xmd9HJesbzx/Jx2KtPUmymH+rD/wAowjiCmJQNqxrLzOLMOzy8kO7ssoZZakVqV97R6GezGVY5mfdEnQ7d2MI4Zk4p8hf1y/jWN94n7tgnnlLPwgN7K9Isz/tGGiRlAhZTkIED5M73ijfKQYCDAR0CKHG5EpqZRQO02ylrJpWjqTzwgHFh5mh2jRGEZ7xmALZjcdyXZRSuYxNNZcuuQ8hFlPg+RKr8XMTF7HLNeZZly0G9MtgPlGsXNdokSQNTSpMUubd6i0rhBo9CtRQnvUJ9xjQRIxLTpBeosUkgPT1OMmvuiNmXraCfuJakDVmag/oIVlcR2tPXkSpg3aVOViB1WphneHCHpz947suyjJF6hdCepiQa5FVJSooUylIDAd5t++cq+WW0IycMaNCELM77E/dt5+mTFhpkcohrdxo6NglSC52LTUlj2A5mHlwSindY1iKtHAiGcHapKtUaZjkcjl8jEQSzsJPk1oczbdaJ9ktKTpShWlMVKNjwslJmFvHB7IxZ/vLTz739Y3+7rmWTKtNCcMyVNJU+qh9G9cFcwueh0jBbhl4p1ejGNWnaMbq8xeGW7gazY7fJ5Y6+QMbBxzMpd0/qAPfGb9lcgPa0pqqsfdF37SyRd5BNCZiD3wvd3CdAszXyZYI7BKwIodxk9CAQCYBgpMQcYdJiscY3P6eVkKkAig1Kkg5dQwDDbWLMDDO3KCCCK1yp8ohrJaMuLyikWG7EZWabLQvKwqjYaEKVzqK0BxBocs1KQhc/pBOtUqZiomD0TNmXkmpUs34mUqVrrSlecKWkUArF5RxHB6E8zbQ+s71jlvnCXLLeAHt59IaWef7oLar0X1SVz5kfOM9rZpqXl2GsdrUTAuNcR6isTk20LiX9Q12qNorNluyQWx0TEKHL6zHhEr9pT1cak7AHP+RBt4eCnbuOOKZ4lXZbX0pZpqjxdfRD3uIwXhte9NY6LLp5xrfalbcF0ldDNnyh4qv3hH+oJGVXLJpZ5zcyBGnT6DD6vLsZoHZDJH2p2B9WX8TFn7Wp5Fmkr+aZXyBMV/sZkHHaGyyCiJHtanmtnU00c/AQtb6hv6Ys2R+SgUgQMMCIwdlo9CxwRwGOGZSIONDxF3zbVlS2mPkqgk/IeJNB7YUvC9klIXmuqLzYhR7K6noKmMj494z+1MEkVMlDUEigdqUxMDnQDIDqTygsIcnvsBsnxWu5YuALxS1m0SpjUtnpZk1CxyeSyoplj9K+jApt3W5w6vOZhYq1VZTmp1Fd+oPMRj/22YkxZstikxCGVxqCOX1prGxXNfEq+bJ95SXaZVFcqM1OzAby25bGo6kl0daBUSw9jayzRQwR7rlk1KKWOdSoPv1EQ1us0+yzCjjw3Vh+ZDv4ajeH938QKcmyPWMyUWnlGvCxPTJGTYyCKSpRHM6/CH86xKSrBFDAilFHhy1hGzX5LxAVFeQzMQ/GPEhVTJlEq+GrHQqDoAfzFT7AesXi247LzmQPabfKzyZamsuRRKjRphNXYdKhV/yk7xCi7TLsKChOI4jSGtqlEyXH7fiIu0yXglyl5S1/mG1a41uSMu2ClZxZJdjkr7ic25mAeQhn2s2n/wBqUK6S/nEXZLweSzGUxSpzpp5QvNl/aZmOaS7ZCtdoSl1cc8mh3pK/BkitiZ1gRNz7pUMwFcifjAhpXwDPr5GzTJ4VSzEADUkgAeJOkUXiXtKloCtlo7f3hH3Y/aNXPkPGKBffFE+0tWZMLCuS6KP2oMh7zEQ0wmGY1JdzGla32HN43vMnOXmOzsd2Jy6AaL4CkM5Taiuh+Of8wUjeArBWqSACKV2qDlU7ZExfAMEyTD/hu93sloScg0yZcwHQ0qh91DsQDtDamQO3PUecJzUyrFXtYLLR6Ml2Sz2+zK2Ty5ihlOhHUHVWBqD1BioX1wLNs/fl1nS+YALqP1KNR1HlET2Q8W+jmGyTW7sxiZRP4Zh1Twbb9Q/VGxzLSkuW0xyFRFLMxNAqgEkk7CgJhd1pvDCK5x2jM+DbCJ1qVMiqjG4y9UZAHxb4GIvtXsQS8sv/ALSUf/MhMpgOmBZXlFVn9o9qm2+ZOs80yEZ2wIqqq4fwmYtKTCRQnFXXoIkuNuLWtsqx2pkCTZLTZM5BoHKy5qMtc8DKr0B3DDapcpqdS2Cus8V6K+24YV+tofzLfMahFHFAKA5+W/shtbZQqCujUI8CK1EJqCp6QWyiDyvf2BQulp/k7NviWKhjhJI1iTua9ELZOKZbxGWuyS54wzRns4yceJ/EOhhlJuRrOSGowPqsNx1GxjOs+mxcdMZXXST7FmtF4DG2Y9Y/GORX8QgR5dIvcA+ofsR9c4Vwwgkyvl9fKFw/zB8YayWwKLLglIWRa/CCOvyPyiTw3sllB74y1qoNM98Q5w6wecJiqnEorpVfzDbwI2PshzkQCMwdDp9bikeZ4aKxVqgkUzFMiKb18c/KNG4q4xmW65QqGkwsqWmn4gBUUporkKx8GGxEZ/Nlw5ua3+iYjVXBUjnuD4g/E84pgsQHD1jebMSXLFXc0H89ABUnoKxp98cPq1jmvKOJCuBqaLarLmh8Jkv0yZ7zF5xSJVzzZMgTrPNfCQRNC9x0owqrUzoDhryNKihUnROzM+nu61WYmhxHB0YoHGfPGjHzgkpcouSel/tk8eOItbZQZdoD2VG/IcJ8NVPxEBG61BGXuhO5JZAnSW2xean+INZxp40MMJ5SYs1hscgQvaiWk1HrKKjlUbHodPAmG9nNTTnDuX+U71H8RddikiOlyJTKGE7CGAIUipUHOhO9NI7FVa2YTTll5ZQIBlexfw0SEnaHMz+IECABxex7eIhR9T9coECJXYhiMr5D4wpZPWm+Ms+0oa+dBHYEWIDTtIbPr7R8oECKliwcEsf/ACE1a90ykJGxP3YqRuaMwr1POJrswbDec5VyXPIZDK0FRl0BIHSBAii/c+F+UMy/Th8v8MrlrWl7WoDIenm6eJhonre2BAhuv0IRn6mLWf8AtBD38Q8R/uEdgQSPYFIzq1/2j/ub4mBAgQBjC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74" name="AutoShape 10" descr="data:image/jpg;base64,/9j/4AAQSkZJRgABAQAAAQABAAD/2wCEAAkGBhQSEBQUEhQVFRUVFRMaGBcYFRYVFxgXHRYWFRwXFxoXHCYfGBomGRcUHy8gJCcpLCwsGB4xNTAqNSYrLCoBCQoKDgwOGg8PGiwkHiQsLCwwLSwvLiksLCw1LCksMCkpLCkpNS4sLCkpLCwsKSwsNSopKSwsLC0pNSwsKSwsLP/AABEIAHIAcgMBIgACEQEDEQH/xAAcAAAABwEBAAAAAAAAAAAAAAAAAgMEBQYHAQj/xAA/EAACAAMGAwQHBwEIAwAAAAABAgADEQQFEiExQQZRYQcicZETMoGhscHwFCNCUmJy0eEzU2OCkrLC8RUkQ//EABoBAAIDAQEAAAAAAAAAAAAAAAMEAQIFBgD/xAApEQACAgIBAgUDBQAAAAAAAAAAAQIDESESBDETIjJRcQVBsTNDYYHw/9oADAMBAAIRAxEAPwDUBHTBQYMBGUawWEXakLsMoZWmaACToASTyAFT7hHjweZaVVSzMFVRUkkAAcyTkB1jKuMe2kq5l3eEIGRnuuLEf8NToo/MwqdgNTT+NePZ1umMgYpZgxwy1PrAaM5/EfcNoqyy8bAKDtkMzDkKVHchOy5y1Enr27QbfaVwTLQ+E6qlJQP7glK+2K7Twidl8KzsIIXM7an+kMZt0zAe8jL1w79YLGyH2YN1z+6D3Xezy6DGwX8te77QfjE/ZresxXKnlUfWois2e6ZjNTA3iAT8ItFl4JtCp6SWpLAVK7kb05npvA7o12fIeidkO2cBZ8rHKYeEMrHKohDbaQ+fOUSuhp51ziGvGeVQ9YXhFxfD+Rp278RewHm42AJyGw0jWOELrw2GZN0LI1PCkYxYpO5NK5R6MumwUusD/BPwg0/KIxk7LMsx0WlYEMTZ47FcI6Tgz0pBhBIELGQGcxQe1W+jJsTS1JDWg+jryWmJ/aVyp1i7zYzDtkr9nkn8s1/ZWUwHvg1SzNA7XiDMkazjKhoCAf8Av63jQuCeGlRRMfNjp0ihoMVDsCteVfraNQ4Yn1QDlBepykB6VJsssixryhVrsQ6qD7BBrO0PEzjKZtxQhKu5RsIeyJNDpHGyMLSmi1bwyZrKM57RbhEif6SWKS7UrGgyAnr3mA5Blq3ji5xmd9HJesbzx/Jx2KtPUmymH+rD/wAowjiCmJQNqxrLzOLMOzy8kO7ssoZZakVqV97R6GezGVY5mfdEnQ7d2MI4Zk4p8hf1y/jWN94n7tgnnlLPwgN7K9Isz/tGGiRlAhZTkIED5M73ijfKQYCDAR0CKHG5EpqZRQO02ylrJpWjqTzwgHFh5mh2jRGEZ7xmALZjcdyXZRSuYxNNZcuuQ8hFlPg+RKr8XMTF7HLNeZZly0G9MtgPlGsXNdokSQNTSpMUubd6i0rhBo9CtRQnvUJ9xjQRIxLTpBeosUkgPT1OMmvuiNmXraCfuJakDVmag/oIVlcR2tPXkSpg3aVOViB1WphneHCHpz947suyjJF6hdCepiQa5FVJSooUylIDAd5t++cq+WW0IycMaNCELM77E/dt5+mTFhpkcohrdxo6NglSC52LTUlj2A5mHlwSindY1iKtHAiGcHapKtUaZjkcjl8jEQSzsJPk1oczbdaJ9ktKTpShWlMVKNjwslJmFvHB7IxZ/vLTz739Y3+7rmWTKtNCcMyVNJU+qh9G9cFcwueh0jBbhl4p1ejGNWnaMbq8xeGW7gazY7fJ5Y6+QMbBxzMpd0/qAPfGb9lcgPa0pqqsfdF37SyRd5BNCZiD3wvd3CdAszXyZYI7BKwIodxk9CAQCYBgpMQcYdJiscY3P6eVkKkAig1Kkg5dQwDDbWLMDDO3KCCCK1yp8ohrJaMuLyikWG7EZWabLQvKwqjYaEKVzqK0BxBocs1KQhc/pBOtUqZiomD0TNmXkmpUs34mUqVrrSlecKWkUArF5RxHB6E8zbQ+s71jlvnCXLLeAHt59IaWef7oLar0X1SVz5kfOM9rZpqXl2GsdrUTAuNcR6isTk20LiX9Q12qNorNluyQWx0TEKHL6zHhEr9pT1cak7AHP+RBt4eCnbuOOKZ4lXZbX0pZpqjxdfRD3uIwXhte9NY6LLp5xrfalbcF0ldDNnyh4qv3hH+oJGVXLJpZ5zcyBGnT6DD6vLsZoHZDJH2p2B9WX8TFn7Wp5Fmkr+aZXyBMV/sZkHHaGyyCiJHtanmtnU00c/AQtb6hv6Ys2R+SgUgQMMCIwdlo9CxwRwGOGZSIONDxF3zbVlS2mPkqgk/IeJNB7YUvC9klIXmuqLzYhR7K6noKmMj494z+1MEkVMlDUEigdqUxMDnQDIDqTygsIcnvsBsnxWu5YuALxS1m0SpjUtnpZk1CxyeSyoplj9K+jApt3W5w6vOZhYq1VZTmp1Fd+oPMRj/22YkxZstikxCGVxqCOX1prGxXNfEq+bJ95SXaZVFcqM1OzAby25bGo6kl0daBUSw9jayzRQwR7rlk1KKWOdSoPv1EQ1us0+yzCjjw3Vh+ZDv4ajeH938QKcmyPWMyUWnlGvCxPTJGTYyCKSpRHM6/CH86xKSrBFDAilFHhy1hGzX5LxAVFeQzMQ/GPEhVTJlEq+GrHQqDoAfzFT7AesXi247LzmQPabfKzyZamsuRRKjRphNXYdKhV/yk7xCi7TLsKChOI4jSGtqlEyXH7fiIu0yXglyl5S1/mG1a41uSMu2ClZxZJdjkr7ic25mAeQhn2s2n/wBqUK6S/nEXZLweSzGUxSpzpp5QvNl/aZmOaS7ZCtdoSl1cc8mh3pK/BkitiZ1gRNz7pUMwFcifjAhpXwDPr5GzTJ4VSzEADUkgAeJOkUXiXtKloCtlo7f3hH3Y/aNXPkPGKBffFE+0tWZMLCuS6KP2oMh7zEQ0wmGY1JdzGla32HN43vMnOXmOzsd2Jy6AaL4CkM5Taiuh+Of8wUjeArBWqSACKV2qDlU7ZExfAMEyTD/hu93sloScg0yZcwHQ0qh91DsQDtDamQO3PUecJzUyrFXtYLLR6Ml2Sz2+zK2Ty5ihlOhHUHVWBqD1BioX1wLNs/fl1nS+YALqP1KNR1HlET2Q8W+jmGyTW7sxiZRP4Zh1Twbb9Q/VGxzLSkuW0xyFRFLMxNAqgEkk7CgJhd1pvDCK5x2jM+DbCJ1qVMiqjG4y9UZAHxb4GIvtXsQS8sv/ALSUf/MhMpgOmBZXlFVn9o9qm2+ZOs80yEZ2wIqqq4fwmYtKTCRQnFXXoIkuNuLWtsqx2pkCTZLTZM5BoHKy5qMtc8DKr0B3DDapcpqdS2Cus8V6K+24YV+tofzLfMahFHFAKA5+W/shtbZQqCujUI8CK1EJqCp6QWyiDyvf2BQulp/k7NviWKhjhJI1iTua9ELZOKZbxGWuyS54wzRns4yceJ/EOhhlJuRrOSGowPqsNx1GxjOs+mxcdMZXXST7FmtF4DG2Y9Y/GORX8QgR5dIvcA+ofsR9c4Vwwgkyvl9fKFw/zB8YayWwKLLglIWRa/CCOvyPyiTw3sllB74y1qoNM98Q5w6wecJiqnEorpVfzDbwI2PshzkQCMwdDp9bikeZ4aKxVqgkUzFMiKb18c/KNG4q4xmW65QqGkwsqWmn4gBUUporkKx8GGxEZ/Nlw5ua3+iYjVXBUjnuD4g/E84pgsQHD1jebMSXLFXc0H89ABUnoKxp98cPq1jmvKOJCuBqaLarLmh8Jkv0yZ7zF5xSJVzzZMgTrPNfCQRNC9x0owqrUzoDhryNKihUnROzM+nu61WYmhxHB0YoHGfPGjHzgkpcouSel/tk8eOItbZQZdoD2VG/IcJ8NVPxEBG61BGXuhO5JZAnSW2xean+INZxp40MMJ5SYs1hscgQvaiWk1HrKKjlUbHodPAmG9nNTTnDuX+U71H8RddikiOlyJTKGE7CGAIUipUHOhO9NI7FVa2YTTll5ZQIBlexfw0SEnaHMz+IECABxex7eIhR9T9coECJXYhiMr5D4wpZPWm+Ms+0oa+dBHYEWIDTtIbPr7R8oECKliwcEsf/ACE1a90ykJGxP3YqRuaMwr1POJrswbDec5VyXPIZDK0FRl0BIHSBAii/c+F+UMy/Th8v8MrlrWl7WoDIenm6eJhonre2BAhuv0IRn6mLWf8AtBD38Q8R/uEdgQSPYFIzq1/2j/ub4mBAgQBjC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80" name="AutoShape 16" descr="data:image/jpg;base64,/9j/4AAQSkZJRgABAQAAAQABAAD/2wCEAAkGBhQSERQUEhQWFBUUFBYVFxUVFhcYFBUVFBQWFBcUFBQXHCYeFxkjGRgUHy8gIycpLCwsFR4xNTAqNSYrLCkBCQoKDgwOFQ8PFCkcFBwpKSkpKSkpKSkpLCkpKSkpKSkpKSkpKSkpKSkpKSkpKSkpKSwpKSkpLCkpLCkpLCwsKf/AABEIARMAtwMBIgACEQEDEQH/xAAbAAACAwEBAQAAAAAAAAAAAAAAAQIDBAYFB//EADsQAAEDAQQHBgQEBwEBAQAAAAEAAhEDITFB8AQSUWFxgZEFBiKhscEy0eHxBxRykhMjM0JSgqJiQxb/xAAZAQADAQEBAAAAAAAAAAAAAAAAAQIDBAX/xAAkEQEBAAICAQQCAwEAAAAAAAAAAQIRAyExEjJBUQQiE2FxQv/aAAwDAQACEQMRAD8A+dIQgLzHYYUCpBIpwIkJpFCZJBMpBMoMkkykgBMJQmEySakQmEFSEUJlJMBMIUkBEoTSQCKEkwgJhJAQkZICaSQCRTSITgIpJlMJgBNCaAihNAGfJAIJoCEEYQgJpAkoUlEJgJhJSalsEUk3IQEYTSTCdBhCAhIwhCEgAkmkmZIhNyEEE0BTp05wMC87Bfn7KscbldQrZJs6FAuIgYjzWmloTcXxsAFsEdRiZjCy8KVSpqWAiBjeBYI8RmR4vM7lkq6URaONnxAyG2YC6Oq7seHHHz5cuXJb4SraOA2AZAtkf3WYG4Cd39yzOJ4We0ATgLB5pU6sPIvba4DCItHuOFyUzBm3WI3iCY/5Hmr1j9I3ftF1Yg22xt4eStp1QfPyVNQXmd43TB91nLvblHBY58Uq8eSx6KUKvR602H4h5xirVyWWXTqll8FCYCEwpMFIJlJAJCCgIAQmkgAoQhICEkwhMESmgoQDa4YgkbAYV7WX2EAXzM+GTf5ZlVU3RbszjYrak6wAwEGyJkXzjauvgnW3Py3vSGk1xFmyDJ6X7is9V0mLrSDxsvHIFevoPdOpUEtBizpIjgttXuHVaQHfI/VbXNM47XKOv2HyxCQk8REHdJNucV22i9xv8ies+a01u4bDaHEHEG4zP0UfyRX8OT5+HA7924T9FEM64Z6Lo+0O7TqcgAkTfusw2LxNI0fVEERZFuZ+6qZysssLGUOggjaJ4L0ivOLZs+g6Ba9FdLeFnS7yhY806214r3pdCAiUArmbgpJoSMoSCaAgGkmEIBFEIhAQBCEJoCJCAFIpAJgbOPpb7L3+71AVarGG2XAEybLvO/1XgVbBMXbbrV134c0NaoX3Bhk3352Lq47rBhZvN9U0PsqnTA1QAI5LDpxGdyvPbVJvhL28JFh2ccF52lafSe7wOF+HRHw6MbN6VGCYWZ5jBaGvAN98LNX0+m34nAcSB63qNNb0hUph94HVcB3s7O1HTtJ8j8l19bvHQFzhG0Wrze3qA0qnNIh28Z4dEsd43vw5+TWU68vnrldo2PL5Z4KiswtcWuEEWQr9ExW3J3i5sOsl8JgJwmAuN1EkpEJQg0YRCaUIBhCAEJBFNBCAEwIQE0AIBOQE3ICA0aPoZqMqAW6rQ7ziPMLtuwaGr2c3+H4XvmXbtctJ/bPUrn+6TwKtQETNMGNobVpucP2z0Xdd3KAa2pQj4Kr2NE/2uIez/l4WkyutKmE9zku0uz9FpgipWfr2S2mwvIJOIaDiDecV52jU6bHNc2pUE/Drs1Z1TaBbbsX0DTuxKYL7NUvPibbDtgO0bhIuxlYNE7sgmxoaBgBF83qrbYrHCS7Z6eiVTQEviTIMb7BPAbVzfaejtL/5jnFxgQ0C3CZNgExaYX0TtClq0mgWASBwyCuadoIcSbZv5jdvkqL1pdxlc3SbogJ16VYasy6WuaIcGkw103nYV6nZnZ7W1A+gS5hFoBsIO3eOC9ZmhN/xt3AKxmhGlsAFsRu3Iyyt/wAZeiRx3ffQ2h9NzRDnTPKIWGl2O9tI1HWXHVi3VJA1tl5Fm9dB2popqaVRlpNNg1nGLLCbOoar+8JApPwnVaB+p4cB+1juqMuS6mMRjxy3LK/DkoQFJAUBEhEKZCUINXqohTThAQATUgEICqE4QmgIpgIQEyDkNCHBMIC3RtJdTe17LHMMjfgQdxBIO4r67odYPDajLA5rXDg4At6AhfHivpfcPSdbRQMWOcwz+ovHk4dERphfh1ml12/wwXGXe2xc5ommh1a1+qxoJcTcSBdsvx3Bae2tJ1aWthBM8MlcP/8ApyGENDbZwkmdu+25a4zLP/Glzxwn919E7Rrtc1mqZEX4GbSb965fS3CTqPGsDMSJHEbFyFDTqjG6rHvDbTAJizYMJ3e6x09NfTqFwcTIvONoxzei4XLyzvLJ3p9J7Orh4k3iwjGQnpF8W5+y5bu73g1qzWOvcIJ2xdO8Lqa1/KfRZZbnVXcplNx5lembQ2JILRN3iBHv1XP96K81GNBsDdbm4xPRo6710OmaQ1niedVrSJN8W3wL7VyHa2lCpWc5sxYBN5DWhsxhKmM99aY4TAQmE0AhKFIpIMoRCaAmCCE0JBQhCAmDRikEYoBlMIcgIILq/wAP+0Qyq+kbqgDh+tl4HFpP7QuUVtGqWua5phzSHA7CLQUHLqvp/bLdegWnYRyNi5zQ+5VSAWPbafhe2xw2BwEjiJuXsdndpN0ik12Nzm7HC8e42yOXvGxo2RHliqw23tnVcvU7ODIBomRZ4KrYjVExLLLZ5Qsmk9imoIbTbRE2uc7XfOsTY2xsxtXQadobpkk2/RZWN2yquNFyjwdA7uto1WvJJgwCcN9gi9dE58kncstZ8cMFRW0kxAklxgAX22ADaTIsWOW9o3NPH7z6cAyD/e8Af6+InyH7gudC3d/NHFPSW0Zl1GkNeLhVqHXc0cBqCdxXl6NWkRiPMLe8Vxxlcs5JcrGhMKITCyamUlIqKAEwkp0mEmAg0ULR+SdsSRql6p9sAQopkpGaMVEFNMJOQEFMNVY43Lwm2TyEwh1mcymxk33Z2Lox/Gt8scuaTw6fuPSLjpABPhpsqQLv6gYXcg/MLr6emkMAdh5g4LzPwU0YP0nS5Et/L02nZFR7jHRi6Ltjsc0XlpHhtLTtb8xd90cnH6Pa04uT1dVg0jtHXiTdYsFTSrVI0bbJWnRO7tWta1p1f832N5Ta7lKw3ll4b3UeJXq6x2AZle/oWht0Oi7TdJEFjZpUze0m5zhg43AYTNhiPf7O7tUtH8bz/EeLZIhrTtY223eZPBfMPxO70nSK38BpllIy7YX7OU9f0ro4uD/vJycnLuenHw4/TNMdWqPqvMuqPc8nebel3RZnKajq25ziujW3MdHS3DGeNq2M0wG8R5hedTCuaFN4scvhc5Mo9IPBuIKkvMAVzKzhj1WGX4/1Ws5/uNi0dn/1Fjp6QDYbPRa+z/6ix9NxvbS5TKdNukadBhC83tUeNC3k6c7GgpIXI7DCmG2pNbcNvoL871cG5sXXxcG+8nPny66hBubPmic8RtBUgM2HcondfPCy73zcuzHGY+I57bfJsGcBd9FN9g8sbrVJrYzn3UXN1nADGOarRPr34MdlmnRq1D/9W0z+01fKCPNdf3irAtFINa5zrZcDq02gwXmCDOAtGJmAVDupogpUABYAxg6D6rwn9sis2pWERruaAS0AtaS1h8QNpbqnAS47Vjy+6rl1Ho9idj0HFziyXsIkF2s0Y6wbhaDY6SNVe3VYuC7P70fwdJpjxPY9wYdUEgMNmtjYwwZBsEjce90qpAS45L8Hlldd1x3fftz8to73/wB1zBtebrNgtJ3BfB3tJJmSSSSdpkyeK7b8S+3f42kmm0+CjLR+v+83cG/6nauOa2c81vnrwyUFk5P1UYzzWio1VwAJJA4qNBQ1tpzerdXMJMMmRdF5ny81eKacFVhuclMt9tv1U9X5XfJAGZ6J6JXGbFfo2llhBFsYHzVbh9JGchRNmdqmyXyctnh7Q06k+0iDsKF4JdnqhY/xz7V6l0oKEALgxm3ffC5n9SNjPUj5K/NwVFL+qf0D1u9Vc45GePVevj4efb2G8vSdydLbnHyUXCwZxI+StYLM70ySjO4Er1O5vZn5jSowaJPCcZxMAdV5TzYTx5Y3r6H+DnZusytV/wDYbO4NnpJVY+ezfQKjXM0So1nxOGo3i4aszhAkzuXJVXgNq0aLoFBlN2sAbXVTWkmCDcwGNhF66bt7TdSnqA/FZZ1J5BeL2F2YW0azyBNVzYGHgDot2BpjliubPL1ZdK31pl7n6I06ziAXOkHa3AgE2gYxvXud9e2fyeiF4I1yBTpjEuIOqYx1QHH/AF3ry+5Yiu6leHAOk7WtbIA2kG7dbeuG/E/vL+Z0pzWmadGabYuLhGu/fJEcG71vLOpEfDja9Ql0kyZvN8k2zvJJSZndn5KGfr5KYw2efNKA3smcg89qwU9H8RBtIxvxsvXotGfl0WXSD4xFpnqL/KPNFhNDKfv8rgip7bNqmTAt9dnDf6Klzva5MI/W5MmzytCiT7+aGiTGF54AD7c1OwNbHbPmfVQJzyU6r/ldysVbvmlacQcEIchQFylTFoUVOlfyXn8c3lHfn7aso/1XfoF3HPVaHTv5jO9U0R/MdOwC3ifqVeBw5HOZXqxwk4XcCNlxn3VjRnrfmfVR1bAOW+6/O9TAzGFh+ebVQU6SfDz8jZ819e/CNup2dvqVnnkI+g/2Xx/TXeEc8ea+2/h/Q1OzqA2tJ5kzH/JUZ+2nGnTqJq1ImwyCdsuDfQH91k3r0NMIDA0XAHHANJv2237lCmIlxvAv4NmRzdM8bgLR7dY9YG6Wi3oL9x2BYG4zvB2mdCBqMse4VKdPcTTDS+3Za6Nt98D5TWfPKwed5OK6Pvz28NI0l2qZpsJYzgDbUj/063hC5oDPut5OkJMZ69N6nGdtgNu9DG2e/S/bclXrBo9vlvtVeISGl6QGNjHDbOxQ7PoXvdaTZtgTFiy02F7gTb8puC9R5gAcMYwSnfZ3pTWfmFTFvP2TeVDWU2iAn2U6Pwk/5WX4D6z0VdR0DMSrXCABZYAPWfNENGLc4fVQPyUyFAlIkHIUikpNYrKIzxVauoCziVx8M/eOzkv6raPxG8WN91fGY91npDxcveFpHNejHGGj2NnTdtU8M2ZhQHL0zaBcrAM3bDyxTDL2hdjbnPuvvfYVMN0Wk2z+k1p2CyL9+v8A9dPgXaRuzaMNy+9d3KmtQZjAaDGNjOcWHzWfJelRsqsnmesvmT0n7ALnO/fbf5bRCGmKlbwN2hvxVHDcAWt4uwPw9K9vWL7f8Zv2S8cLDbIj4r337e/M6S5zT/Lb4Kf6Wkid2sZdzCjGbpVzj3W+nKI9FOmz1npPkoMbOH1VrnhrZOeXXBbJFV+oJycyRC8+C4yZ3C+MwrC0vOs6wYA+vFW0aQzbejWzvSzRaMCTs9tg4orv9dm5SqVb4sv2DNgWd77cb0W6KK3cvTFIHJUXE7D0RrZzvWZnMuHEnpb8uiuLsxnb91npnxHcPqfZaZ3nITgqtx4XJHnkXqRz1SPugkEkykkFivpCxULQMAuX8ed2uvlvQa6HjfIt5H2WtuYXnVnwWnYQb87V6LTk2bs8F241zWJXbemyFMZ2XeeeCgMx5+hTB67xbm37qiZe0vhzhA9COvX7b3M0jWoA23Tvg6xHMgDmd5XxbT2y0/Ppzg+a+p/hlpOvorcYb1MRFuHj9N8Y8io9Hv8Ads/l9FcGmH1ZpMi8NPxu3eGybPjGMr4rUdJzBusXX/iT21/F0ssaZbRBpg4a+trVCOcD/XguOkASbh5Kp1CSY4NbLrvPCzhm1U06Zf4n3D4WnHeU6DDUIc6Q0EQNu85+monjy3lVCIgEOkNvi0DAfXzVVV1tl03TZmVLX97xtgX8vNZ6jrcL949kWlo3GzkblEk77wozwu2lRcczuUWq0DzyVW53FSdm3Yqaxj7qQnoxtPH3C1gHfft3LFohsuWyffFXj4KkTx5qHRTj02pHnj7J1KEZ5JJuz0SSNNaHFUMvHFXErn/HnVdPLe2TSzfzwzuXo6LVljTtA37jwXnaXzV3ZVTwkf4n1Ejzlby9sfh6Ydw9LVEZtzsKgHx9RshS6faB6nzWiRpAlp+sDZ5g2rqe4HeD8vomkOJGtSkMBFms8tawfu8g4LlXOvx9MJhUUqgpseSbHuBA26oIDj1U5TZxLSK1pc4ybzN5JPxHbbbZiVjYw1TbY0bcd554KpxNR1sxNgv67c8/Rpv1QBMXYCzPvxShpyAIEYi/fGCqe/127FF1SegvVbncMfuq2Wjc72x4qsu44oJ4ZChm9RTGblEZs2pzsRPFIE45hZq5VznHes9Y5zwStGluiCzjPutY5LLohsGdq1NO89FcKiOFyaOiRHC/amlBySkUkiWUhbngrSePrsVVI252qebFjwdYujl8qNJEjDIWfs6rq1IwdZzw9wtNaSM7PkvNqmDOy3patL5RHQO3SmH+ijrY7betqmG/eVZG67DlfeV5lSXOk+mAwjivSg/fl5X5CjpNJwaSRTPhAaWgAFxu1A2+0ARvMzeFkIy0mxdut+U5vV7Kdluc+6YPvhvjnzQ/ljjwCeiReTvw9CfZUvdvw91Y5uZ2KDm7jkpGqJ9zcl0z90544+6WtxwvUgumSonN+KkXZ63qLs2bkEg7hm9Zay0uOeSzVikbToZ8IzitdPnhhnesehHw9VtaNxyVeJUvls3pFScOIsUXH12btqdSgRu80IKEiWUcVM5s3lRoYq2OufdZ8U/SNuS/soeJ++5ebXC9KvUGei86sqyKPZ0EzTYd3pIWgDh15rJ2W7+U3/b1JWrNvRXPCTc3dt4YxI42c1mpUxfAw2Tbk9Ve8+U3bwq2Hhh8+tyAlhiPqSbeSTnb/LemOeGPPOYi51mOSSmWkX8sc56qir6RjsH081Y53vgqnnPJTTQPzx38UwON6R5XepQTwvPopNGeNyTjniURbhclGeSCQdzz9lmqLU4e2Ky1SkcX6DceK3tG7z3hef2daDx9QF6LOWQPqtMU0nj3UOoV1TliqScynUq5zzQmUKQsomxWuFnL5oQo4/ZGuXurFWKzOQhFD1Oyh/LHE+q1A55IQtIVJ5sP6fWFCmc8kIQEgPZVO9kIQSt59/VVShCmj5LPmlt5oQgyb8vZImxCEiVVgslVCFNNf2fjxC9WlihC0wKnWx5qgjPVCFVTFbihCFJ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8" name="27 Rectángulo"/>
          <p:cNvSpPr/>
          <p:nvPr/>
        </p:nvSpPr>
        <p:spPr>
          <a:xfrm>
            <a:off x="1081902" y="1480468"/>
            <a:ext cx="615553" cy="4824536"/>
          </a:xfrm>
          <a:prstGeom prst="rect">
            <a:avLst/>
          </a:prstGeom>
          <a:solidFill>
            <a:schemeClr val="bg1">
              <a:lumMod val="85000"/>
            </a:schemeClr>
          </a:solidFill>
        </p:spPr>
        <p:txBody>
          <a:bodyPr vert="vert270" wrap="square" anchor="ctr">
            <a:spAutoFit/>
          </a:bodyPr>
          <a:lstStyle/>
          <a:p>
            <a:pPr algn="ctr"/>
            <a:r>
              <a:rPr lang="es-MX" sz="2800" cap="small" dirty="0" smtClean="0">
                <a:latin typeface="Trebuchet MS" pitchFamily="34" charset="0"/>
              </a:rPr>
              <a:t>Todos</a:t>
            </a:r>
            <a:endParaRPr lang="es-ES" sz="2800" cap="small" dirty="0">
              <a:latin typeface="Trebuchet MS" pitchFamily="34" charset="0"/>
            </a:endParaRPr>
          </a:p>
        </p:txBody>
      </p:sp>
      <p:sp>
        <p:nvSpPr>
          <p:cNvPr id="19" name="18 Flecha derecha"/>
          <p:cNvSpPr/>
          <p:nvPr/>
        </p:nvSpPr>
        <p:spPr>
          <a:xfrm>
            <a:off x="2007208" y="1421408"/>
            <a:ext cx="703188" cy="5015036"/>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006600"/>
              </a:solidFill>
            </a:endParaRPr>
          </a:p>
        </p:txBody>
      </p:sp>
      <p:sp>
        <p:nvSpPr>
          <p:cNvPr id="20" name="19 Rectángulo"/>
          <p:cNvSpPr/>
          <p:nvPr/>
        </p:nvSpPr>
        <p:spPr>
          <a:xfrm>
            <a:off x="1082699" y="1480468"/>
            <a:ext cx="984885" cy="4824536"/>
          </a:xfrm>
          <a:prstGeom prst="rect">
            <a:avLst/>
          </a:prstGeom>
          <a:solidFill>
            <a:schemeClr val="bg1">
              <a:lumMod val="85000"/>
            </a:schemeClr>
          </a:solidFill>
        </p:spPr>
        <p:txBody>
          <a:bodyPr vert="vert270" wrap="square" anchor="ctr">
            <a:spAutoFit/>
          </a:bodyPr>
          <a:lstStyle/>
          <a:p>
            <a:pPr algn="ctr"/>
            <a:r>
              <a:rPr lang="es-MX" sz="2400" cap="small" dirty="0" smtClean="0">
                <a:latin typeface="Trebuchet MS" pitchFamily="34" charset="0"/>
              </a:rPr>
              <a:t>Conocimiento y Saldo de Opinión</a:t>
            </a:r>
          </a:p>
          <a:p>
            <a:pPr algn="ctr"/>
            <a:r>
              <a:rPr lang="es-MX" sz="2800" cap="small" dirty="0" smtClean="0">
                <a:latin typeface="Trebuchet MS" pitchFamily="34" charset="0"/>
              </a:rPr>
              <a:t>Entre </a:t>
            </a:r>
            <a:r>
              <a:rPr lang="es-MX" sz="2800" u="sng" cap="small" dirty="0" smtClean="0">
                <a:latin typeface="Trebuchet MS" pitchFamily="34" charset="0"/>
              </a:rPr>
              <a:t>Todos</a:t>
            </a:r>
            <a:r>
              <a:rPr lang="es-MX" sz="2800" cap="small" dirty="0" smtClean="0">
                <a:latin typeface="Trebuchet MS" pitchFamily="34" charset="0"/>
              </a:rPr>
              <a:t> los ciudadanos</a:t>
            </a:r>
          </a:p>
        </p:txBody>
      </p:sp>
      <p:pic>
        <p:nvPicPr>
          <p:cNvPr id="21" name="Picture 14" descr="http://www.tiempo.com.mx/assets/notas/fotos/Logo%20PRI.jpg"/>
          <p:cNvPicPr>
            <a:picLocks noChangeAspect="1" noChangeArrowheads="1"/>
          </p:cNvPicPr>
          <p:nvPr/>
        </p:nvPicPr>
        <p:blipFill>
          <a:blip r:embed="rId3" cstate="print">
            <a:clrChange>
              <a:clrFrom>
                <a:srgbClr val="A3A3A3"/>
              </a:clrFrom>
              <a:clrTo>
                <a:srgbClr val="A3A3A3">
                  <a:alpha val="0"/>
                </a:srgbClr>
              </a:clrTo>
            </a:clrChange>
          </a:blip>
          <a:srcRect t="5882" b="5882"/>
          <a:stretch>
            <a:fillRect/>
          </a:stretch>
        </p:blipFill>
        <p:spPr bwMode="auto">
          <a:xfrm>
            <a:off x="5738642" y="592222"/>
            <a:ext cx="612000" cy="5400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2" name="Picture 4" descr="http://t1.gstatic.com/images?q=tbn:ANd9GcT6A4ihZ6jtoe8Hg2c1VYF7aE3vdD4ju5aYLnwaQWDoZnRZMK8&amp;t=1&amp;usg=__ZFTxeDSR3SULLlzgJRHXiVeIdGU="/>
          <p:cNvPicPr>
            <a:picLocks noChangeAspect="1" noChangeArrowheads="1"/>
          </p:cNvPicPr>
          <p:nvPr/>
        </p:nvPicPr>
        <p:blipFill>
          <a:blip r:embed="rId4" cstate="print"/>
          <a:srcRect/>
          <a:stretch>
            <a:fillRect/>
          </a:stretch>
        </p:blipFill>
        <p:spPr bwMode="auto">
          <a:xfrm>
            <a:off x="6710810" y="577708"/>
            <a:ext cx="540000" cy="540000"/>
          </a:xfrm>
          <a:prstGeom prst="ellipse">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8" name="Picture 6" descr="http://t2.gstatic.com/images?q=tbn:ANd9GcTfcN5-hWUQQnOSmYWPrOOxDc44W_FcNuO5wEZr_vaEyZjeqbM&amp;t=1&amp;usg=__Aa-jAuuFDU1JujUGRpPqypvmJQU="/>
          <p:cNvPicPr>
            <a:picLocks noChangeAspect="1" noChangeArrowheads="1"/>
          </p:cNvPicPr>
          <p:nvPr/>
        </p:nvPicPr>
        <p:blipFill>
          <a:blip r:embed="rId5" cstate="print"/>
          <a:srcRect/>
          <a:stretch>
            <a:fillRect/>
          </a:stretch>
        </p:blipFill>
        <p:spPr bwMode="auto">
          <a:xfrm>
            <a:off x="4961068" y="580832"/>
            <a:ext cx="582698" cy="543912"/>
          </a:xfrm>
          <a:prstGeom prst="ellipse">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1 Gráfico"/>
          <p:cNvGraphicFramePr>
            <a:graphicFrameLocks noGrp="1"/>
          </p:cNvGraphicFramePr>
          <p:nvPr>
            <p:extLst>
              <p:ext uri="{D42A27DB-BD31-4B8C-83A1-F6EECF244321}">
                <p14:modId xmlns:p14="http://schemas.microsoft.com/office/powerpoint/2010/main" xmlns="" val="529905806"/>
              </p:ext>
            </p:extLst>
          </p:nvPr>
        </p:nvGraphicFramePr>
        <p:xfrm>
          <a:off x="-1" y="836712"/>
          <a:ext cx="9144001" cy="5838825"/>
        </p:xfrm>
        <a:graphic>
          <a:graphicData uri="http://schemas.openxmlformats.org/drawingml/2006/chart">
            <c:chart xmlns:c="http://schemas.openxmlformats.org/drawingml/2006/chart" xmlns:r="http://schemas.openxmlformats.org/officeDocument/2006/relationships" r:id="rId3"/>
          </a:graphicData>
        </a:graphic>
      </p:graphicFrame>
      <p:sp>
        <p:nvSpPr>
          <p:cNvPr id="25602" name="AutoShape 2" descr="data:image/jpg;base64,/9j/4AAQSkZJRgABAQAAAQABAAD/2wBDAAkGBwgHBgkIBwgKCgkLDRYPDQwMDRsUFRAWIB0iIiAdHx8kKDQsJCYxJx8fLT0tMTU3Ojo6Iys/RD84QzQ5Ojf/2wBDAQoKCg0MDRoPDxo3JR8lNzc3Nzc3Nzc3Nzc3Nzc3Nzc3Nzc3Nzc3Nzc3Nzc3Nzc3Nzc3Nzc3Nzc3Nzc3Nzc3Nzf/wAARCADAAMEDASIAAhEBAxEB/8QAHAAAAgIDAQEAAAAAAAAAAAAABgcACAEEBQMC/8QAURAAAQMDAQMGCAgLBgUEAwAAAQIDBAAFEQYHITESQVFhcYETIpGhsbLB0RQjMjZCVGJ0FRYXMzVSZHKClKIkQ0RzksIlJlVj8DSE4fFTk9L/xAAaAQACAwEBAAAAAAAAAAAAAAADBAACBQEG/8QAMREAAQQBAgMIAQQBBQAAAAAAAQACAwQRITESEzIFFCIjQVFhcTMkQlKRFTSBodHw/9oADAMBAAIRAxEAPwB4Vzr1e7fZYpk3KShlH0QTlSz0JHE19Xu6R7Ra5M+Ufi2GyogcSeYdpOBVdr9ept9uLk2evlKPyED5LSf1U9Xp303Vqmd2uyWsT8oYG6Ylz2upDhTa7YVpHBySvk5/hHtNcwbXLyONvgnsKvfS9NYrWbRgAwQs425T6ph/lcvPNAg/1++sflbvf1GB/V76XtSrdyg/iud6l90wvyt3v6jA/q99T8rd8+owP6vfS9O7HPk4A6TRdYNn19vAQ6ppMKOrf4SRkEjqTx8tDkgqxjLgrsmsP0auoNrd7+owP6vfWU7Wb4s4RAgqV0Dlk+Y0UWnZZZIgBuDj85fOFq5CP9KfaTRdAs1stiORAgR2Bj+7bAz30hJNVHSxNMjnPU5LqLrjW8xIVG04laVcFBhzB7zit9vUG0RYBGm44H2iB/vpiDHRXmuRHbOHHmkHoUoCgGZp2jCOI3DdyAVX/aInjpqMexY//utKVrLXUQEv6aCQOJDK1Ad4JFMtMqMr5L7SuxYr0BSrBTgjpFcEzRvGFCwnZyTbu1e/sq5L9viNq6FoWPSax+Vq9/U4P+lXvpuy4USa2pqXGafQfouoCh56Fbtsz09PyqMwuC7zLjqwP9JyPRR456x62ITopx0uQWdrN8P+CgHuV76g2tXv6nB8ivfWtftml7t3LcglE9hO/wCKHJcH8J491BS0LbWptxJQ4g4UhQwUnrHNT8UNSUeAJN8lhm5R7+Vm+80WD/pV76x+Vm//AFWB/pV76Ad9TNG7nB/FD71L7o/G1m/Z3xIBHRyVD21vwdrz6VgXG1IWnnVHcwfIaWNYqrqUBGOFdFuUeqsdp3VNq1C2fwfIBdSMrZX4q093OOsV2wRiquxJb8KS3KhvLZkNK5Ta0cx9x4EU/wDQ2pE6ksiZCwESmj4N9A4BWOI6iN//ANVl26Zh8TdloV7Ik8J3RLUrFSkU2lltrnqbgW+3oVgPOF1wdISMDznPdSiPGmPtuJ/DVtHRHV61LivQ0GgQBYttxMpUqVKyBvwKcSqmK7umNKXPUjxTEaDcZJ5Lkh1PijqHSeyu5oPQbt95FwuZU1beKEg4VI9yevnpzxIseFGbjxW0NMtJ5KEIGAkDorMtX+Dwx6n3T9epxDich/TGh7Rp5CXENfCZY3mS+AVZ+yOCR2eWu/MmRoLKn5bzbDSRvW4oJHnoG1ftLjW1a4llSiXJSSlbpPxTZ4fxHs3ddKi73m43uR4a5y3JC8+Kk/JT1JTwFKxVJrB4nlMPsRxDDRqmvetqtpiEotjLs9f648RvykZPcKCrltJ1HOKgzIahIPBLDeVD+JWfZQzbrfNuskMW6K9Jd5w2nPJ7TwHeRRvatlN0khK7jLYhoPFCE+FWPZ6ab5VWDq1KX5liXZBcq73SYomVcpjxPHlvKI8ma0leOrKyVdZO+nVC2U2BlIMlyZJWOJLvIB7hXVa2eaVQP0ShXWpxZ9tcPaEDelq73OU7lV/ASOc9xxW1GuM6IQqNOlMkcOQ+oe2nurZ9pZXG0ND91ax7a0Jmy7TbwUWkSo5PDwb5IHcc1z/IQndq6Kco2KW1s2g6lgkf28ykA/JkpC89+4+ejKy7WorpS3eYLkcncXWDy0+Tj6a0rrskfaSV2q5JdOPzcpGCerlJ91Al6sF1sa8XSC4wknCXPlIJ6lDd3Vbhpz6DQqvFPFvqrD2262+7RxIt0pmQ3wKmznHURxHYa52otKWnULf9tj4exhMhrxXE9/OOo5FV/g3CXb5IkwJLsd4f3jSsE9vT2GmbpPailakxNRpS2TuEtsYSf3xzdopWWlJD4oz/ANpiO0yTwvCENW6JuGmlF4gSIGfFkoHyR0LH0e3hQyQRxFWhKWpLG/kONOJ386VJI8hFKbX+zwQm3LpYGiY6fGfijJKPtI58fZpitf4vBL/aDPUx4mJa1Kn/AJx41K1AQRkLPIwpR1shuK4uqTDKz4KYypJTndyk7wfJmgWifZsM63tf7y/UNL2mgwuBRq5IkbhWDqVMddSvNLcSd23fpq2/dletS3pjbbj/AMbt33ZXrUuuffXoqX+nasW1+UqDso62caLF8c/CFyQTbm1EJQf8Qoc37oPHpO7mNcLR2nXdR3luKgkR0DlyHE/RT0DrPNVg4caPBiNx4raW2GUBKEJ3BIFAv2izy2nVGqVw7xOUUtiJGK1KQ0y0nJOQEpSB5hSc15tAfu63IFmcWzbx4q3UnC3+w8yfT2VNpWslXeUu1W1zEBk4dWk48Oodf6o85oQs9rmXi4tQoDfhH3Dv5gkc6lHmA/8AihVajWN5sqJYnc48DFrxY7sl9DEdtbryzyUIbSVKUeymZpXZaClEnUa95/wjSuH7yh6B5aMdHaQg6Zj4bT4aYpIDslQ3q6h0DqHfvomwKFYvuf4Y9Arw1A3xP3WnbrdEtscR4MZqOyncENpwO/prcwKgrNZx13TwGNlgVmsVKiizUqVKiixgdlechhqQ2pt9tLjahhSFjII6xXrUqKEZS11TsvhyguRYVJhvcfAH80o9X6vopU3CBKtkxyHPYWxIRxQvd3jpHWKs/gdFcXU+m7fqOCY85sBYz4J9IAW2eo+znp+tefHo/UJOao12rd0ntEa2l6eeTFlLXIthPjNcVNdaPanyU8IMyPcIjUqI4l5h1IUhaTkEGq8aksE7Ts8xJ6Qc+M06keK4npHtHN5K6ugtXu6bm+CkFS7a8oeEbBzyCfppHpA49tM2arZWc2LdBgncw8uREG0vQ6YwcvVnbCWh40phAwE9K0jo6R30s8Y9lWhbW1KjpWlSHG3E5SobwpJHnFIzaLpb8Xbt4aMnFvlEqa6G1cSj2jqz0VKFrPlPK5br/vahCifZuojW9qAP01D+g0MkYNEmzg/872r99XqGn7H4XfSUg/I1WGqV81K8wt1Jzbb+nbd92V61LoZJwASTuAHP1Uxttn6dtv3ZXrVydl9kF41I268jlR4SfCrBG5Ss+IPLv7q3q8gjqBxWRKwvnwE0dA6dTp2wtNuAfC3sOyFfaI3DsA3eU1wdrGqDAiJssNf9plJJeUk70N9Harh2Uc3OazbbfImSVclphsrXjnA6PRVcLxcX7xdZNxlfnX15wDnkjglI6gMCkKcRsSl7k3YkEUYY3deEaK/LksxYjRceeWEIbSMco9HZTs0hH0/pSAqK7dIAuB3S1qeSDyh9HecgDhjtPPXE2Q6bSllV+lpy45luMD9FPAq7Tw7KXurAPxovGUJyZjnrGnJP1UhjBwAl2eQwPIySn/8AjJY/+rwP5lHvqfjJZP8Aq8D+ZR76rVyU9A8lTCf1R/pqn+LaP3K3fyfRWjjTI0tHLjSGnk9LawoeavfNVcgS5UB9L0GQ7GcSflNK5J83Hspy7NtaOX5K7fcyDPZRyg4BgPJzjOOYilLFJ8Q4hqExDba88J3R0+82w0t15aW20DlKWs4CR0k1zfxlsf8A1aB/Mo99cjadL+C6LnkfKeCWRn7SgPRSCwnnA8grtSmJ2l2cKWLPKdjCsr+Mlk/6vA/mUe+uoFAjcQaquUjknA8gqy+nZQm2K3ygfzsdCu/k76rbq93xrldr2Odlb7rqGW1OOqShCAVKUo4AA4kmub+Mtj57vA/mUe+pqr5tXX7o76pqtSQOQPFHDoFdqVBYzk4wpYsckjRWhhz4k5suwpLMhsHBU0sKAPRkV5zrrAgKSidNjR1LBKQ86lJIHRk0stic8JfuVuUccoIfQObd4qv9prX22AG72wEbhHWSD+8K53TM/KJUNjyuYEZ6od0xqO1OQ5N4gA71NOiQjLa+Yjf/AOCkdPhvW6YuI+ElSMEKQcpWk8FJPOCN9a2Eq+ikdwpn3/TYuWzq0XOK3/a4URBVyRvW1jeO7j5emtGNvdCATkFJud3gE41Cxsk1Spt0WCc78WrJhrUfkniW+znHeOimHqezM36zSbe9jLifEVjPIWPkq7j5s1XNh5xh9t+OstutqCm1pPySDuPmqxelLwi+2KLPSAFuIw4gfRWNyh5aUvQcp4kb6pirJxsLHKukyM9ElPRZKCh9lZQ4k8QobjXe2cfPe1fvq9Q0RbYrII11YuzKMNyx4N3A4OJG4949FD2zgH8eLV/mK9RVPGXm1S74SnL5c4arC1KxvqV59bCTu23fe7b92V61FGyG2CFpdMxQ+MnOFz+EeKkeQE99C+2tKnL7bG0b1KjlI7SvFNa1Q0wLZFiIGEsMpRjowBT8z8VWN90pE3M7nIF2z3csWqNa2lYVLXynd/0E78d5x5KVljtjl5u0S3N5CpDgQpQ+innPcAa7u1CcZ+sJaQrlJipSwnHNgZV5ya7mxe2h+5zrmtOQw2lpHUpW8+YDy05H+nqcXqUs/wA2fHsmvCiMw4TMWOgIaZQEIA5gKrtq051TeD+2OetVkTwqt2rRjVN4H7Y761Ldm6yORb2jAtK2RPh9xiwwvwZkPIa5eM8nlHGcUx/yQO7iL0gf+3PvoC0x847Uf2xn1xVlDwFHv2JIngMOEOpCx7SXBVcktlmQ6zkHwa1IyOfBx7KIdnC1I1pa+SSOUtaT1goVkVwrl+kpf+e56xrs7PlFOtLTgZ+OI8qVU5KeKBxPslo9JgAj7bTL8HZ4ELO958rPXyE+8ilARg7qYW2eUHdQw4wP5iLyj1Favcml6Ouh0G8MA+Ve24mUqA4p87K5fwnRkJJVlTJW0e4n30ht/NxpubEZhXAucMn828l0A/aGD500PtJnFDn2V6LsSYRxqn5tXX7o76hqtQ4CrK6p+bd1+6O+oarV9EULsvZyJf6giXZ3P/B+sLeskBDqyyvPQsYHnxRJts/S9sPRHX6wpctOKYcS82cLaUFpPWN4o82sy0z3bFLbxyX4Rc3dZSaYkZi0x/uhMfmAtQDzGrE6JSF6MtKVAEGKkEHnGKrqKsXoU50dZ+b+zJpftPpb9olHqckjrOy/gHUUqGAfAlXhWD9g5x5Dkd1GGxe8FqXMtDqvFdT4drJ+kMBXmwa39tVsS5AhXVCPHZc8C4r7Kt48489LnSk9Vr1HbZnK5KUPpDn7ijyVeYmiD9RU13XD5NhPHX1q/DGlJ7CU8p1CPCtY5lp3j0Untm2/W1pI51qP9BqwKgFNkL3gjB66RmlIQtu1JiEBgR5bqAOrkqx5sUnVk8mRh9kzYb5jHJ7ZqVipWem0s9fRky9ommGFDKVlOR0gLz7KZaiAjJ7aAtSpC9qWmuV9FlxXfhVG09XIgSF/qtKPmNHlOWsHwhM0Liq03WQuTdZsle9T0hxZIPSomnLsdihrSIeI8aRIcWT0geKPRSPG8DrFWD2aICNEWrA+U0VHvUa0u0NIWtSNMZlJRMR6Krbq751Xj74761WSNVt1d86bx98c9al+zPyH6Rb/AEhfGmPnHavvjXrirKEjG+qz2F9qNfLe++sIaaktrWs8EpCgSaeh13pfH6ai5zwyd3mq/abXOkbgKtJwDTkpCXMYuUwc/wAIc9Y12tnqgnWdpzxLxH9Kq4k9aXZ0l1tRUhby1JV0gqJBrtaAKRrG1k8zildwQo1ovH6cj4SjPyj7X1tFlGXrK6LzlLaw0P4UgUOCti4STMnypSuL7y3D3k18Q4zkyUzFYQVPPLCGwOcnhRIgGRAH0VJDxvK8T5KP9jUvwOpX45O6TFO49KVZ9CjQB20RbP5Yh6ytjqzgLd8EexQKfbQ7TQ+FwVoHcMgTz1T827r9zd9Q1WofJFWV1Pv03dPujvqmq1j5Keykuy+lyav7hY35rt3mcJtisKOXlyM28wodACwU+YiuJWd/GtJzOIg+ySa/AIWKsXoTH4oWfHD4Kmq6VYvQnzPs/wB1RWd2n0tTlDqK8NosP4bo25oAypDXhU9qTmq+FXEgcN9WZv6A5Y7ggjIVGcH9JqsqD4iR9nf5Kr2acscF27o5pVnbPI+GWiFKzkvMIWT2pBpaSowjbbIx4B7Do7S0R/to70MsuaPtCic/2VA8gxQnqBATtgsSsDx4+e8eEpGI4e8fBTcgy1p+kyKlZzUpdHQBqY42o6Zzu+JcHmVRtPTy7fJT0sqHmNLvaBI+CbQ9NP5wElIJ6ivknzE0yiApBSeB3Hso0ow1hQWalwVWc4AxVgtmpB0RauppQ/rVSGucYxrnMjkFPgX1owepRpz7H5fh9IIaKsmO+4juJ5Q9NaXaIzA1ySpnEpCOFcKrfrE/813j74761WQJ8Wq36w+dd4++O+tS/Zn5Ci3+gLjE4rIJ44Nbtkgpud4hQVrLaZLyWisDJTndnFM0bII5IJvMjs8AitSWzHCcPSMUL5BlqUu9Rx5qLNIWx5m33HUjwU3HhxXRHWR+cdUkpGOzPHpPVR5a9lFoivh2fJkzgk7m14Qg9oG8+WvXaopm3aL+CR0IZbdeaaQhAwAAcnd2JpOS6JSI4/VMsrGMF7/RJLHJ3dFFWzKD8O1lCKkgpjBb57hgecihXfz8aZOxhlluTcZ760I5KUsoKlAZycn0Cm7juGF2EtXAMoygrVEL8HaiucIAgNyVlI5uSTyh5lVoQ3jGmR3xxadSvPRgg0ZbXIzbep0S2ClSJMdJUpJBypOR6MUD8nlZT0irQnmQD6UlHDKcKyd+cS5pq4uJxyVQ3FDvQaraneKfVul/D9mgkK3qXa1BR6wgg+ikIn5IpPs0YLx8pi7rwlQ1K7Flgidbb3hHKcjRUvpI4jkrGcdxNcg1oh4c4tHoki0gArAqxWgvmdZ/uqarrVitB/M6z/dU1m9p9LU9Q6iuhfnA3Y561cExnCf9JqsqB4oOOjNWG2hSvgejrm5nClsltPWVHk+2q9FJxgZ4YA6a52YMMcV28cuAVi9Ct+B0dZ0fsqD5Rn20K39wK2v2NGfkR9/Vnwh9lHNljfArNBjH+5joQe0JFLWfIEjbVEAO5kpaPaGyfbSEWr3n4Kbfo1o+k2cVKxmpS6PlJ7bS4pq/2xxBwpEflg9YXmmrbJaZ9ujSkHKX2UrBHWKVO2zdfbb91V61FmyS5idpVEVSsuwnC0Rn6PFJ8h81OzMzWY5KRPxO5qXG0y3mBq+ZkEIk4kJ6+V8rzg0QbFrn4OdPtaiAHkh9vtScK8xFdLbRai7b4l2bRkx1eDdI5kKO4+X00tNP3RdlvUO4t8r4lwFaRxUg7lDyGnWfqKePUJZ/lT591ZXimq4ax+dd4H7Y56asVGkNSorUhhYW26gKQoc4IyDVdtZbtW3n7456aW7N0ld9I17VgXzo841TZz+2NemrIjmqt2kN+qrQP21r1qskmp2n+QfSlHoKh4Uq9t0rdaYgVxU46R2AAek01FcKRm16UZGri1k4jx0JA6CcqPsoFFvFOPhGtuxEUEHjWfRWQOUQkYySAMnjRQnZ3qlQB/BqcH9oR763nysYfEcfayGMe7VqFuYDm6KxziiSRoTU0Zhx9+2FLbaStag8g4AGScA0ObiMjgeFdZIx/ScqPa9p8Sb2gpXwnZlco5VvjJkN9gKSoesaUCfkjspg7NZRFl1PDyMmL4ZI/hUk+yl8kYSOwUpVbwySfaNO7iYxHuyKOiXdbrFcHivQCg9hUBQPIYXFfdjOZ8IytTageOUnHso92LKH4wzh+x/7xXH2l282/WM7AARJxIR/EN/9QVUY/FpzffCs9ua7SharE6DIGjbOT9VTVdqsRoU40ZaCTgCMnfQe1OhqJQ6ihbbTcQ3aIduSrx5D3hFp+wn/AOSKWuloKrlqO2wwnlBx9PKH2UnlK8wrd17evw5qaU+glTDPxDPRyUk5PecmibYzafD3KZdXAORHQGmz9pW9XmA8tWZ+nqEndccedY0TeOEo37kjeeqkZpqb+EdqjM0HKX5rqknq5KsebFNbXF1/BGl58lCkh0t+DaBP0lbh6fNSZ2cjk60tA/7p9RVKVI8xSP8AhMWH4kY35VhKlZxUpDKcwk7tt/Tlt+7K9auZsqvf4L1MmM8rEecnwRydwXxQfSO8V09t36btv3ZXrUu21KQsKQpQUk5BTxHZW7BGJKgaVkzSFljIVmbpBaudukQnxlp9soV1Z5+7jVbrpAftk+RBlgeFYcKFdeOB7xg0+9C39OobAxJUoCS2PBSEjmWOfv40MbW9MKmRk3uE2C9HTiSlO7lNj6X8PP1dlI0pjBKY3Jqyzmxh7d187INRB+EuxyVjw0cFcflH5TfOO4nyEUvNaY/G287/APGOemubDlPQZTEuK4pt1lQU2tO8g+3206tLjTGroapzlpgKnk5loW0kqSs8TnnB5jTUgFWUygZBQG+ewMzqEp9HI/5qs+4/+sb9NWPTwFciNpawxn2349nhNutqCkLQykFJHAg12az7dgTuDgMJyvCYmkErCqrlraUZurbq+FcpJkFCT1JAT7Ksad9cRzSWnnVKU5ZYKlKJJJYGSTvJqVZ2wuLiFLEJlbgJD6Thmfqa2RSDhchJVn9Ubz6KskMVyoGmrJb30SIVqiMvIzyXENAKTnjg11gKluwJ3AgaLteHlNwvJ9tLrLjahlK0lJz11WGYwYsp+MsEFl1beOwkVaMjdXEk6S09KfW/Is8Nbriipay0MqJ5z01apa5BORuq2IObjVJXQkgsXGe3nc/bpCMdJCCrHmoaA3ADo56sjH0rYIyw4xaITawCkKSyAcEYIz1g4rzTo7TaMgWSB/8AoTTLe0GNcXAbpc03FoGdktdivzhm5+p/7xXT22W/9G3JI3gqYWQOY+MPOD5aYVtsNqtb637dbo0ZxaeSpTTYSSOON1e9yt0O5x/g9wjNSWcg8h1PKTnpxSzrQNjnAaI4gPK5arDgY3Hf1U1LnqP8DbMbXEYWEzJkUNo370I+kr2DrNE99tWkrFbXZ02z29LbfABhPKWrmSOkk0krtcHLjNU+tpDKAkIZjoGEstj5KEjoGe85p9rhbLdNBqlC3uwIzqVppSpxSW20kqUoJSgcSSdw9AqxOjLILBp+LBJy8E8p5WOLit58nDupcbJ9LqmT/wANzGsR455McKHy3OdXYPSeqmlfrrHstqk3CUrCGUE4HFR5kjrJpa9NzHiNn/ijVY+Bpe5LLbNevDTY9mYPisYef61EeKO4ZPfQzs7OdbWn/NV6iq4lwmvXGc/NlK5T76ytZ6zzdg4d1drZ5n8drT/mn1FU9yRFVLfhK8zmTg/KsPUqVK8+tjKTm24f8btv3ZXrUuM430x9t36ZtvVHV61Lg16Kl+BqxbX5SiLQ+pV6avAkL5Soj2ESUD9XmUB0p84zT/jvszI6HmVpcadRykqG8KBHHsqr44H0UwNmutU2hYtN0c/sC1fFPKP5knmP2SfJ2Uvfq8fmM39UepYA8Dlr7R9GLscpVyt6Cba8rKkpH5hZ5v3TzdHDnoYsd4m2G4InW9wpcBwpB+StPOk9X/3Vj3WmZkZTT7aHWXUYUlW9KgfZSY1zoGRZFuTrUhb9t3qUlO9bHUelPXxFDq22yN5UqvYgc08yNM/SmqrfqSKHIq+RISMux1qHKQfaOgjzUQgg89VdhTJECUiVBfWxIbOUONneOnu6uemrpTahHeCI2oUJjOgYElA+LV2j6Po7KDZoPjPEzUIsNtrtHbpnVivGLKYlspejPNvNKGUrbUFA94r1yBxNZ503Tm6+qlYBrNRRSpUrB4VFFKzXyTjnrClpQCVEADeSeauKL6rl369wbFCXMuDyUNjckcVLPQkc5oY1TtJtdrC49tInywCPiz8Ug/aV7BmlBebvPvc1Uy5Pqdd4JHBKB0JHMP8AzfT1ejJJq7QJSa01mjd1v6t1PM1LcPhEkluOg4jxwrc2OnrUenyV7aL0pJ1NcQnCm4LKh8IfAxgceSnrPmFfWj9HzdTSkr5KmIAV8ZJI4/ZT0nr4DjTztFqh2aC1CgspaYbG5I35POSecnppyxZZAzlxbpeGF0juN694sZiHFajxm0tMNICUISMBIHACkrtM1UL3cRAhOcqBDVxByHXBuKusDeB3miPabrdLTbtltDuXlZRJfSfzf2B19J5qU3MOoYqtCqc81/8Asu2rAA4GqHjuoi2d5/Ha0/5qvVNDlEmzv57Wn/NV6hrRsfhd9JOD8gVhqlYqV5hbiTe2vP4fg7t3wU4/1Uuqa+22CotWy4JBKUKWyvqzvHoNKk16Ci4GEYWPbbiUrFZHAgjIPNWKlOJbKYOgNfqtCW7beFKVAG5p4AksdR6U+inCy8zKYS60tDra05SpJyFA9B6Kq+FEHIoh0prC5abWER1eGhlWVRnD4vak/RPmNZlqhxHjj/pPwW8eF6PtXbMo85bsyxFMaSolao6vzayej9U+alVcrdNtcox7hFcjvJ+i4MZ6wecdYp96b1fadQtgRJAQ/jKozuAsd3OOsZrq3G2QbpHLFwitSGic8hxIOD0joNKxXZYDwPGn/KPJWZKOJhVdrNe7lYnuXapi4+d6kDehXak7qOrTtbkthKLvbkPHncjK5J7eSffXSvmyeE8pTtmlORVK3+Ddy4juPEeegq57P9SW5RIg/Cmx9OMQvzHBpviqWNToUvixFtqmXC2naakYDsh6Mo8zzKsDvGa7DGs9NvAFF6hb/wBZ0J9OKr3Igy4uRJiSGcHg60pPpFa3hEjipPeaqezondLlbvkg3CsgvVunkJKlXmCAP++k1zpe0TTEdJ/4kHSOZltSs9+MUgCpIHFIx2V9tIW8oJabWtR4BKSonyCoOzYxu5Tvsh2Ca902uMJC0Wm2uuK+i5JVyU+QZNAd+1fer9lM6WQwf7hnxG+/p7yalt0dqC5ckxrVICD/AHjwDSfPRnY9k618ly+TeSOPgY3tUfZVh3SvruVXNiXfZLSOy6++2xGaccdV8lDaSVHsFMfSmzB54olajV4JvcoRGz4x6lKHAdQ8tMayadtVjaKLdDbaJ+UvGVK7VHea+r1fbbYY3hrlKQ0n6KOKlnoA4mlprz5fDGEeOq1nieVux2GIkdDLDaWmmxyUoSMBI6AKW+vtoaWku2ywOhbhyl6WneEdKUHnV181DOrtoFxvgXFhhUKAdxQFfGOj7RHAdQ76DOrydVErUDnjl/pDntjHCxQnt7zmsVKla+PZZqlEmzkZ1tav81XqKoco32QwVStWCTj4uIypRJ/WV4o9vkoFohsLs+yPXGZAnlUqYqV5lbi5eo7OxfbPJgSPkup8VR+gob0qHYartdrbLtM92DcGfBPtneOZQ5iDzg1Z07642otNW3UMYM3FnKk58G6g4W2eo+zhTlS0YTg7JaxX5oyN1W+sUyLpsluTThVapzEhs8EvgoUO/eD5q5KtmepwogRI5HSJArYbcgcM8SzXVZQcYQbWd9GH5M9UfVY/8wmp+TPVH1WP/MJ91d71D/ILnd5fZCCVKStK0KKVpOUqScEHqxRpp/aTerXyWpqk3FhO7Dp5LgH7wG/vrzGzPVP1WOO2Qn3VPyZao+qxv5hPuoUslWQYcQiMbYZsCmLZtpOn7jhL764Lp+hIGB3KG6iqNMjTEByJIaeQeCm1hQ81JEbM9U/Vo3fIHur3j7M9VRiHI5YaWOHgpRQfKBWfJWrHpkTjJpv3NTsUELBCgCDxB31rLtduc3uQIqu1lJ9lLSLp/aTEx4G6ZA4JckhfrA1vIa2oo3F2ArrPI9woBhx0vCKJCd2o6TZLUk5TbIYx0MJ91bTbDDAwy022OhCQKXhG1HH+AHcitSRA2oPApVMbSP8Atutp8/JqCEnd4/tdMgH7Uz1uIQkqWoISOKlHAoeu+udPWoFLs5D7w/uo48IrzbhS1maE1vPUVTVfCCf/AMs7lendWunZjqcDAiRh/wC4HuozK0H75AhPnl2a1dPUG1SfJCmbLHENB3F1zC3MdQ4Dz0AypUiZIVIlvuvvq+U44oqUe+iv8meqfqsf+YHuqfky1R9Vj/zA91aETqsXSQk5G2JNwg7fgDorFGStmWqBwjxT2SB7qn5M9UY/9LG/mB7qP3qH+QQu7y+yDazRj+TPVH1WN/MD3VvQNlF7fWPh0mJGRzlJLisdgwK465CBniUFaU+iA47Lkh5DLCFOPOKCUNoGVKJ5gKfugNM/i7Zgh8JM18hb5Bzg8yR1CvvS2i7VpweEjIL0sjCpDu9WOgdA7KJQBism5c53hbstGtW5fiduvqpUqUgn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25604" name="AutoShape 4" descr="data:image/jpg;base64,/9j/4AAQSkZJRgABAQAAAQABAAD/2wBDAAkGBwgHBgkIBwgKCgkLDRYPDQwMDRsUFRAWIB0iIiAdHx8kKDQsJCYxJx8fLT0tMTU3Ojo6Iys/RD84QzQ5Ojf/2wBDAQoKCg0MDRoPDxo3JR8lNzc3Nzc3Nzc3Nzc3Nzc3Nzc3Nzc3Nzc3Nzc3Nzc3Nzc3Nzc3Nzc3Nzc3Nzc3Nzc3Nzf/wAARCADAAMEDASIAAhEBAxEB/8QAHAAAAgIDAQEAAAAAAAAAAAAABgcACAEEBQMC/8QAURAAAQMDAQMGCAgLBgUEAwAAAQIDBAAFEQYHITESQVFhcYETIpGhsbLB0RQjMjZCVGJ0FRYXMzVSZHKClKIkQ0RzksIlJlVj8DSE4fFTk9L/xAAaAQACAwEBAAAAAAAAAAAAAAADBAACBQEG/8QAMREAAQQBAgMIAQQBBQAAAAAAAQACAwQRITESEzIFFCIjQVFhcTMkQlKRFTSBodHw/9oADAMBAAIRAxEAPwB4Vzr1e7fZYpk3KShlH0QTlSz0JHE19Xu6R7Ra5M+Ufi2GyogcSeYdpOBVdr9ept9uLk2evlKPyED5LSf1U9Xp303Vqmd2uyWsT8oYG6Ylz2upDhTa7YVpHBySvk5/hHtNcwbXLyONvgnsKvfS9NYrWbRgAwQs425T6ph/lcvPNAg/1++sflbvf1GB/V76XtSrdyg/iud6l90wvyt3v6jA/q99T8rd8+owP6vfS9O7HPk4A6TRdYNn19vAQ6ppMKOrf4SRkEjqTx8tDkgqxjLgrsmsP0auoNrd7+owP6vfWU7Wb4s4RAgqV0Dlk+Y0UWnZZZIgBuDj85fOFq5CP9KfaTRdAs1stiORAgR2Bj+7bAz30hJNVHSxNMjnPU5LqLrjW8xIVG04laVcFBhzB7zit9vUG0RYBGm44H2iB/vpiDHRXmuRHbOHHmkHoUoCgGZp2jCOI3DdyAVX/aInjpqMexY//utKVrLXUQEv6aCQOJDK1Ad4JFMtMqMr5L7SuxYr0BSrBTgjpFcEzRvGFCwnZyTbu1e/sq5L9viNq6FoWPSax+Vq9/U4P+lXvpuy4USa2pqXGafQfouoCh56Fbtsz09PyqMwuC7zLjqwP9JyPRR456x62ITopx0uQWdrN8P+CgHuV76g2tXv6nB8ivfWtftml7t3LcglE9hO/wCKHJcH8J491BS0LbWptxJQ4g4UhQwUnrHNT8UNSUeAJN8lhm5R7+Vm+80WD/pV76x+Vm//AFWB/pV76Ad9TNG7nB/FD71L7o/G1m/Z3xIBHRyVD21vwdrz6VgXG1IWnnVHcwfIaWNYqrqUBGOFdFuUeqsdp3VNq1C2fwfIBdSMrZX4q093OOsV2wRiquxJb8KS3KhvLZkNK5Ta0cx9x4EU/wDQ2pE6ksiZCwESmj4N9A4BWOI6iN//ANVl26Zh8TdloV7Ik8J3RLUrFSkU2lltrnqbgW+3oVgPOF1wdISMDznPdSiPGmPtuJ/DVtHRHV61LivQ0GgQBYttxMpUqVKyBvwKcSqmK7umNKXPUjxTEaDcZJ5Lkh1PijqHSeyu5oPQbt95FwuZU1beKEg4VI9yevnpzxIseFGbjxW0NMtJ5KEIGAkDorMtX+Dwx6n3T9epxDich/TGh7Rp5CXENfCZY3mS+AVZ+yOCR2eWu/MmRoLKn5bzbDSRvW4oJHnoG1ftLjW1a4llSiXJSSlbpPxTZ4fxHs3ddKi73m43uR4a5y3JC8+Kk/JT1JTwFKxVJrB4nlMPsRxDDRqmvetqtpiEotjLs9f648RvykZPcKCrltJ1HOKgzIahIPBLDeVD+JWfZQzbrfNuskMW6K9Jd5w2nPJ7TwHeRRvatlN0khK7jLYhoPFCE+FWPZ6ab5VWDq1KX5liXZBcq73SYomVcpjxPHlvKI8ma0leOrKyVdZO+nVC2U2BlIMlyZJWOJLvIB7hXVa2eaVQP0ShXWpxZ9tcPaEDelq73OU7lV/ASOc9xxW1GuM6IQqNOlMkcOQ+oe2nurZ9pZXG0ND91ax7a0Jmy7TbwUWkSo5PDwb5IHcc1z/IQndq6Kco2KW1s2g6lgkf28ykA/JkpC89+4+ejKy7WorpS3eYLkcncXWDy0+Tj6a0rrskfaSV2q5JdOPzcpGCerlJ91Al6sF1sa8XSC4wknCXPlIJ6lDd3Vbhpz6DQqvFPFvqrD2262+7RxIt0pmQ3wKmznHURxHYa52otKWnULf9tj4exhMhrxXE9/OOo5FV/g3CXb5IkwJLsd4f3jSsE9vT2GmbpPailakxNRpS2TuEtsYSf3xzdopWWlJD4oz/ANpiO0yTwvCENW6JuGmlF4gSIGfFkoHyR0LH0e3hQyQRxFWhKWpLG/kONOJ386VJI8hFKbX+zwQm3LpYGiY6fGfijJKPtI58fZpitf4vBL/aDPUx4mJa1Kn/AJx41K1AQRkLPIwpR1shuK4uqTDKz4KYypJTndyk7wfJmgWifZsM63tf7y/UNL2mgwuBRq5IkbhWDqVMddSvNLcSd23fpq2/dletS3pjbbj/AMbt33ZXrUuuffXoqX+nasW1+UqDso62caLF8c/CFyQTbm1EJQf8Qoc37oPHpO7mNcLR2nXdR3luKgkR0DlyHE/RT0DrPNVg4caPBiNx4raW2GUBKEJ3BIFAv2izy2nVGqVw7xOUUtiJGK1KQ0y0nJOQEpSB5hSc15tAfu63IFmcWzbx4q3UnC3+w8yfT2VNpWslXeUu1W1zEBk4dWk48Oodf6o85oQs9rmXi4tQoDfhH3Dv5gkc6lHmA/8AihVajWN5sqJYnc48DFrxY7sl9DEdtbryzyUIbSVKUeymZpXZaClEnUa95/wjSuH7yh6B5aMdHaQg6Zj4bT4aYpIDslQ3q6h0DqHfvomwKFYvuf4Y9Arw1A3xP3WnbrdEtscR4MZqOyncENpwO/prcwKgrNZx13TwGNlgVmsVKiizUqVKiixgdlechhqQ2pt9tLjahhSFjII6xXrUqKEZS11TsvhyguRYVJhvcfAH80o9X6vopU3CBKtkxyHPYWxIRxQvd3jpHWKs/gdFcXU+m7fqOCY85sBYz4J9IAW2eo+znp+tefHo/UJOao12rd0ntEa2l6eeTFlLXIthPjNcVNdaPanyU8IMyPcIjUqI4l5h1IUhaTkEGq8aksE7Ts8xJ6Qc+M06keK4npHtHN5K6ugtXu6bm+CkFS7a8oeEbBzyCfppHpA49tM2arZWc2LdBgncw8uREG0vQ6YwcvVnbCWh40phAwE9K0jo6R30s8Y9lWhbW1KjpWlSHG3E5SobwpJHnFIzaLpb8Xbt4aMnFvlEqa6G1cSj2jqz0VKFrPlPK5br/vahCifZuojW9qAP01D+g0MkYNEmzg/872r99XqGn7H4XfSUg/I1WGqV81K8wt1Jzbb+nbd92V61LoZJwASTuAHP1Uxttn6dtv3ZXrVydl9kF41I268jlR4SfCrBG5Ss+IPLv7q3q8gjqBxWRKwvnwE0dA6dTp2wtNuAfC3sOyFfaI3DsA3eU1wdrGqDAiJssNf9plJJeUk70N9Harh2Uc3OazbbfImSVclphsrXjnA6PRVcLxcX7xdZNxlfnX15wDnkjglI6gMCkKcRsSl7k3YkEUYY3deEaK/LksxYjRceeWEIbSMco9HZTs0hH0/pSAqK7dIAuB3S1qeSDyh9HecgDhjtPPXE2Q6bSllV+lpy45luMD9FPAq7Tw7KXurAPxovGUJyZjnrGnJP1UhjBwAl2eQwPIySn/8AjJY/+rwP5lHvqfjJZP8Aq8D+ZR76rVyU9A8lTCf1R/pqn+LaP3K3fyfRWjjTI0tHLjSGnk9LawoeavfNVcgS5UB9L0GQ7GcSflNK5J83Hspy7NtaOX5K7fcyDPZRyg4BgPJzjOOYilLFJ8Q4hqExDba88J3R0+82w0t15aW20DlKWs4CR0k1zfxlsf8A1aB/Mo99cjadL+C6LnkfKeCWRn7SgPRSCwnnA8grtSmJ2l2cKWLPKdjCsr+Mlk/6vA/mUe+uoFAjcQaquUjknA8gqy+nZQm2K3ygfzsdCu/k76rbq93xrldr2Odlb7rqGW1OOqShCAVKUo4AA4kmub+Mtj57vA/mUe+pqr5tXX7o76pqtSQOQPFHDoFdqVBYzk4wpYsckjRWhhz4k5suwpLMhsHBU0sKAPRkV5zrrAgKSidNjR1LBKQ86lJIHRk0stic8JfuVuUccoIfQObd4qv9prX22AG72wEbhHWSD+8K53TM/KJUNjyuYEZ6od0xqO1OQ5N4gA71NOiQjLa+Yjf/AOCkdPhvW6YuI+ElSMEKQcpWk8FJPOCN9a2Eq+ikdwpn3/TYuWzq0XOK3/a4URBVyRvW1jeO7j5emtGNvdCATkFJud3gE41Cxsk1Spt0WCc78WrJhrUfkniW+znHeOimHqezM36zSbe9jLifEVjPIWPkq7j5s1XNh5xh9t+OstutqCm1pPySDuPmqxelLwi+2KLPSAFuIw4gfRWNyh5aUvQcp4kb6pirJxsLHKukyM9ElPRZKCh9lZQ4k8QobjXe2cfPe1fvq9Q0RbYrII11YuzKMNyx4N3A4OJG4949FD2zgH8eLV/mK9RVPGXm1S74SnL5c4arC1KxvqV59bCTu23fe7b92V61FGyG2CFpdMxQ+MnOFz+EeKkeQE99C+2tKnL7bG0b1KjlI7SvFNa1Q0wLZFiIGEsMpRjowBT8z8VWN90pE3M7nIF2z3csWqNa2lYVLXynd/0E78d5x5KVljtjl5u0S3N5CpDgQpQ+innPcAa7u1CcZ+sJaQrlJipSwnHNgZV5ya7mxe2h+5zrmtOQw2lpHUpW8+YDy05H+nqcXqUs/wA2fHsmvCiMw4TMWOgIaZQEIA5gKrtq051TeD+2OetVkTwqt2rRjVN4H7Y761Ldm6yORb2jAtK2RPh9xiwwvwZkPIa5eM8nlHGcUx/yQO7iL0gf+3PvoC0x847Uf2xn1xVlDwFHv2JIngMOEOpCx7SXBVcktlmQ6zkHwa1IyOfBx7KIdnC1I1pa+SSOUtaT1goVkVwrl+kpf+e56xrs7PlFOtLTgZ+OI8qVU5KeKBxPslo9JgAj7bTL8HZ4ELO958rPXyE+8ilARg7qYW2eUHdQw4wP5iLyj1Favcml6Ouh0G8MA+Ve24mUqA4p87K5fwnRkJJVlTJW0e4n30ht/NxpubEZhXAucMn828l0A/aGD500PtJnFDn2V6LsSYRxqn5tXX7o76hqtQ4CrK6p+bd1+6O+oarV9EULsvZyJf6giXZ3P/B+sLeskBDqyyvPQsYHnxRJts/S9sPRHX6wpctOKYcS82cLaUFpPWN4o82sy0z3bFLbxyX4Rc3dZSaYkZi0x/uhMfmAtQDzGrE6JSF6MtKVAEGKkEHnGKrqKsXoU50dZ+b+zJpftPpb9olHqckjrOy/gHUUqGAfAlXhWD9g5x5Dkd1GGxe8FqXMtDqvFdT4drJ+kMBXmwa39tVsS5AhXVCPHZc8C4r7Kt48489LnSk9Vr1HbZnK5KUPpDn7ijyVeYmiD9RU13XD5NhPHX1q/DGlJ7CU8p1CPCtY5lp3j0Untm2/W1pI51qP9BqwKgFNkL3gjB66RmlIQtu1JiEBgR5bqAOrkqx5sUnVk8mRh9kzYb5jHJ7ZqVipWem0s9fRky9ommGFDKVlOR0gLz7KZaiAjJ7aAtSpC9qWmuV9FlxXfhVG09XIgSF/qtKPmNHlOWsHwhM0Liq03WQuTdZsle9T0hxZIPSomnLsdihrSIeI8aRIcWT0geKPRSPG8DrFWD2aICNEWrA+U0VHvUa0u0NIWtSNMZlJRMR6Krbq751Xj74761WSNVt1d86bx98c9al+zPyH6Rb/AEhfGmPnHavvjXrirKEjG+qz2F9qNfLe++sIaaktrWs8EpCgSaeh13pfH6ai5zwyd3mq/abXOkbgKtJwDTkpCXMYuUwc/wAIc9Y12tnqgnWdpzxLxH9Kq4k9aXZ0l1tRUhby1JV0gqJBrtaAKRrG1k8zildwQo1ovH6cj4SjPyj7X1tFlGXrK6LzlLaw0P4UgUOCti4STMnypSuL7y3D3k18Q4zkyUzFYQVPPLCGwOcnhRIgGRAH0VJDxvK8T5KP9jUvwOpX45O6TFO49KVZ9CjQB20RbP5Yh6ytjqzgLd8EexQKfbQ7TQ+FwVoHcMgTz1T827r9zd9Q1WofJFWV1Pv03dPujvqmq1j5Keykuy+lyav7hY35rt3mcJtisKOXlyM28wodACwU+YiuJWd/GtJzOIg+ySa/AIWKsXoTH4oWfHD4Kmq6VYvQnzPs/wB1RWd2n0tTlDqK8NosP4bo25oAypDXhU9qTmq+FXEgcN9WZv6A5Y7ggjIVGcH9JqsqD4iR9nf5Kr2acscF27o5pVnbPI+GWiFKzkvMIWT2pBpaSowjbbIx4B7Do7S0R/to70MsuaPtCic/2VA8gxQnqBATtgsSsDx4+e8eEpGI4e8fBTcgy1p+kyKlZzUpdHQBqY42o6Zzu+JcHmVRtPTy7fJT0sqHmNLvaBI+CbQ9NP5wElIJ6ivknzE0yiApBSeB3Hso0ow1hQWalwVWc4AxVgtmpB0RauppQ/rVSGucYxrnMjkFPgX1owepRpz7H5fh9IIaKsmO+4juJ5Q9NaXaIzA1ySpnEpCOFcKrfrE/813j74761WQJ8Wq36w+dd4++O+tS/Zn5Ci3+gLjE4rIJ44Nbtkgpud4hQVrLaZLyWisDJTndnFM0bII5IJvMjs8AitSWzHCcPSMUL5BlqUu9Rx5qLNIWx5m33HUjwU3HhxXRHWR+cdUkpGOzPHpPVR5a9lFoivh2fJkzgk7m14Qg9oG8+WvXaopm3aL+CR0IZbdeaaQhAwAAcnd2JpOS6JSI4/VMsrGMF7/RJLHJ3dFFWzKD8O1lCKkgpjBb57hgecihXfz8aZOxhlluTcZ760I5KUsoKlAZycn0Cm7juGF2EtXAMoygrVEL8HaiucIAgNyVlI5uSTyh5lVoQ3jGmR3xxadSvPRgg0ZbXIzbep0S2ClSJMdJUpJBypOR6MUD8nlZT0irQnmQD6UlHDKcKyd+cS5pq4uJxyVQ3FDvQaraneKfVul/D9mgkK3qXa1BR6wgg+ikIn5IpPs0YLx8pi7rwlQ1K7Flgidbb3hHKcjRUvpI4jkrGcdxNcg1oh4c4tHoki0gArAqxWgvmdZ/uqarrVitB/M6z/dU1m9p9LU9Q6iuhfnA3Y561cExnCf9JqsqB4oOOjNWG2hSvgejrm5nClsltPWVHk+2q9FJxgZ4YA6a52YMMcV28cuAVi9Ct+B0dZ0fsqD5Rn20K39wK2v2NGfkR9/Vnwh9lHNljfArNBjH+5joQe0JFLWfIEjbVEAO5kpaPaGyfbSEWr3n4Kbfo1o+k2cVKxmpS6PlJ7bS4pq/2xxBwpEflg9YXmmrbJaZ9ujSkHKX2UrBHWKVO2zdfbb91V61FmyS5idpVEVSsuwnC0Rn6PFJ8h81OzMzWY5KRPxO5qXG0y3mBq+ZkEIk4kJ6+V8rzg0QbFrn4OdPtaiAHkh9vtScK8xFdLbRai7b4l2bRkx1eDdI5kKO4+X00tNP3RdlvUO4t8r4lwFaRxUg7lDyGnWfqKePUJZ/lT591ZXimq4ax+dd4H7Y56asVGkNSorUhhYW26gKQoc4IyDVdtZbtW3n7456aW7N0ld9I17VgXzo841TZz+2NemrIjmqt2kN+qrQP21r1qskmp2n+QfSlHoKh4Uq9t0rdaYgVxU46R2AAek01FcKRm16UZGri1k4jx0JA6CcqPsoFFvFOPhGtuxEUEHjWfRWQOUQkYySAMnjRQnZ3qlQB/BqcH9oR763nysYfEcfayGMe7VqFuYDm6KxziiSRoTU0Zhx9+2FLbaStag8g4AGScA0ObiMjgeFdZIx/ScqPa9p8Sb2gpXwnZlco5VvjJkN9gKSoesaUCfkjspg7NZRFl1PDyMmL4ZI/hUk+yl8kYSOwUpVbwySfaNO7iYxHuyKOiXdbrFcHivQCg9hUBQPIYXFfdjOZ8IytTageOUnHso92LKH4wzh+x/7xXH2l282/WM7AARJxIR/EN/9QVUY/FpzffCs9ua7SharE6DIGjbOT9VTVdqsRoU40ZaCTgCMnfQe1OhqJQ6ihbbTcQ3aIduSrx5D3hFp+wn/AOSKWuloKrlqO2wwnlBx9PKH2UnlK8wrd17evw5qaU+glTDPxDPRyUk5PecmibYzafD3KZdXAORHQGmz9pW9XmA8tWZ+nqEndccedY0TeOEo37kjeeqkZpqb+EdqjM0HKX5rqknq5KsebFNbXF1/BGl58lCkh0t+DaBP0lbh6fNSZ2cjk60tA/7p9RVKVI8xSP8AhMWH4kY35VhKlZxUpDKcwk7tt/Tlt+7K9auZsqvf4L1MmM8rEecnwRydwXxQfSO8V09t36btv3ZXrUu21KQsKQpQUk5BTxHZW7BGJKgaVkzSFljIVmbpBaudukQnxlp9soV1Z5+7jVbrpAftk+RBlgeFYcKFdeOB7xg0+9C39OobAxJUoCS2PBSEjmWOfv40MbW9MKmRk3uE2C9HTiSlO7lNj6X8PP1dlI0pjBKY3Jqyzmxh7d187INRB+EuxyVjw0cFcflH5TfOO4nyEUvNaY/G287/APGOemubDlPQZTEuK4pt1lQU2tO8g+3206tLjTGroapzlpgKnk5loW0kqSs8TnnB5jTUgFWUygZBQG+ewMzqEp9HI/5qs+4/+sb9NWPTwFciNpawxn2349nhNutqCkLQykFJHAg12az7dgTuDgMJyvCYmkErCqrlraUZurbq+FcpJkFCT1JAT7Ksad9cRzSWnnVKU5ZYKlKJJJYGSTvJqVZ2wuLiFLEJlbgJD6Thmfqa2RSDhchJVn9Ubz6KskMVyoGmrJb30SIVqiMvIzyXENAKTnjg11gKluwJ3AgaLteHlNwvJ9tLrLjahlK0lJz11WGYwYsp+MsEFl1beOwkVaMjdXEk6S09KfW/Is8Nbriipay0MqJ5z01apa5BORuq2IObjVJXQkgsXGe3nc/bpCMdJCCrHmoaA3ADo56sjH0rYIyw4xaITawCkKSyAcEYIz1g4rzTo7TaMgWSB/8AoTTLe0GNcXAbpc03FoGdktdivzhm5+p/7xXT22W/9G3JI3gqYWQOY+MPOD5aYVtsNqtb637dbo0ZxaeSpTTYSSOON1e9yt0O5x/g9wjNSWcg8h1PKTnpxSzrQNjnAaI4gPK5arDgY3Hf1U1LnqP8DbMbXEYWEzJkUNo370I+kr2DrNE99tWkrFbXZ02z29LbfABhPKWrmSOkk0krtcHLjNU+tpDKAkIZjoGEstj5KEjoGe85p9rhbLdNBqlC3uwIzqVppSpxSW20kqUoJSgcSSdw9AqxOjLILBp+LBJy8E8p5WOLit58nDupcbJ9LqmT/wANzGsR455McKHy3OdXYPSeqmlfrrHstqk3CUrCGUE4HFR5kjrJpa9NzHiNn/ijVY+Bpe5LLbNevDTY9mYPisYef61EeKO4ZPfQzs7OdbWn/NV6iq4lwmvXGc/NlK5T76ytZ6zzdg4d1drZ5n8drT/mn1FU9yRFVLfhK8zmTg/KsPUqVK8+tjKTm24f8btv3ZXrUuM430x9t36ZtvVHV61Lg16Kl+BqxbX5SiLQ+pV6avAkL5Soj2ESUD9XmUB0p84zT/jvszI6HmVpcadRykqG8KBHHsqr44H0UwNmutU2hYtN0c/sC1fFPKP5knmP2SfJ2Uvfq8fmM39UepYA8Dlr7R9GLscpVyt6Cba8rKkpH5hZ5v3TzdHDnoYsd4m2G4InW9wpcBwpB+StPOk9X/3Vj3WmZkZTT7aHWXUYUlW9KgfZSY1zoGRZFuTrUhb9t3qUlO9bHUelPXxFDq22yN5UqvYgc08yNM/SmqrfqSKHIq+RISMux1qHKQfaOgjzUQgg89VdhTJECUiVBfWxIbOUONneOnu6uemrpTahHeCI2oUJjOgYElA+LV2j6Po7KDZoPjPEzUIsNtrtHbpnVivGLKYlspejPNvNKGUrbUFA94r1yBxNZ503Tm6+qlYBrNRRSpUrB4VFFKzXyTjnrClpQCVEADeSeauKL6rl369wbFCXMuDyUNjckcVLPQkc5oY1TtJtdrC49tInywCPiz8Ug/aV7BmlBebvPvc1Uy5Pqdd4JHBKB0JHMP8AzfT1ejJJq7QJSa01mjd1v6t1PM1LcPhEkluOg4jxwrc2OnrUenyV7aL0pJ1NcQnCm4LKh8IfAxgceSnrPmFfWj9HzdTSkr5KmIAV8ZJI4/ZT0nr4DjTztFqh2aC1CgspaYbG5I35POSecnppyxZZAzlxbpeGF0juN694sZiHFajxm0tMNICUISMBIHACkrtM1UL3cRAhOcqBDVxByHXBuKusDeB3miPabrdLTbtltDuXlZRJfSfzf2B19J5qU3MOoYqtCqc81/8Asu2rAA4GqHjuoi2d5/Ha0/5qvVNDlEmzv57Wn/NV6hrRsfhd9JOD8gVhqlYqV5hbiTe2vP4fg7t3wU4/1Uuqa+22CotWy4JBKUKWyvqzvHoNKk16Ci4GEYWPbbiUrFZHAgjIPNWKlOJbKYOgNfqtCW7beFKVAG5p4AksdR6U+inCy8zKYS60tDra05SpJyFA9B6Kq+FEHIoh0prC5abWER1eGhlWVRnD4vak/RPmNZlqhxHjj/pPwW8eF6PtXbMo85bsyxFMaSolao6vzayej9U+alVcrdNtcox7hFcjvJ+i4MZ6wecdYp96b1fadQtgRJAQ/jKozuAsd3OOsZrq3G2QbpHLFwitSGic8hxIOD0joNKxXZYDwPGn/KPJWZKOJhVdrNe7lYnuXapi4+d6kDehXak7qOrTtbkthKLvbkPHncjK5J7eSffXSvmyeE8pTtmlORVK3+Ddy4juPEeegq57P9SW5RIg/Cmx9OMQvzHBpviqWNToUvixFtqmXC2naakYDsh6Mo8zzKsDvGa7DGs9NvAFF6hb/wBZ0J9OKr3Igy4uRJiSGcHg60pPpFa3hEjipPeaqezondLlbvkg3CsgvVunkJKlXmCAP++k1zpe0TTEdJ/4kHSOZltSs9+MUgCpIHFIx2V9tIW8oJabWtR4BKSonyCoOzYxu5Tvsh2Ca902uMJC0Wm2uuK+i5JVyU+QZNAd+1fer9lM6WQwf7hnxG+/p7yalt0dqC5ckxrVICD/AHjwDSfPRnY9k618ly+TeSOPgY3tUfZVh3SvruVXNiXfZLSOy6++2xGaccdV8lDaSVHsFMfSmzB54olajV4JvcoRGz4x6lKHAdQ8tMayadtVjaKLdDbaJ+UvGVK7VHea+r1fbbYY3hrlKQ0n6KOKlnoA4mlprz5fDGEeOq1nieVux2GIkdDLDaWmmxyUoSMBI6AKW+vtoaWku2ywOhbhyl6WneEdKUHnV181DOrtoFxvgXFhhUKAdxQFfGOj7RHAdQ76DOrydVErUDnjl/pDntjHCxQnt7zmsVKla+PZZqlEmzkZ1tav81XqKoco32QwVStWCTj4uIypRJ/WV4o9vkoFohsLs+yPXGZAnlUqYqV5lbi5eo7OxfbPJgSPkup8VR+gob0qHYartdrbLtM92DcGfBPtneOZQ5iDzg1Z07642otNW3UMYM3FnKk58G6g4W2eo+zhTlS0YTg7JaxX5oyN1W+sUyLpsluTThVapzEhs8EvgoUO/eD5q5KtmepwogRI5HSJArYbcgcM8SzXVZQcYQbWd9GH5M9UfVY/8wmp+TPVH1WP/MJ91d71D/ILnd5fZCCVKStK0KKVpOUqScEHqxRpp/aTerXyWpqk3FhO7Dp5LgH7wG/vrzGzPVP1WOO2Qn3VPyZao+qxv5hPuoUslWQYcQiMbYZsCmLZtpOn7jhL764Lp+hIGB3KG6iqNMjTEByJIaeQeCm1hQ81JEbM9U/Vo3fIHur3j7M9VRiHI5YaWOHgpRQfKBWfJWrHpkTjJpv3NTsUELBCgCDxB31rLtduc3uQIqu1lJ9lLSLp/aTEx4G6ZA4JckhfrA1vIa2oo3F2ArrPI9woBhx0vCKJCd2o6TZLUk5TbIYx0MJ91bTbDDAwy022OhCQKXhG1HH+AHcitSRA2oPApVMbSP8Atutp8/JqCEnd4/tdMgH7Uz1uIQkqWoISOKlHAoeu+udPWoFLs5D7w/uo48IrzbhS1maE1vPUVTVfCCf/AMs7lendWunZjqcDAiRh/wC4HuozK0H75AhPnl2a1dPUG1SfJCmbLHENB3F1zC3MdQ4Dz0AypUiZIVIlvuvvq+U44oqUe+iv8meqfqsf+YHuqfky1R9Vj/zA91aETqsXSQk5G2JNwg7fgDorFGStmWqBwjxT2SB7qn5M9UY/9LG/mB7qP3qH+QQu7y+yDazRj+TPVH1WN/MD3VvQNlF7fWPh0mJGRzlJLisdgwK465CBniUFaU+iA47Lkh5DLCFOPOKCUNoGVKJ5gKfugNM/i7Zgh8JM18hb5Bzg8yR1CvvS2i7VpweEjIL0sjCpDu9WOgdA7KJQBism5c53hbstGtW5fiduvqpUqUgn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1268" name="AutoShape 4" descr="data:image/jpg;base64,/9j/4AAQSkZJRgABAQAAAQABAAD/2wCEAAkGBhMRERQUExQVFREVFxUYFxgVGRoUFBgYFxQVFRQVFRUXHSYeFxkvGRYWHy8gIycpLC0sFR4yNTAqNSYrLCkBCQoKDgwOGg8PGikkHyQsLCwpLCkpLCkpKSksLCkpLCwqLCksLCwpKSwpLCwpLCkpKiwsNSkpKSwpLDIsKSwsKf/AABEIAHIAcgMBIgACEQEDEQH/xAAcAAABBAMBAAAAAAAAAAAAAAAAAQQGBwIFCAP/xAA7EAABAwEEBwQIBQQDAAAAAAABAAIDEQQFITEGBxJBUXGBEzJhkSIjQlKhscHRFBUzovBikrLxCCQl/8QAGQEAAgMBAAAAAAAAAAAAAAAAAAMCBAUB/8QAJREAAwACAgEEAQUAAAAAAAAAAAECAxEhMRIEMkFRIhMUQlJh/9oADAMBAAIRAxEAPwC8UIQgAQhIXIAxllDQS4gNGZOAHMlQa/8AW3ZoCWwgzvG8HZj/ALjiegUG1ladutMxghd6hhpUHB5GbsMxwVcXpeGx6Az3lKdtvSLE40luix7brztQd6LYGjhsuceRNfotlcuvyrgLRCKb3Rkg/wBpr81R3aErJoOdCpKX9kG5+jsmwW5k0bZI3bTHioI4JyuXdF9Y1tsUfZxSgR1rsvbtCvhXJWfofrpZM4R2sNjJIAkb3KnAbXu81LZByWmhIHJV0iCEIQAIQhAAhCEACgetzSc2WyiJjqSzkjDMMHfPhWoHUqdlc861L2M94yN9mMiMcKMz/cSoW9IZjW6I5EdlrnncD/PkvC5dG+2dtSY1NaJ1Ezaq3l91NNHbAABgqlZHK4L8Ylb5Gti0Mhp3E+Gh8VO6PJSNkQThjVXeWvsurBC+Ctr30IYKltW8lB7TZXwPoeh8FeV4wihVc6Y2EbNaYjenYcrb0yrnwpLaJrqc1iFxbYp3VB/RcTiDn2Rrn/T1HBXIFxtYbWY3ggkEEEEZgjEHzXU+gmk34+xxyn9QVZIBue3M8iKHqryfOjMpfJIkIQpEAQhCABCEIAQrlbSi3dpa55OMkh83ldSWuXZY9xya1x8gSuQbwnwJ941+NVCx2L5ZILkYS8mhOOACmVmtk8I/QDh4PFfJaq6oBBZWybJc8jADEklNGWy2POIIrup3cd/HDgqNLyZoQ1K5LAsF6CRoOyWk+ycwsrdepjYdloc/cCaDqdy0dzCQlm2KOBx5bl633C+riwgGmCQ+9FtPcmH4qd+L5ooz7rW7Q6klam9rKZWOY6m3TAjun7LWS3DM41D3cSSXDGm4DClVsbpsM0YIloaZEb+iY0p52IT8uNMrG1RFjy0ihByV0agr3O3PAcnMbIObTsO+Bb5KrdLYCbUaDE0Uo1NW4xXnAD7YkjPMgkfFoWhL2kzMudNo6SQhCYIBCEIAEIQgDUaW2zsrFaX+7DJTmWkD4lcl2nEhvA/7XTOtm07F3PFaF7mN50O0R+1c4CAOtDBuOHVQfY2V+Jb9wQB9miP9LflRPTdrRju+H3Wq0ZtBjsoBzYS3yxXv+NdL6Iy3rLrs2cXtPVlqiY4BzmtLu6CcTyHDBFtvKHtA0SNL6V2a4keATS13VZyayU2+JOI5cFjBd1mphsk8Sau81zxXYzbN1AxjxUZJpeUgAIovB0hYTs5Jlapi6tVAl8EbtFzieZzqVAb/AAJrq+j/APUs1MvxDaeZHyUhNqjs1ldM80xoAPadubz+iTUpdfb28zEejC1zzwDn1awf5HotDA2zK9RpIv0JUIVsoAhCEACEIQBXmus/9OPh2nSuyafVc7Whx2qioINRxzrmuj9dLh+W+Pax0478lzZO70iofyHL2Fw3W6jpYXtLHtLHbJcJDR7Ae8MHY1T2SykCjSW13jPoqbuS/wCSzzCSpcMnAmpLeqtW777ZM1r2mrSOvIqhmxuHs0MGRVOgkudm99eda+a8pbrFPReB5n4LbxtY7NLOyMDclebLs09Gvu6DZFC8uHj9PBed52hscTnnxWFpt4rQYDeoZprfjnUjb3Tn40XYl1WhV34S2Mr5v6O0QQsb2natc90m0fVGtA0tbkDTerr1ERx/l7y0es7Z4kO80DSzpsn5rnWOXFXf/wAerwwtcJONY5AN+ILHfJq05lTwjGtuuS5UIQpigQhCABIUqEAVHr126Q0MhYK4UHZAmoqTmXUw5KiZe8ux7zuyK0RmOZjXxuzDhUeB5qhNIdSksU5DJWGEkljj324917OuYUeuRs/kvFFbWOwOlkEbBVxPlTMlWDdN2GKJrfdwUq0V0Cisgc4DakIoXuz8aDcF4xw0LmkZOcPiqnqMm+jRwYHK2+zRzyyMFQSmZvJ7jQl3QKVyWIEbliy7hTIKp5IsckfZZHEY4Dh9V4W/RkWhpAHptYSOdVKpLJgndxWUF7zwAHnip470wcK+GUhed2mJ9KHrzUt1P32YLyhxoJKxO8Q4UH7gCrCvTRGCYEOaKnAHePELT6Farm2e3xyzTAxRkPZhQlwPotccgtBZFRn5fTVHK5ReaEgKVNKIIQhAGulvuMZVdyH3TaTSDgzzK1DSlAVR5aNZekxr/R5aL4kcCMGjwz80wc2uefE4lepCNlLbddliImPajHYwUXt1m2Z3cHUd1yPyUqotPfdlqWO4Gh6pdrgmhm2zghEUAB4p0xtAhoxVXZ3QytjKDwT+4rPSMne4k/ZNbwh2hTit3Z4NloA3AJuJHejB0eKzEazLUJ53ZiwluLXEciR8E9Ze0o9quWYqmuykaMfJSmmuhVRNdo2P55Jwb5H7oWvLuSFP9SvsV+3x/wBTH3eq9WoQlseZISIQiIgzTW9B6tyVCi+jq7NazILJCFTGLoSIetbzW6bkhCs4iFGKRCExnUKlaMUqEI4zxdmkQhSOn//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72" name="AutoShape 8" descr="data:image/jpg;base64,/9j/4AAQSkZJRgABAQAAAQABAAD/2wCEAAkGBhQSEBQUEhQVFRUVFRMaGBcYFRYVFxgXHRYWFRwXFxoXHCYfGBomGRcUHy8gJCcpLCwsGB4xNTAqNSYrLCoBCQoKDgwOGg8PGiwkHiQsLCwwLSwvLiksLCw1LCksMCkpLCkpNS4sLCkpLCwsKSwsNSopKSwsLC0pNSwsKSwsLP/AABEIAHIAcgMBIgACEQEDEQH/xAAcAAAABwEBAAAAAAAAAAAAAAAAAgMEBQYHAQj/xAA/EAACAAMGAwQHBwEIAwAAAAABAgADEQQFEiExQQZRYQcicZETMoGhscHwFCNCUmJy0eEzU2OCkrLC8RUkQ//EABoBAAIDAQEAAAAAAAAAAAAAAAMEAQIFBgD/xAApEQACAgIBAgUDBQAAAAAAAAAAAQIDESESBDETIjJRcQVBsTNDYYHw/9oADAMBAAIRAxEAPwDUBHTBQYMBGUawWEXakLsMoZWmaACToASTyAFT7hHjweZaVVSzMFVRUkkAAcyTkB1jKuMe2kq5l3eEIGRnuuLEf8NToo/MwqdgNTT+NePZ1umMgYpZgxwy1PrAaM5/EfcNoqyy8bAKDtkMzDkKVHchOy5y1Enr27QbfaVwTLQ+E6qlJQP7glK+2K7Twidl8KzsIIXM7an+kMZt0zAe8jL1w79YLGyH2YN1z+6D3Xezy6DGwX8te77QfjE/ZresxXKnlUfWois2e6ZjNTA3iAT8ItFl4JtCp6SWpLAVK7kb05npvA7o12fIeidkO2cBZ8rHKYeEMrHKohDbaQ+fOUSuhp51ziGvGeVQ9YXhFxfD+Rp278RewHm42AJyGw0jWOELrw2GZN0LI1PCkYxYpO5NK5R6MumwUusD/BPwg0/KIxk7LMsx0WlYEMTZ47FcI6Tgz0pBhBIELGQGcxQe1W+jJsTS1JDWg+jryWmJ/aVyp1i7zYzDtkr9nkn8s1/ZWUwHvg1SzNA7XiDMkazjKhoCAf8Av63jQuCeGlRRMfNjp0ihoMVDsCteVfraNQ4Yn1QDlBepykB6VJsssixryhVrsQ6qD7BBrO0PEzjKZtxQhKu5RsIeyJNDpHGyMLSmi1bwyZrKM57RbhEif6SWKS7UrGgyAnr3mA5Blq3ji5xmd9HJesbzx/Jx2KtPUmymH+rD/wAowjiCmJQNqxrLzOLMOzy8kO7ssoZZakVqV97R6GezGVY5mfdEnQ7d2MI4Zk4p8hf1y/jWN94n7tgnnlLPwgN7K9Isz/tGGiRlAhZTkIED5M73ijfKQYCDAR0CKHG5EpqZRQO02ylrJpWjqTzwgHFh5mh2jRGEZ7xmALZjcdyXZRSuYxNNZcuuQ8hFlPg+RKr8XMTF7HLNeZZly0G9MtgPlGsXNdokSQNTSpMUubd6i0rhBo9CtRQnvUJ9xjQRIxLTpBeosUkgPT1OMmvuiNmXraCfuJakDVmag/oIVlcR2tPXkSpg3aVOViB1WphneHCHpz947suyjJF6hdCepiQa5FVJSooUylIDAd5t++cq+WW0IycMaNCELM77E/dt5+mTFhpkcohrdxo6NglSC52LTUlj2A5mHlwSindY1iKtHAiGcHapKtUaZjkcjl8jEQSzsJPk1oczbdaJ9ktKTpShWlMVKNjwslJmFvHB7IxZ/vLTz739Y3+7rmWTKtNCcMyVNJU+qh9G9cFcwueh0jBbhl4p1ejGNWnaMbq8xeGW7gazY7fJ5Y6+QMbBxzMpd0/qAPfGb9lcgPa0pqqsfdF37SyRd5BNCZiD3wvd3CdAszXyZYI7BKwIodxk9CAQCYBgpMQcYdJiscY3P6eVkKkAig1Kkg5dQwDDbWLMDDO3KCCCK1yp8ohrJaMuLyikWG7EZWabLQvKwqjYaEKVzqK0BxBocs1KQhc/pBOtUqZiomD0TNmXkmpUs34mUqVrrSlecKWkUArF5RxHB6E8zbQ+s71jlvnCXLLeAHt59IaWef7oLar0X1SVz5kfOM9rZpqXl2GsdrUTAuNcR6isTk20LiX9Q12qNorNluyQWx0TEKHL6zHhEr9pT1cak7AHP+RBt4eCnbuOOKZ4lXZbX0pZpqjxdfRD3uIwXhte9NY6LLp5xrfalbcF0ldDNnyh4qv3hH+oJGVXLJpZ5zcyBGnT6DD6vLsZoHZDJH2p2B9WX8TFn7Wp5Fmkr+aZXyBMV/sZkHHaGyyCiJHtanmtnU00c/AQtb6hv6Ys2R+SgUgQMMCIwdlo9CxwRwGOGZSIONDxF3zbVlS2mPkqgk/IeJNB7YUvC9klIXmuqLzYhR7K6noKmMj494z+1MEkVMlDUEigdqUxMDnQDIDqTygsIcnvsBsnxWu5YuALxS1m0SpjUtnpZk1CxyeSyoplj9K+jApt3W5w6vOZhYq1VZTmp1Fd+oPMRj/22YkxZstikxCGVxqCOX1prGxXNfEq+bJ95SXaZVFcqM1OzAby25bGo6kl0daBUSw9jayzRQwR7rlk1KKWOdSoPv1EQ1us0+yzCjjw3Vh+ZDv4ajeH938QKcmyPWMyUWnlGvCxPTJGTYyCKSpRHM6/CH86xKSrBFDAilFHhy1hGzX5LxAVFeQzMQ/GPEhVTJlEq+GrHQqDoAfzFT7AesXi247LzmQPabfKzyZamsuRRKjRphNXYdKhV/yk7xCi7TLsKChOI4jSGtqlEyXH7fiIu0yXglyl5S1/mG1a41uSMu2ClZxZJdjkr7ic25mAeQhn2s2n/wBqUK6S/nEXZLweSzGUxSpzpp5QvNl/aZmOaS7ZCtdoSl1cc8mh3pK/BkitiZ1gRNz7pUMwFcifjAhpXwDPr5GzTJ4VSzEADUkgAeJOkUXiXtKloCtlo7f3hH3Y/aNXPkPGKBffFE+0tWZMLCuS6KP2oMh7zEQ0wmGY1JdzGla32HN43vMnOXmOzsd2Jy6AaL4CkM5Taiuh+Of8wUjeArBWqSACKV2qDlU7ZExfAMEyTD/hu93sloScg0yZcwHQ0qh91DsQDtDamQO3PUecJzUyrFXtYLLR6Ml2Sz2+zK2Ty5ihlOhHUHVWBqD1BioX1wLNs/fl1nS+YALqP1KNR1HlET2Q8W+jmGyTW7sxiZRP4Zh1Twbb9Q/VGxzLSkuW0xyFRFLMxNAqgEkk7CgJhd1pvDCK5x2jM+DbCJ1qVMiqjG4y9UZAHxb4GIvtXsQS8sv/ALSUf/MhMpgOmBZXlFVn9o9qm2+ZOs80yEZ2wIqqq4fwmYtKTCRQnFXXoIkuNuLWtsqx2pkCTZLTZM5BoHKy5qMtc8DKr0B3DDapcpqdS2Cus8V6K+24YV+tofzLfMahFHFAKA5+W/shtbZQqCujUI8CK1EJqCp6QWyiDyvf2BQulp/k7NviWKhjhJI1iTua9ELZOKZbxGWuyS54wzRns4yceJ/EOhhlJuRrOSGowPqsNx1GxjOs+mxcdMZXXST7FmtF4DG2Y9Y/GORX8QgR5dIvcA+ofsR9c4Vwwgkyvl9fKFw/zB8YayWwKLLglIWRa/CCOvyPyiTw3sllB74y1qoNM98Q5w6wecJiqnEorpVfzDbwI2PshzkQCMwdDp9bikeZ4aKxVqgkUzFMiKb18c/KNG4q4xmW65QqGkwsqWmn4gBUUporkKx8GGxEZ/Nlw5ua3+iYjVXBUjnuD4g/E84pgsQHD1jebMSXLFXc0H89ABUnoKxp98cPq1jmvKOJCuBqaLarLmh8Jkv0yZ7zF5xSJVzzZMgTrPNfCQRNC9x0owqrUzoDhryNKihUnROzM+nu61WYmhxHB0YoHGfPGjHzgkpcouSel/tk8eOItbZQZdoD2VG/IcJ8NVPxEBG61BGXuhO5JZAnSW2xean+INZxp40MMJ5SYs1hscgQvaiWk1HrKKjlUbHodPAmG9nNTTnDuX+U71H8RddikiOlyJTKGE7CGAIUipUHOhO9NI7FVa2YTTll5ZQIBlexfw0SEnaHMz+IECABxex7eIhR9T9coECJXYhiMr5D4wpZPWm+Ms+0oa+dBHYEWIDTtIbPr7R8oECKliwcEsf/ACE1a90ykJGxP3YqRuaMwr1POJrswbDec5VyXPIZDK0FRl0BIHSBAii/c+F+UMy/Th8v8MrlrWl7WoDIenm6eJhonre2BAhuv0IRn6mLWf8AtBD38Q8R/uEdgQSPYFIzq1/2j/ub4mBAgQBjC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74" name="AutoShape 10" descr="data:image/jpg;base64,/9j/4AAQSkZJRgABAQAAAQABAAD/2wCEAAkGBhQSEBQUEhQVFRUVFRMaGBcYFRYVFxgXHRYWFRwXFxoXHCYfGBomGRcUHy8gJCcpLCwsGB4xNTAqNSYrLCoBCQoKDgwOGg8PGiwkHiQsLCwwLSwvLiksLCw1LCksMCkpLCkpNS4sLCkpLCwsKSwsNSopKSwsLC0pNSwsKSwsLP/AABEIAHIAcgMBIgACEQEDEQH/xAAcAAAABwEBAAAAAAAAAAAAAAAAAgMEBQYHAQj/xAA/EAACAAMGAwQHBwEIAwAAAAABAgADEQQFEiExQQZRYQcicZETMoGhscHwFCNCUmJy0eEzU2OCkrLC8RUkQ//EABoBAAIDAQEAAAAAAAAAAAAAAAMEAQIFBgD/xAApEQACAgIBAgUDBQAAAAAAAAAAAQIDESESBDETIjJRcQVBsTNDYYHw/9oADAMBAAIRAxEAPwDUBHTBQYMBGUawWEXakLsMoZWmaACToASTyAFT7hHjweZaVVSzMFVRUkkAAcyTkB1jKuMe2kq5l3eEIGRnuuLEf8NToo/MwqdgNTT+NePZ1umMgYpZgxwy1PrAaM5/EfcNoqyy8bAKDtkMzDkKVHchOy5y1Enr27QbfaVwTLQ+E6qlJQP7glK+2K7Twidl8KzsIIXM7an+kMZt0zAe8jL1w79YLGyH2YN1z+6D3Xezy6DGwX8te77QfjE/ZresxXKnlUfWois2e6ZjNTA3iAT8ItFl4JtCp6SWpLAVK7kb05npvA7o12fIeidkO2cBZ8rHKYeEMrHKohDbaQ+fOUSuhp51ziGvGeVQ9YXhFxfD+Rp278RewHm42AJyGw0jWOELrw2GZN0LI1PCkYxYpO5NK5R6MumwUusD/BPwg0/KIxk7LMsx0WlYEMTZ47FcI6Tgz0pBhBIELGQGcxQe1W+jJsTS1JDWg+jryWmJ/aVyp1i7zYzDtkr9nkn8s1/ZWUwHvg1SzNA7XiDMkazjKhoCAf8Av63jQuCeGlRRMfNjp0ihoMVDsCteVfraNQ4Yn1QDlBepykB6VJsssixryhVrsQ6qD7BBrO0PEzjKZtxQhKu5RsIeyJNDpHGyMLSmi1bwyZrKM57RbhEif6SWKS7UrGgyAnr3mA5Blq3ji5xmd9HJesbzx/Jx2KtPUmymH+rD/wAowjiCmJQNqxrLzOLMOzy8kO7ssoZZakVqV97R6GezGVY5mfdEnQ7d2MI4Zk4p8hf1y/jWN94n7tgnnlLPwgN7K9Isz/tGGiRlAhZTkIED5M73ijfKQYCDAR0CKHG5EpqZRQO02ylrJpWjqTzwgHFh5mh2jRGEZ7xmALZjcdyXZRSuYxNNZcuuQ8hFlPg+RKr8XMTF7HLNeZZly0G9MtgPlGsXNdokSQNTSpMUubd6i0rhBo9CtRQnvUJ9xjQRIxLTpBeosUkgPT1OMmvuiNmXraCfuJakDVmag/oIVlcR2tPXkSpg3aVOViB1WphneHCHpz947suyjJF6hdCepiQa5FVJSooUylIDAd5t++cq+WW0IycMaNCELM77E/dt5+mTFhpkcohrdxo6NglSC52LTUlj2A5mHlwSindY1iKtHAiGcHapKtUaZjkcjl8jEQSzsJPk1oczbdaJ9ktKTpShWlMVKNjwslJmFvHB7IxZ/vLTz739Y3+7rmWTKtNCcMyVNJU+qh9G9cFcwueh0jBbhl4p1ejGNWnaMbq8xeGW7gazY7fJ5Y6+QMbBxzMpd0/qAPfGb9lcgPa0pqqsfdF37SyRd5BNCZiD3wvd3CdAszXyZYI7BKwIodxk9CAQCYBgpMQcYdJiscY3P6eVkKkAig1Kkg5dQwDDbWLMDDO3KCCCK1yp8ohrJaMuLyikWG7EZWabLQvKwqjYaEKVzqK0BxBocs1KQhc/pBOtUqZiomD0TNmXkmpUs34mUqVrrSlecKWkUArF5RxHB6E8zbQ+s71jlvnCXLLeAHt59IaWef7oLar0X1SVz5kfOM9rZpqXl2GsdrUTAuNcR6isTk20LiX9Q12qNorNluyQWx0TEKHL6zHhEr9pT1cak7AHP+RBt4eCnbuOOKZ4lXZbX0pZpqjxdfRD3uIwXhte9NY6LLp5xrfalbcF0ldDNnyh4qv3hH+oJGVXLJpZ5zcyBGnT6DD6vLsZoHZDJH2p2B9WX8TFn7Wp5Fmkr+aZXyBMV/sZkHHaGyyCiJHtanmtnU00c/AQtb6hv6Ys2R+SgUgQMMCIwdlo9CxwRwGOGZSIONDxF3zbVlS2mPkqgk/IeJNB7YUvC9klIXmuqLzYhR7K6noKmMj494z+1MEkVMlDUEigdqUxMDnQDIDqTygsIcnvsBsnxWu5YuALxS1m0SpjUtnpZk1CxyeSyoplj9K+jApt3W5w6vOZhYq1VZTmp1Fd+oPMRj/22YkxZstikxCGVxqCOX1prGxXNfEq+bJ95SXaZVFcqM1OzAby25bGo6kl0daBUSw9jayzRQwR7rlk1KKWOdSoPv1EQ1us0+yzCjjw3Vh+ZDv4ajeH938QKcmyPWMyUWnlGvCxPTJGTYyCKSpRHM6/CH86xKSrBFDAilFHhy1hGzX5LxAVFeQzMQ/GPEhVTJlEq+GrHQqDoAfzFT7AesXi247LzmQPabfKzyZamsuRRKjRphNXYdKhV/yk7xCi7TLsKChOI4jSGtqlEyXH7fiIu0yXglyl5S1/mG1a41uSMu2ClZxZJdjkr7ic25mAeQhn2s2n/wBqUK6S/nEXZLweSzGUxSpzpp5QvNl/aZmOaS7ZCtdoSl1cc8mh3pK/BkitiZ1gRNz7pUMwFcifjAhpXwDPr5GzTJ4VSzEADUkgAeJOkUXiXtKloCtlo7f3hH3Y/aNXPkPGKBffFE+0tWZMLCuS6KP2oMh7zEQ0wmGY1JdzGla32HN43vMnOXmOzsd2Jy6AaL4CkM5Taiuh+Of8wUjeArBWqSACKV2qDlU7ZExfAMEyTD/hu93sloScg0yZcwHQ0qh91DsQDtDamQO3PUecJzUyrFXtYLLR6Ml2Sz2+zK2Ty5ihlOhHUHVWBqD1BioX1wLNs/fl1nS+YALqP1KNR1HlET2Q8W+jmGyTW7sxiZRP4Zh1Twbb9Q/VGxzLSkuW0xyFRFLMxNAqgEkk7CgJhd1pvDCK5x2jM+DbCJ1qVMiqjG4y9UZAHxb4GIvtXsQS8sv/ALSUf/MhMpgOmBZXlFVn9o9qm2+ZOs80yEZ2wIqqq4fwmYtKTCRQnFXXoIkuNuLWtsqx2pkCTZLTZM5BoHKy5qMtc8DKr0B3DDapcpqdS2Cus8V6K+24YV+tofzLfMahFHFAKA5+W/shtbZQqCujUI8CK1EJqCp6QWyiDyvf2BQulp/k7NviWKhjhJI1iTua9ELZOKZbxGWuyS54wzRns4yceJ/EOhhlJuRrOSGowPqsNx1GxjOs+mxcdMZXXST7FmtF4DG2Y9Y/GORX8QgR5dIvcA+ofsR9c4Vwwgkyvl9fKFw/zB8YayWwKLLglIWRa/CCOvyPyiTw3sllB74y1qoNM98Q5w6wecJiqnEorpVfzDbwI2PshzkQCMwdDp9bikeZ4aKxVqgkUzFMiKb18c/KNG4q4xmW65QqGkwsqWmn4gBUUporkKx8GGxEZ/Nlw5ua3+iYjVXBUjnuD4g/E84pgsQHD1jebMSXLFXc0H89ABUnoKxp98cPq1jmvKOJCuBqaLarLmh8Jkv0yZ7zF5xSJVzzZMgTrPNfCQRNC9x0owqrUzoDhryNKihUnROzM+nu61WYmhxHB0YoHGfPGjHzgkpcouSel/tk8eOItbZQZdoD2VG/IcJ8NVPxEBG61BGXuhO5JZAnSW2xean+INZxp40MMJ5SYs1hscgQvaiWk1HrKKjlUbHodPAmG9nNTTnDuX+U71H8RddikiOlyJTKGE7CGAIUipUHOhO9NI7FVa2YTTll5ZQIBlexfw0SEnaHMz+IECABxex7eIhR9T9coECJXYhiMr5D4wpZPWm+Ms+0oa+dBHYEWIDTtIbPr7R8oECKliwcEsf/ACE1a90ykJGxP3YqRuaMwr1POJrswbDec5VyXPIZDK0FRl0BIHSBAii/c+F+UMy/Th8v8MrlrWl7WoDIenm6eJhonre2BAhuv0IRn6mLWf8AtBD38Q8R/uEdgQSPYFIzq1/2j/ub4mBAgQBjC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1280" name="AutoShape 16" descr="data:image/jpg;base64,/9j/4AAQSkZJRgABAQAAAQABAAD/2wCEAAkGBhQSERQUEhQWFBUUFBYVFxUVFhcYFBUVFBQWFBcUFBQXHCYeFxkjGRgUHy8gIycpLCwsFR4xNTAqNSYrLCkBCQoKDgwOFQ8PFCkcFBwpKSkpKSkpKSkpLCkpKSkpKSkpKSkpKSkpKSkpKSkpKSkpKSwpKSkpLCkpLCkpLCwsKf/AABEIARMAtwMBIgACEQEDEQH/xAAbAAACAwEBAQAAAAAAAAAAAAAAAQIDBAYFB//EADsQAAEDAQQHBgQEBwEBAQAAAAEAAhEDITFB8AQSUWFxgZEFBiKhscEy0eHxBxRykhMjM0JSgqJiQxb/xAAZAQADAQEBAAAAAAAAAAAAAAAAAQIDBAX/xAAkEQEBAAICAQQCAwEAAAAAAAAAAQIRAyExEjJBUQQiE2FxQv/aAAwDAQACEQMRAD8A+dIQgLzHYYUCpBIpwIkJpFCZJBMpBMoMkkykgBMJQmEySakQmEFSEUJlJMBMIUkBEoTSQCKEkwgJhJAQkZICaSQCRTSITgIpJlMJgBNCaAihNAGfJAIJoCEEYQgJpAkoUlEJgJhJSalsEUk3IQEYTSTCdBhCAhIwhCEgAkmkmZIhNyEEE0BTp05wMC87Bfn7KscbldQrZJs6FAuIgYjzWmloTcXxsAFsEdRiZjCy8KVSpqWAiBjeBYI8RmR4vM7lkq6URaONnxAyG2YC6Oq7seHHHz5cuXJb4SraOA2AZAtkf3WYG4Cd39yzOJ4We0ATgLB5pU6sPIvba4DCItHuOFyUzBm3WI3iCY/5Hmr1j9I3ftF1Yg22xt4eStp1QfPyVNQXmd43TB91nLvblHBY58Uq8eSx6KUKvR602H4h5xirVyWWXTqll8FCYCEwpMFIJlJAJCCgIAQmkgAoQhICEkwhMESmgoQDa4YgkbAYV7WX2EAXzM+GTf5ZlVU3RbszjYrak6wAwEGyJkXzjauvgnW3Py3vSGk1xFmyDJ6X7is9V0mLrSDxsvHIFevoPdOpUEtBizpIjgttXuHVaQHfI/VbXNM47XKOv2HyxCQk8REHdJNucV22i9xv8ies+a01u4bDaHEHEG4zP0UfyRX8OT5+HA7924T9FEM64Z6Lo+0O7TqcgAkTfusw2LxNI0fVEERZFuZ+6qZysssLGUOggjaJ4L0ivOLZs+g6Ba9FdLeFnS7yhY806214r3pdCAiUArmbgpJoSMoSCaAgGkmEIBFEIhAQBCEJoCJCAFIpAJgbOPpb7L3+71AVarGG2XAEybLvO/1XgVbBMXbbrV134c0NaoX3Bhk3352Lq47rBhZvN9U0PsqnTA1QAI5LDpxGdyvPbVJvhL28JFh2ccF52lafSe7wOF+HRHw6MbN6VGCYWZ5jBaGvAN98LNX0+m34nAcSB63qNNb0hUph94HVcB3s7O1HTtJ8j8l19bvHQFzhG0Wrze3qA0qnNIh28Z4dEsd43vw5+TWU68vnrldo2PL5Z4KiswtcWuEEWQr9ExW3J3i5sOsl8JgJwmAuN1EkpEJQg0YRCaUIBhCAEJBFNBCAEwIQE0AIBOQE3ICA0aPoZqMqAW6rQ7ziPMLtuwaGr2c3+H4XvmXbtctJ/bPUrn+6TwKtQETNMGNobVpucP2z0Xdd3KAa2pQj4Kr2NE/2uIez/l4WkyutKmE9zku0uz9FpgipWfr2S2mwvIJOIaDiDecV52jU6bHNc2pUE/Drs1Z1TaBbbsX0DTuxKYL7NUvPibbDtgO0bhIuxlYNE7sgmxoaBgBF83qrbYrHCS7Z6eiVTQEviTIMb7BPAbVzfaejtL/5jnFxgQ0C3CZNgExaYX0TtClq0mgWASBwyCuadoIcSbZv5jdvkqL1pdxlc3SbogJ16VYasy6WuaIcGkw103nYV6nZnZ7W1A+gS5hFoBsIO3eOC9ZmhN/xt3AKxmhGlsAFsRu3Iyyt/wAZeiRx3ffQ2h9NzRDnTPKIWGl2O9tI1HWXHVi3VJA1tl5Fm9dB2popqaVRlpNNg1nGLLCbOoar+8JApPwnVaB+p4cB+1juqMuS6mMRjxy3LK/DkoQFJAUBEhEKZCUINXqohTThAQATUgEICqE4QmgIpgIQEyDkNCHBMIC3RtJdTe17LHMMjfgQdxBIO4r67odYPDajLA5rXDg4At6AhfHivpfcPSdbRQMWOcwz+ovHk4dERphfh1ml12/wwXGXe2xc5ommh1a1+qxoJcTcSBdsvx3Bae2tJ1aWthBM8MlcP/8ApyGENDbZwkmdu+25a4zLP/Glzxwn919E7Rrtc1mqZEX4GbSb965fS3CTqPGsDMSJHEbFyFDTqjG6rHvDbTAJizYMJ3e6x09NfTqFwcTIvONoxzei4XLyzvLJ3p9J7Orh4k3iwjGQnpF8W5+y5bu73g1qzWOvcIJ2xdO8Lqa1/KfRZZbnVXcplNx5lembQ2JILRN3iBHv1XP96K81GNBsDdbm4xPRo6710OmaQ1niedVrSJN8W3wL7VyHa2lCpWc5sxYBN5DWhsxhKmM99aY4TAQmE0AhKFIpIMoRCaAmCCE0JBQhCAmDRikEYoBlMIcgIILq/wAP+0Qyq+kbqgDh+tl4HFpP7QuUVtGqWua5phzSHA7CLQUHLqvp/bLdegWnYRyNi5zQ+5VSAWPbafhe2xw2BwEjiJuXsdndpN0ik12Nzm7HC8e42yOXvGxo2RHliqw23tnVcvU7ODIBomRZ4KrYjVExLLLZ5Qsmk9imoIbTbRE2uc7XfOsTY2xsxtXQadobpkk2/RZWN2yquNFyjwdA7uto1WvJJgwCcN9gi9dE58kncstZ8cMFRW0kxAklxgAX22ADaTIsWOW9o3NPH7z6cAyD/e8Af6+InyH7gudC3d/NHFPSW0Zl1GkNeLhVqHXc0cBqCdxXl6NWkRiPMLe8Vxxlcs5JcrGhMKITCyamUlIqKAEwkp0mEmAg0ULR+SdsSRql6p9sAQopkpGaMVEFNMJOQEFMNVY43Lwm2TyEwh1mcymxk33Z2Lox/Gt8scuaTw6fuPSLjpABPhpsqQLv6gYXcg/MLr6emkMAdh5g4LzPwU0YP0nS5Et/L02nZFR7jHRi6Ltjsc0XlpHhtLTtb8xd90cnH6Pa04uT1dVg0jtHXiTdYsFTSrVI0bbJWnRO7tWta1p1f832N5Ta7lKw3ll4b3UeJXq6x2AZle/oWht0Oi7TdJEFjZpUze0m5zhg43AYTNhiPf7O7tUtH8bz/EeLZIhrTtY223eZPBfMPxO70nSK38BpllIy7YX7OU9f0ro4uD/vJycnLuenHw4/TNMdWqPqvMuqPc8nebel3RZnKajq25ziujW3MdHS3DGeNq2M0wG8R5hedTCuaFN4scvhc5Mo9IPBuIKkvMAVzKzhj1WGX4/1Ws5/uNi0dn/1Fjp6QDYbPRa+z/6ix9NxvbS5TKdNukadBhC83tUeNC3k6c7GgpIXI7DCmG2pNbcNvoL871cG5sXXxcG+8nPny66hBubPmic8RtBUgM2HcondfPCy73zcuzHGY+I57bfJsGcBd9FN9g8sbrVJrYzn3UXN1nADGOarRPr34MdlmnRq1D/9W0z+01fKCPNdf3irAtFINa5zrZcDq02gwXmCDOAtGJmAVDupogpUABYAxg6D6rwn9sis2pWERruaAS0AtaS1h8QNpbqnAS47Vjy+6rl1Ho9idj0HFziyXsIkF2s0Y6wbhaDY6SNVe3VYuC7P70fwdJpjxPY9wYdUEgMNmtjYwwZBsEjce90qpAS45L8Hlldd1x3fftz8to73/wB1zBtebrNgtJ3BfB3tJJmSSSSdpkyeK7b8S+3f42kmm0+CjLR+v+83cG/6nauOa2c81vnrwyUFk5P1UYzzWio1VwAJJA4qNBQ1tpzerdXMJMMmRdF5ny81eKacFVhuclMt9tv1U9X5XfJAGZ6J6JXGbFfo2llhBFsYHzVbh9JGchRNmdqmyXyctnh7Q06k+0iDsKF4JdnqhY/xz7V6l0oKEALgxm3ffC5n9SNjPUj5K/NwVFL+qf0D1u9Vc45GePVevj4efb2G8vSdydLbnHyUXCwZxI+StYLM70ySjO4Er1O5vZn5jSowaJPCcZxMAdV5TzYTx5Y3r6H+DnZusytV/wDYbO4NnpJVY+ezfQKjXM0So1nxOGo3i4aszhAkzuXJVXgNq0aLoFBlN2sAbXVTWkmCDcwGNhF66bt7TdSnqA/FZZ1J5BeL2F2YW0azyBNVzYGHgDot2BpjliubPL1ZdK31pl7n6I06ziAXOkHa3AgE2gYxvXud9e2fyeiF4I1yBTpjEuIOqYx1QHH/AF3ry+5Yiu6leHAOk7WtbIA2kG7dbeuG/E/vL+Z0pzWmadGabYuLhGu/fJEcG71vLOpEfDja9Ql0kyZvN8k2zvJJSZndn5KGfr5KYw2efNKA3smcg89qwU9H8RBtIxvxsvXotGfl0WXSD4xFpnqL/KPNFhNDKfv8rgip7bNqmTAt9dnDf6Klzva5MI/W5MmzytCiT7+aGiTGF54AD7c1OwNbHbPmfVQJzyU6r/ldysVbvmlacQcEIchQFylTFoUVOlfyXn8c3lHfn7aso/1XfoF3HPVaHTv5jO9U0R/MdOwC3ifqVeBw5HOZXqxwk4XcCNlxn3VjRnrfmfVR1bAOW+6/O9TAzGFh+ebVQU6SfDz8jZ819e/CNup2dvqVnnkI+g/2Xx/TXeEc8ea+2/h/Q1OzqA2tJ5kzH/JUZ+2nGnTqJq1ImwyCdsuDfQH91k3r0NMIDA0XAHHANJv2237lCmIlxvAv4NmRzdM8bgLR7dY9YG6Wi3oL9x2BYG4zvB2mdCBqMse4VKdPcTTDS+3Za6Nt98D5TWfPKwed5OK6Pvz28NI0l2qZpsJYzgDbUj/063hC5oDPut5OkJMZ69N6nGdtgNu9DG2e/S/bclXrBo9vlvtVeISGl6QGNjHDbOxQ7PoXvdaTZtgTFiy02F7gTb8puC9R5gAcMYwSnfZ3pTWfmFTFvP2TeVDWU2iAn2U6Pwk/5WX4D6z0VdR0DMSrXCABZYAPWfNENGLc4fVQPyUyFAlIkHIUikpNYrKIzxVauoCziVx8M/eOzkv6raPxG8WN91fGY91npDxcveFpHNejHGGj2NnTdtU8M2ZhQHL0zaBcrAM3bDyxTDL2hdjbnPuvvfYVMN0Wk2z+k1p2CyL9+v8A9dPgXaRuzaMNy+9d3KmtQZjAaDGNjOcWHzWfJelRsqsnmesvmT0n7ALnO/fbf5bRCGmKlbwN2hvxVHDcAWt4uwPw9K9vWL7f8Zv2S8cLDbIj4r337e/M6S5zT/Lb4Kf6Wkid2sZdzCjGbpVzj3W+nKI9FOmz1npPkoMbOH1VrnhrZOeXXBbJFV+oJycyRC8+C4yZ3C+MwrC0vOs6wYA+vFW0aQzbejWzvSzRaMCTs9tg4orv9dm5SqVb4sv2DNgWd77cb0W6KK3cvTFIHJUXE7D0RrZzvWZnMuHEnpb8uiuLsxnb91npnxHcPqfZaZ3nITgqtx4XJHnkXqRz1SPugkEkykkFivpCxULQMAuX8ed2uvlvQa6HjfIt5H2WtuYXnVnwWnYQb87V6LTk2bs8F241zWJXbemyFMZ2XeeeCgMx5+hTB67xbm37qiZe0vhzhA9COvX7b3M0jWoA23Tvg6xHMgDmd5XxbT2y0/Ppzg+a+p/hlpOvorcYb1MRFuHj9N8Y8io9Hv8Ads/l9FcGmH1ZpMi8NPxu3eGybPjGMr4rUdJzBusXX/iT21/F0ssaZbRBpg4a+trVCOcD/XguOkASbh5Kp1CSY4NbLrvPCzhm1U06Zf4n3D4WnHeU6DDUIc6Q0EQNu85+monjy3lVCIgEOkNvi0DAfXzVVV1tl03TZmVLX97xtgX8vNZ6jrcL949kWlo3GzkblEk77wozwu2lRcczuUWq0DzyVW53FSdm3Yqaxj7qQnoxtPH3C1gHfft3LFohsuWyffFXj4KkTx5qHRTj02pHnj7J1KEZ5JJuz0SSNNaHFUMvHFXErn/HnVdPLe2TSzfzwzuXo6LVljTtA37jwXnaXzV3ZVTwkf4n1Ejzlby9sfh6Ydw9LVEZtzsKgHx9RshS6faB6nzWiRpAlp+sDZ5g2rqe4HeD8vomkOJGtSkMBFms8tawfu8g4LlXOvx9MJhUUqgpseSbHuBA26oIDj1U5TZxLSK1pc4ybzN5JPxHbbbZiVjYw1TbY0bcd554KpxNR1sxNgv67c8/Rpv1QBMXYCzPvxShpyAIEYi/fGCqe/127FF1SegvVbncMfuq2Wjc72x4qsu44oJ4ZChm9RTGblEZs2pzsRPFIE45hZq5VznHes9Y5zwStGluiCzjPutY5LLohsGdq1NO89FcKiOFyaOiRHC/amlBySkUkiWUhbngrSePrsVVI252qebFjwdYujl8qNJEjDIWfs6rq1IwdZzw9wtNaSM7PkvNqmDOy3patL5RHQO3SmH+ijrY7betqmG/eVZG67DlfeV5lSXOk+mAwjivSg/fl5X5CjpNJwaSRTPhAaWgAFxu1A2+0ARvMzeFkIy0mxdut+U5vV7Kdluc+6YPvhvjnzQ/ljjwCeiReTvw9CfZUvdvw91Y5uZ2KDm7jkpGqJ9zcl0z90544+6WtxwvUgumSonN+KkXZ63qLs2bkEg7hm9Zay0uOeSzVikbToZ8IzitdPnhhnesehHw9VtaNxyVeJUvls3pFScOIsUXH12btqdSgRu80IKEiWUcVM5s3lRoYq2OufdZ8U/SNuS/soeJ++5ebXC9KvUGei86sqyKPZ0EzTYd3pIWgDh15rJ2W7+U3/b1JWrNvRXPCTc3dt4YxI42c1mpUxfAw2Tbk9Ve8+U3bwq2Hhh8+tyAlhiPqSbeSTnb/LemOeGPPOYi51mOSSmWkX8sc56qir6RjsH081Y53vgqnnPJTTQPzx38UwON6R5XepQTwvPopNGeNyTjniURbhclGeSCQdzz9lmqLU4e2Ky1SkcX6DceK3tG7z3hef2daDx9QF6LOWQPqtMU0nj3UOoV1TliqScynUq5zzQmUKQsomxWuFnL5oQo4/ZGuXurFWKzOQhFD1Oyh/LHE+q1A55IQtIVJ5sP6fWFCmc8kIQEgPZVO9kIQSt59/VVShCmj5LPmlt5oQgyb8vZImxCEiVVgslVCFNNf2fjxC9WlihC0wKnWx5qgjPVCFVTFbihCFJ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28" name="Picture 2" descr="http://t0.gstatic.com/images?q=tbn:ANd9GcT5XUuSINpP4DetblyDS9lbuI41nvWOoNxbdBGozA_RhpAAtrI3nA"/>
          <p:cNvPicPr>
            <a:picLocks noChangeAspect="1" noChangeArrowheads="1"/>
          </p:cNvPicPr>
          <p:nvPr/>
        </p:nvPicPr>
        <p:blipFill>
          <a:blip r:embed="rId4" cstate="print"/>
          <a:srcRect l="25433" t="2885" r="11894" b="33635"/>
          <a:stretch>
            <a:fillRect/>
          </a:stretch>
        </p:blipFill>
        <p:spPr bwMode="auto">
          <a:xfrm>
            <a:off x="4802538" y="6093296"/>
            <a:ext cx="130909" cy="180000"/>
          </a:xfrm>
          <a:prstGeom prst="ellipse">
            <a:avLst/>
          </a:prstGeom>
          <a:noFill/>
          <a:effectLst>
            <a:glow rad="63500">
              <a:schemeClr val="accent6">
                <a:satMod val="175000"/>
                <a:alpha val="40000"/>
              </a:schemeClr>
            </a:glow>
          </a:effectLst>
        </p:spPr>
      </p:pic>
      <p:pic>
        <p:nvPicPr>
          <p:cNvPr id="38" name="Picture 8" descr="http://miradas.mx/images/stories/minifp/beltrones-01.jpg"/>
          <p:cNvPicPr>
            <a:picLocks noChangeAspect="1" noChangeArrowheads="1"/>
          </p:cNvPicPr>
          <p:nvPr/>
        </p:nvPicPr>
        <p:blipFill>
          <a:blip r:embed="rId5" cstate="print"/>
          <a:srcRect l="33160" t="2083" r="25183" b="25026"/>
          <a:stretch>
            <a:fillRect/>
          </a:stretch>
        </p:blipFill>
        <p:spPr bwMode="auto">
          <a:xfrm>
            <a:off x="2627784" y="6093296"/>
            <a:ext cx="138858" cy="180000"/>
          </a:xfrm>
          <a:prstGeom prst="ellipse">
            <a:avLst/>
          </a:prstGeom>
          <a:noFill/>
          <a:effectLst>
            <a:glow rad="63500">
              <a:schemeClr val="accent2">
                <a:satMod val="175000"/>
                <a:alpha val="40000"/>
              </a:schemeClr>
            </a:glow>
          </a:effectLst>
        </p:spPr>
      </p:pic>
      <p:pic>
        <p:nvPicPr>
          <p:cNvPr id="39" name="Picture 2" descr="http://t2.gstatic.com/images?q=tbn:ANd9GcQM4nouYQiHmTLAV9FjGdMeQNb7KarT4E_oDOzxlW7VT7WL7JHS"/>
          <p:cNvPicPr>
            <a:picLocks noChangeAspect="1" noChangeArrowheads="1"/>
          </p:cNvPicPr>
          <p:nvPr/>
        </p:nvPicPr>
        <p:blipFill>
          <a:blip r:embed="rId6" cstate="print"/>
          <a:srcRect l="24180" t="6096" r="27407" b="35985"/>
          <a:stretch>
            <a:fillRect/>
          </a:stretch>
        </p:blipFill>
        <p:spPr bwMode="auto">
          <a:xfrm>
            <a:off x="470324" y="6060810"/>
            <a:ext cx="123158" cy="180000"/>
          </a:xfrm>
          <a:prstGeom prst="ellipse">
            <a:avLst/>
          </a:prstGeom>
          <a:noFill/>
          <a:effectLst>
            <a:glow rad="63500">
              <a:schemeClr val="accent2">
                <a:satMod val="175000"/>
                <a:alpha val="40000"/>
              </a:schemeClr>
            </a:glow>
          </a:effectLst>
        </p:spPr>
      </p:pic>
      <p:pic>
        <p:nvPicPr>
          <p:cNvPr id="40" name="Picture 4" descr="http://t1.gstatic.com/images?q=tbn:ANd9GcSFiiiszSMe7Cy8PxELlVMvFb48gF9Z8el1SFP8xzGSzpDMyoPX"/>
          <p:cNvPicPr>
            <a:picLocks noChangeAspect="1" noChangeArrowheads="1"/>
          </p:cNvPicPr>
          <p:nvPr/>
        </p:nvPicPr>
        <p:blipFill>
          <a:blip r:embed="rId7" cstate="print"/>
          <a:srcRect l="21229" r="22072" b="22241"/>
          <a:stretch>
            <a:fillRect/>
          </a:stretch>
        </p:blipFill>
        <p:spPr bwMode="auto">
          <a:xfrm>
            <a:off x="2664390" y="5658092"/>
            <a:ext cx="120000" cy="180000"/>
          </a:xfrm>
          <a:prstGeom prst="ellipse">
            <a:avLst/>
          </a:prstGeom>
          <a:noFill/>
          <a:effectLst>
            <a:glow rad="63500">
              <a:schemeClr val="accent6">
                <a:satMod val="175000"/>
                <a:alpha val="40000"/>
              </a:schemeClr>
            </a:glow>
          </a:effectLst>
        </p:spPr>
      </p:pic>
      <p:pic>
        <p:nvPicPr>
          <p:cNvPr id="47" name="Picture 2" descr="http://t2.gstatic.com/images?q=tbn:ANd9GcTNTaNknTLme9vUO1rX_kOlPjRTkEkg6uhmkNxVK30Cpn1CY1v-"/>
          <p:cNvPicPr>
            <a:picLocks noChangeAspect="1" noChangeArrowheads="1"/>
          </p:cNvPicPr>
          <p:nvPr/>
        </p:nvPicPr>
        <p:blipFill>
          <a:blip r:embed="rId8" cstate="print"/>
          <a:srcRect l="16000" t="11368" r="16001" b="20422"/>
          <a:stretch>
            <a:fillRect/>
          </a:stretch>
        </p:blipFill>
        <p:spPr bwMode="auto">
          <a:xfrm>
            <a:off x="470324" y="5643578"/>
            <a:ext cx="127500" cy="180000"/>
          </a:xfrm>
          <a:prstGeom prst="ellipse">
            <a:avLst/>
          </a:prstGeom>
          <a:noFill/>
          <a:effectLst>
            <a:glow rad="63500">
              <a:schemeClr val="accent1">
                <a:satMod val="175000"/>
                <a:alpha val="40000"/>
              </a:schemeClr>
            </a:glow>
          </a:effectLst>
        </p:spPr>
      </p:pic>
      <p:pic>
        <p:nvPicPr>
          <p:cNvPr id="48" name="Picture 4" descr="http://t0.gstatic.com/images?q=tbn:ANd9GcRFQhABwoAmHVc3A-YjL0Wnqlrip7o3Af5SkNy3w28T8X0Wezcf"/>
          <p:cNvPicPr>
            <a:picLocks noChangeAspect="1" noChangeArrowheads="1"/>
          </p:cNvPicPr>
          <p:nvPr/>
        </p:nvPicPr>
        <p:blipFill>
          <a:blip r:embed="rId9" cstate="print"/>
          <a:srcRect l="18173" r="16405" b="28445"/>
          <a:stretch>
            <a:fillRect/>
          </a:stretch>
        </p:blipFill>
        <p:spPr bwMode="auto">
          <a:xfrm>
            <a:off x="457624" y="5861678"/>
            <a:ext cx="140869" cy="180000"/>
          </a:xfrm>
          <a:prstGeom prst="ellipse">
            <a:avLst/>
          </a:prstGeom>
          <a:noFill/>
          <a:effectLst>
            <a:glow rad="63500">
              <a:schemeClr val="accent1">
                <a:satMod val="175000"/>
                <a:alpha val="40000"/>
              </a:schemeClr>
            </a:glow>
          </a:effectLst>
        </p:spPr>
      </p:pic>
      <p:pic>
        <p:nvPicPr>
          <p:cNvPr id="49" name="Picture 6" descr="http://3.bp.blogspot.com/_6_Oo2OU_Uy0/Rc_XGhrzIJI/AAAAAAAAAI8/UUcqnGdXzCM/s400/Emilio+Gonz%C3%A1lez+M%C3%A1rquez.jpg"/>
          <p:cNvPicPr>
            <a:picLocks noChangeAspect="1" noChangeArrowheads="1"/>
          </p:cNvPicPr>
          <p:nvPr/>
        </p:nvPicPr>
        <p:blipFill>
          <a:blip r:embed="rId10" cstate="print"/>
          <a:srcRect l="24192" t="2326" r="33473" b="48825"/>
          <a:stretch>
            <a:fillRect/>
          </a:stretch>
        </p:blipFill>
        <p:spPr bwMode="auto">
          <a:xfrm>
            <a:off x="6966616" y="5893510"/>
            <a:ext cx="120000" cy="180000"/>
          </a:xfrm>
          <a:prstGeom prst="ellipse">
            <a:avLst/>
          </a:prstGeom>
          <a:noFill/>
          <a:effectLst>
            <a:glow rad="63500">
              <a:schemeClr val="accent1">
                <a:satMod val="175000"/>
                <a:alpha val="40000"/>
              </a:schemeClr>
            </a:glow>
          </a:effectLst>
        </p:spPr>
      </p:pic>
      <p:pic>
        <p:nvPicPr>
          <p:cNvPr id="51" name="Picture 10" descr="http://t3.gstatic.com/images?q=tbn:ANd9GcTcXsZOahCm_-STfN6s5PQKac0sNSKkK_2u9f8lJ5d-S6KgR1xIRQ"/>
          <p:cNvPicPr>
            <a:picLocks noChangeAspect="1" noChangeArrowheads="1"/>
          </p:cNvPicPr>
          <p:nvPr/>
        </p:nvPicPr>
        <p:blipFill>
          <a:blip r:embed="rId11" cstate="print"/>
          <a:srcRect l="41311" t="8247" r="25640" b="64262"/>
          <a:stretch>
            <a:fillRect/>
          </a:stretch>
        </p:blipFill>
        <p:spPr bwMode="auto">
          <a:xfrm>
            <a:off x="4772932" y="5643578"/>
            <a:ext cx="144000" cy="180000"/>
          </a:xfrm>
          <a:prstGeom prst="ellipse">
            <a:avLst/>
          </a:prstGeom>
          <a:noFill/>
          <a:effectLst>
            <a:glow rad="63500">
              <a:schemeClr val="accent1">
                <a:satMod val="175000"/>
                <a:alpha val="40000"/>
              </a:schemeClr>
            </a:glow>
          </a:effectLst>
        </p:spPr>
      </p:pic>
      <p:pic>
        <p:nvPicPr>
          <p:cNvPr id="52" name="Picture 12" descr="http://www.presidencia.gob.mx/images/gabinete/mediana/javier_lozano.jpg"/>
          <p:cNvPicPr>
            <a:picLocks noChangeAspect="1" noChangeArrowheads="1"/>
          </p:cNvPicPr>
          <p:nvPr/>
        </p:nvPicPr>
        <p:blipFill>
          <a:blip r:embed="rId12" cstate="print"/>
          <a:srcRect l="26434" t="5287" r="31274" b="25987"/>
          <a:stretch>
            <a:fillRect/>
          </a:stretch>
        </p:blipFill>
        <p:spPr bwMode="auto">
          <a:xfrm>
            <a:off x="2664390" y="5867808"/>
            <a:ext cx="110769" cy="180000"/>
          </a:xfrm>
          <a:prstGeom prst="ellipse">
            <a:avLst/>
          </a:prstGeom>
          <a:noFill/>
          <a:effectLst>
            <a:glow rad="63500">
              <a:schemeClr val="accent1">
                <a:satMod val="175000"/>
                <a:alpha val="40000"/>
              </a:schemeClr>
            </a:glow>
          </a:effectLst>
        </p:spPr>
      </p:pic>
      <p:pic>
        <p:nvPicPr>
          <p:cNvPr id="53" name="Picture 14" descr="http://t0.gstatic.com/images?q=tbn:ANd9GcRmXG6Bc8ie_xtw22ydec1EeXpf8TbjOJAVofKHqHVWcX651VjoBA"/>
          <p:cNvPicPr>
            <a:picLocks noChangeAspect="1" noChangeArrowheads="1"/>
          </p:cNvPicPr>
          <p:nvPr/>
        </p:nvPicPr>
        <p:blipFill>
          <a:blip r:embed="rId13" cstate="print"/>
          <a:srcRect l="23625" r="20267" b="9439"/>
          <a:stretch>
            <a:fillRect/>
          </a:stretch>
        </p:blipFill>
        <p:spPr bwMode="auto">
          <a:xfrm>
            <a:off x="4781176" y="5860026"/>
            <a:ext cx="148696" cy="180000"/>
          </a:xfrm>
          <a:prstGeom prst="ellipse">
            <a:avLst/>
          </a:prstGeom>
          <a:noFill/>
          <a:effectLst>
            <a:glow rad="63500">
              <a:schemeClr val="accent1">
                <a:satMod val="175000"/>
                <a:alpha val="40000"/>
              </a:schemeClr>
            </a:glow>
          </a:effectLst>
        </p:spPr>
      </p:pic>
      <p:pic>
        <p:nvPicPr>
          <p:cNvPr id="54" name="Picture 16" descr="http://t1.gstatic.com/images?q=tbn:ANd9GcRUxAkDBml9pcip5pzkeTxyoPx7JfAZmpzurzudyf2P09MQKW2m"/>
          <p:cNvPicPr>
            <a:picLocks noChangeAspect="1" noChangeArrowheads="1"/>
          </p:cNvPicPr>
          <p:nvPr/>
        </p:nvPicPr>
        <p:blipFill>
          <a:blip r:embed="rId14" cstate="print"/>
          <a:srcRect l="17247" r="28138" b="9439"/>
          <a:stretch>
            <a:fillRect/>
          </a:stretch>
        </p:blipFill>
        <p:spPr bwMode="auto">
          <a:xfrm>
            <a:off x="6916072" y="5643578"/>
            <a:ext cx="148696" cy="180000"/>
          </a:xfrm>
          <a:prstGeom prst="ellipse">
            <a:avLst/>
          </a:prstGeom>
          <a:noFill/>
          <a:effectLst>
            <a:glow rad="63500">
              <a:schemeClr val="accent1">
                <a:satMod val="175000"/>
                <a:alpha val="40000"/>
              </a:schemeClr>
            </a:glow>
          </a:effectLst>
        </p:spPr>
      </p:pic>
      <p:pic>
        <p:nvPicPr>
          <p:cNvPr id="62" name="Picture 4" descr="http://t1.gstatic.com/images?q=tbn:ANd9GcSFiiiszSMe7Cy8PxELlVMvFb48gF9Z8el1SFP8xzGSzpDMyoPX"/>
          <p:cNvPicPr>
            <a:picLocks noChangeAspect="1" noChangeArrowheads="1"/>
          </p:cNvPicPr>
          <p:nvPr/>
        </p:nvPicPr>
        <p:blipFill>
          <a:blip r:embed="rId7" cstate="print"/>
          <a:srcRect l="21229" r="22072" b="22241"/>
          <a:stretch>
            <a:fillRect/>
          </a:stretch>
        </p:blipFill>
        <p:spPr bwMode="auto">
          <a:xfrm>
            <a:off x="6538848" y="3234224"/>
            <a:ext cx="240000" cy="360000"/>
          </a:xfrm>
          <a:prstGeom prst="ellipse">
            <a:avLst/>
          </a:prstGeom>
          <a:noFill/>
          <a:ln>
            <a:solidFill>
              <a:srgbClr val="FFC000"/>
            </a:solidFill>
          </a:ln>
          <a:effectLst>
            <a:glow rad="63500">
              <a:schemeClr val="accent6">
                <a:satMod val="175000"/>
                <a:alpha val="40000"/>
              </a:schemeClr>
            </a:glow>
          </a:effectLst>
        </p:spPr>
      </p:pic>
      <p:pic>
        <p:nvPicPr>
          <p:cNvPr id="63" name="Picture 2" descr="http://t2.gstatic.com/images?q=tbn:ANd9GcQM4nouYQiHmTLAV9FjGdMeQNb7KarT4E_oDOzxlW7VT7WL7JHS"/>
          <p:cNvPicPr>
            <a:picLocks noChangeAspect="1" noChangeArrowheads="1"/>
          </p:cNvPicPr>
          <p:nvPr/>
        </p:nvPicPr>
        <p:blipFill>
          <a:blip r:embed="rId6" cstate="print"/>
          <a:srcRect l="24180" t="6096" r="27407" b="35985"/>
          <a:stretch>
            <a:fillRect/>
          </a:stretch>
        </p:blipFill>
        <p:spPr bwMode="auto">
          <a:xfrm>
            <a:off x="8100392" y="2132856"/>
            <a:ext cx="246316" cy="360000"/>
          </a:xfrm>
          <a:prstGeom prst="ellipse">
            <a:avLst/>
          </a:prstGeom>
          <a:solidFill>
            <a:schemeClr val="accent2"/>
          </a:solidFill>
          <a:ln>
            <a:solidFill>
              <a:srgbClr val="C00000"/>
            </a:solidFill>
          </a:ln>
          <a:effectLst>
            <a:glow rad="63500">
              <a:srgbClr val="C00000">
                <a:alpha val="40000"/>
              </a:srgbClr>
            </a:glow>
          </a:effectLst>
        </p:spPr>
      </p:pic>
      <p:pic>
        <p:nvPicPr>
          <p:cNvPr id="66" name="Picture 8" descr="http://miradas.mx/images/stories/minifp/beltrones-01.jpg"/>
          <p:cNvPicPr>
            <a:picLocks noChangeAspect="1" noChangeArrowheads="1"/>
          </p:cNvPicPr>
          <p:nvPr/>
        </p:nvPicPr>
        <p:blipFill>
          <a:blip r:embed="rId5" cstate="print"/>
          <a:srcRect l="33160" t="2083" r="25183" b="25026"/>
          <a:stretch>
            <a:fillRect/>
          </a:stretch>
        </p:blipFill>
        <p:spPr bwMode="auto">
          <a:xfrm>
            <a:off x="4067944" y="3284984"/>
            <a:ext cx="249943" cy="324000"/>
          </a:xfrm>
          <a:prstGeom prst="ellipse">
            <a:avLst/>
          </a:prstGeom>
          <a:noFill/>
          <a:ln>
            <a:solidFill>
              <a:srgbClr val="C00000"/>
            </a:solidFill>
          </a:ln>
          <a:effectLst>
            <a:glow rad="63500">
              <a:srgbClr val="C00000">
                <a:alpha val="40000"/>
              </a:srgbClr>
            </a:glow>
          </a:effectLst>
        </p:spPr>
      </p:pic>
      <p:pic>
        <p:nvPicPr>
          <p:cNvPr id="67" name="Picture 2" descr="http://t0.gstatic.com/images?q=tbn:ANd9GcT5XUuSINpP4DetblyDS9lbuI41nvWOoNxbdBGozA_RhpAAtrI3nA"/>
          <p:cNvPicPr>
            <a:picLocks noChangeAspect="1" noChangeArrowheads="1"/>
          </p:cNvPicPr>
          <p:nvPr/>
        </p:nvPicPr>
        <p:blipFill>
          <a:blip r:embed="rId4" cstate="print"/>
          <a:srcRect l="25433" t="2885" r="11894" b="33635"/>
          <a:stretch>
            <a:fillRect/>
          </a:stretch>
        </p:blipFill>
        <p:spPr bwMode="auto">
          <a:xfrm>
            <a:off x="8316416" y="4221088"/>
            <a:ext cx="261819" cy="360000"/>
          </a:xfrm>
          <a:prstGeom prst="ellipse">
            <a:avLst/>
          </a:prstGeom>
          <a:noFill/>
          <a:ln>
            <a:solidFill>
              <a:srgbClr val="FFC000"/>
            </a:solidFill>
          </a:ln>
          <a:effectLst>
            <a:glow rad="63500">
              <a:schemeClr val="accent6">
                <a:satMod val="175000"/>
                <a:alpha val="40000"/>
              </a:schemeClr>
            </a:glow>
          </a:effectLst>
        </p:spPr>
      </p:pic>
      <p:pic>
        <p:nvPicPr>
          <p:cNvPr id="68" name="Picture 2" descr="http://t2.gstatic.com/images?q=tbn:ANd9GcTNTaNknTLme9vUO1rX_kOlPjRTkEkg6uhmkNxVK30Cpn1CY1v-"/>
          <p:cNvPicPr>
            <a:picLocks noChangeAspect="1" noChangeArrowheads="1"/>
          </p:cNvPicPr>
          <p:nvPr/>
        </p:nvPicPr>
        <p:blipFill>
          <a:blip r:embed="rId15" cstate="print"/>
          <a:srcRect l="16000" t="11368" r="16001" b="20422"/>
          <a:stretch>
            <a:fillRect/>
          </a:stretch>
        </p:blipFill>
        <p:spPr bwMode="auto">
          <a:xfrm>
            <a:off x="6084168" y="3635499"/>
            <a:ext cx="255000" cy="360000"/>
          </a:xfrm>
          <a:prstGeom prst="ellipse">
            <a:avLst/>
          </a:prstGeom>
          <a:noFill/>
          <a:effectLst>
            <a:glow rad="63500">
              <a:schemeClr val="accent1">
                <a:satMod val="175000"/>
                <a:alpha val="40000"/>
              </a:schemeClr>
            </a:glow>
          </a:effectLst>
        </p:spPr>
      </p:pic>
      <p:pic>
        <p:nvPicPr>
          <p:cNvPr id="69" name="Picture 4" descr="http://t0.gstatic.com/images?q=tbn:ANd9GcRFQhABwoAmHVc3A-YjL0Wnqlrip7o3Af5SkNy3w28T8X0Wezcf"/>
          <p:cNvPicPr>
            <a:picLocks noChangeAspect="1" noChangeArrowheads="1"/>
          </p:cNvPicPr>
          <p:nvPr/>
        </p:nvPicPr>
        <p:blipFill>
          <a:blip r:embed="rId16" cstate="print"/>
          <a:srcRect l="18173" r="16405" b="28445"/>
          <a:stretch>
            <a:fillRect/>
          </a:stretch>
        </p:blipFill>
        <p:spPr bwMode="auto">
          <a:xfrm>
            <a:off x="2339752" y="3306068"/>
            <a:ext cx="281739" cy="360000"/>
          </a:xfrm>
          <a:prstGeom prst="ellipse">
            <a:avLst/>
          </a:prstGeom>
          <a:noFill/>
          <a:effectLst>
            <a:glow rad="63500">
              <a:schemeClr val="accent1">
                <a:satMod val="175000"/>
                <a:alpha val="40000"/>
              </a:schemeClr>
            </a:glow>
          </a:effectLst>
        </p:spPr>
      </p:pic>
      <p:pic>
        <p:nvPicPr>
          <p:cNvPr id="70" name="Picture 6" descr="http://3.bp.blogspot.com/_6_Oo2OU_Uy0/Rc_XGhrzIJI/AAAAAAAAAI8/UUcqnGdXzCM/s400/Emilio+Gonz%C3%A1lez+M%C3%A1rquez.jpg"/>
          <p:cNvPicPr>
            <a:picLocks noChangeAspect="1" noChangeArrowheads="1"/>
          </p:cNvPicPr>
          <p:nvPr/>
        </p:nvPicPr>
        <p:blipFill>
          <a:blip r:embed="rId17" cstate="print"/>
          <a:srcRect l="24192" t="2326" r="33473" b="48825"/>
          <a:stretch>
            <a:fillRect/>
          </a:stretch>
        </p:blipFill>
        <p:spPr bwMode="auto">
          <a:xfrm>
            <a:off x="2123728" y="3416300"/>
            <a:ext cx="240000" cy="360000"/>
          </a:xfrm>
          <a:prstGeom prst="ellipse">
            <a:avLst/>
          </a:prstGeom>
          <a:noFill/>
          <a:effectLst>
            <a:glow rad="63500">
              <a:schemeClr val="accent1">
                <a:satMod val="175000"/>
                <a:alpha val="40000"/>
              </a:schemeClr>
            </a:glow>
          </a:effectLst>
        </p:spPr>
      </p:pic>
      <p:pic>
        <p:nvPicPr>
          <p:cNvPr id="72" name="Picture 10" descr="http://t3.gstatic.com/images?q=tbn:ANd9GcTcXsZOahCm_-STfN6s5PQKac0sNSKkK_2u9f8lJ5d-S6KgR1xIRQ"/>
          <p:cNvPicPr>
            <a:picLocks noChangeAspect="1" noChangeArrowheads="1"/>
          </p:cNvPicPr>
          <p:nvPr/>
        </p:nvPicPr>
        <p:blipFill>
          <a:blip r:embed="rId11" cstate="print"/>
          <a:srcRect l="41311" t="8247" r="25640" b="64262"/>
          <a:stretch>
            <a:fillRect/>
          </a:stretch>
        </p:blipFill>
        <p:spPr bwMode="auto">
          <a:xfrm>
            <a:off x="3864652" y="3412108"/>
            <a:ext cx="288000" cy="360000"/>
          </a:xfrm>
          <a:prstGeom prst="ellipse">
            <a:avLst/>
          </a:prstGeom>
          <a:noFill/>
          <a:effectLst>
            <a:glow rad="63500">
              <a:schemeClr val="accent1">
                <a:satMod val="175000"/>
                <a:alpha val="40000"/>
              </a:schemeClr>
            </a:glow>
          </a:effectLst>
        </p:spPr>
      </p:pic>
      <p:pic>
        <p:nvPicPr>
          <p:cNvPr id="73" name="Picture 12" descr="http://www.presidencia.gob.mx/images/gabinete/mediana/javier_lozano.jpg"/>
          <p:cNvPicPr>
            <a:picLocks noChangeAspect="1" noChangeArrowheads="1"/>
          </p:cNvPicPr>
          <p:nvPr/>
        </p:nvPicPr>
        <p:blipFill>
          <a:blip r:embed="rId18" cstate="print"/>
          <a:srcRect l="26434" t="5287" r="31274" b="25987"/>
          <a:stretch>
            <a:fillRect/>
          </a:stretch>
        </p:blipFill>
        <p:spPr bwMode="auto">
          <a:xfrm>
            <a:off x="1979712" y="3573016"/>
            <a:ext cx="259229" cy="324000"/>
          </a:xfrm>
          <a:prstGeom prst="ellipse">
            <a:avLst/>
          </a:prstGeom>
          <a:noFill/>
          <a:effectLst>
            <a:glow rad="63500">
              <a:schemeClr val="accent1">
                <a:satMod val="175000"/>
                <a:alpha val="40000"/>
              </a:schemeClr>
            </a:glow>
          </a:effectLst>
        </p:spPr>
      </p:pic>
      <p:pic>
        <p:nvPicPr>
          <p:cNvPr id="74" name="Picture 14" descr="http://t0.gstatic.com/images?q=tbn:ANd9GcRmXG6Bc8ie_xtw22ydec1EeXpf8TbjOJAVofKHqHVWcX651VjoBA"/>
          <p:cNvPicPr>
            <a:picLocks noChangeAspect="1" noChangeArrowheads="1"/>
          </p:cNvPicPr>
          <p:nvPr/>
        </p:nvPicPr>
        <p:blipFill>
          <a:blip r:embed="rId19" cstate="print"/>
          <a:srcRect l="23625" r="20267" b="9439"/>
          <a:stretch>
            <a:fillRect/>
          </a:stretch>
        </p:blipFill>
        <p:spPr bwMode="auto">
          <a:xfrm>
            <a:off x="1357040" y="3354932"/>
            <a:ext cx="267652" cy="324000"/>
          </a:xfrm>
          <a:prstGeom prst="ellipse">
            <a:avLst/>
          </a:prstGeom>
          <a:noFill/>
          <a:effectLst>
            <a:glow rad="63500">
              <a:schemeClr val="accent1">
                <a:satMod val="175000"/>
                <a:alpha val="40000"/>
              </a:schemeClr>
            </a:glow>
          </a:effectLst>
        </p:spPr>
      </p:pic>
      <p:pic>
        <p:nvPicPr>
          <p:cNvPr id="75" name="Picture 16" descr="http://t1.gstatic.com/images?q=tbn:ANd9GcRUxAkDBml9pcip5pzkeTxyoPx7JfAZmpzurzudyf2P09MQKW2m"/>
          <p:cNvPicPr>
            <a:picLocks noChangeAspect="1" noChangeArrowheads="1"/>
          </p:cNvPicPr>
          <p:nvPr/>
        </p:nvPicPr>
        <p:blipFill>
          <a:blip r:embed="rId20" cstate="print"/>
          <a:srcRect l="17247" r="28138" b="9439"/>
          <a:stretch>
            <a:fillRect/>
          </a:stretch>
        </p:blipFill>
        <p:spPr bwMode="auto">
          <a:xfrm>
            <a:off x="1691680" y="3306192"/>
            <a:ext cx="267652" cy="324000"/>
          </a:xfrm>
          <a:prstGeom prst="ellipse">
            <a:avLst/>
          </a:prstGeom>
          <a:noFill/>
          <a:effectLst>
            <a:glow rad="63500">
              <a:schemeClr val="accent1">
                <a:satMod val="175000"/>
                <a:alpha val="40000"/>
              </a:schemeClr>
            </a:glow>
          </a:effectLst>
        </p:spPr>
      </p:pic>
      <p:sp>
        <p:nvSpPr>
          <p:cNvPr id="76" name="Rectangle 3"/>
          <p:cNvSpPr>
            <a:spLocks noChangeArrowheads="1"/>
          </p:cNvSpPr>
          <p:nvPr/>
        </p:nvSpPr>
        <p:spPr bwMode="auto">
          <a:xfrm>
            <a:off x="3275856" y="1495106"/>
            <a:ext cx="252028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s-MX" sz="1400" b="1" dirty="0" smtClean="0">
                <a:solidFill>
                  <a:schemeClr val="bg1"/>
                </a:solidFill>
                <a:latin typeface="Trebuchet MS" pitchFamily="34" charset="0"/>
                <a:ea typeface="Times New Roman" pitchFamily="18" charset="0"/>
                <a:cs typeface="Times New Roman" pitchFamily="18" charset="0"/>
              </a:rPr>
              <a:t>FEBRERO 2011</a:t>
            </a:r>
            <a:endParaRPr kumimoji="0" lang="es-MX" sz="1400" b="0" i="0" u="none" strike="noStrike" cap="none" normalizeH="0" baseline="0" dirty="0" smtClean="0">
              <a:ln>
                <a:noFill/>
              </a:ln>
              <a:solidFill>
                <a:schemeClr val="bg1"/>
              </a:solidFill>
              <a:effectLst/>
              <a:latin typeface="Trebuchet MS" pitchFamily="34" charset="0"/>
              <a:cs typeface="Arial" pitchFamily="34" charset="0"/>
            </a:endParaRPr>
          </a:p>
        </p:txBody>
      </p:sp>
      <p:sp>
        <p:nvSpPr>
          <p:cNvPr id="50" name="49 CuadroTexto"/>
          <p:cNvSpPr txBox="1"/>
          <p:nvPr/>
        </p:nvSpPr>
        <p:spPr>
          <a:xfrm>
            <a:off x="1691680" y="87732"/>
            <a:ext cx="7128792" cy="1152000"/>
          </a:xfrm>
          <a:prstGeom prst="roundRect">
            <a:avLst/>
          </a:prstGeom>
          <a:solidFill>
            <a:schemeClr val="accent4">
              <a:lumMod val="75000"/>
            </a:schemeClr>
          </a:solidFill>
          <a:ln>
            <a:noFill/>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wrap="square" rtlCol="0" anchor="ctr">
            <a:spAutoFit/>
          </a:bodyPr>
          <a:lstStyle/>
          <a:p>
            <a:pPr marL="1079500" indent="-901700"/>
            <a:r>
              <a:rPr lang="es-ES" sz="4000" dirty="0" smtClean="0">
                <a:solidFill>
                  <a:schemeClr val="bg1"/>
                </a:solidFill>
                <a:effectLst>
                  <a:outerShdw blurRad="38100" dist="38100" dir="2700000" algn="tl">
                    <a:srgbClr val="000000">
                      <a:alpha val="43137"/>
                    </a:srgbClr>
                  </a:outerShdw>
                </a:effectLst>
                <a:latin typeface="Arial Rounded MT Bold" pitchFamily="34" charset="0"/>
              </a:rPr>
              <a:t>3.d </a:t>
            </a:r>
            <a:r>
              <a:rPr lang="es-ES" sz="3600" cap="small" dirty="0" smtClean="0">
                <a:solidFill>
                  <a:schemeClr val="bg1"/>
                </a:solidFill>
                <a:effectLst>
                  <a:outerShdw blurRad="38100" dist="38100" dir="2700000" algn="tl">
                    <a:srgbClr val="000000">
                      <a:alpha val="43137"/>
                    </a:srgbClr>
                  </a:outerShdw>
                </a:effectLst>
                <a:latin typeface="Arial Rounded MT Bold" pitchFamily="34" charset="0"/>
              </a:rPr>
              <a:t>De tres principales partidos</a:t>
            </a:r>
            <a:endParaRPr lang="es-ES" sz="3600" cap="small"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9" name="8 Pentágono"/>
          <p:cNvSpPr/>
          <p:nvPr/>
        </p:nvSpPr>
        <p:spPr>
          <a:xfrm>
            <a:off x="251520" y="116632"/>
            <a:ext cx="1800200" cy="1148400"/>
          </a:xfrm>
          <a:prstGeom prst="homePlate">
            <a:avLst/>
          </a:prstGeom>
          <a:solidFill>
            <a:srgbClr val="7030A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dirty="0" smtClean="0">
                <a:latin typeface="Trebuchet MS" pitchFamily="34" charset="0"/>
              </a:rPr>
              <a:t>3. ASPIRANTES</a:t>
            </a:r>
            <a:endParaRPr lang="es-MX" dirty="0">
              <a:latin typeface="Trebuchet MS" pitchFamily="34" charset="0"/>
            </a:endParaRPr>
          </a:p>
        </p:txBody>
      </p:sp>
      <p:sp>
        <p:nvSpPr>
          <p:cNvPr id="55" name="Right Arrow 46"/>
          <p:cNvSpPr/>
          <p:nvPr/>
        </p:nvSpPr>
        <p:spPr>
          <a:xfrm rot="16200000">
            <a:off x="-1128470" y="3441747"/>
            <a:ext cx="3117506" cy="432000"/>
          </a:xfrm>
          <a:prstGeom prst="righ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smtClean="0">
                <a:solidFill>
                  <a:schemeClr val="bg1"/>
                </a:solidFill>
              </a:rPr>
              <a:t>SALDO DE OPINIÓN</a:t>
            </a:r>
            <a:endParaRPr lang="es-MX" b="1" dirty="0">
              <a:solidFill>
                <a:schemeClr val="bg1"/>
              </a:solidFill>
            </a:endParaRPr>
          </a:p>
        </p:txBody>
      </p:sp>
      <p:pic>
        <p:nvPicPr>
          <p:cNvPr id="44" name="Picture 14" descr="http://www.tiempo.com.mx/assets/notas/fotos/Logo%20PRI.jpg"/>
          <p:cNvPicPr>
            <a:picLocks noChangeAspect="1" noChangeArrowheads="1"/>
          </p:cNvPicPr>
          <p:nvPr/>
        </p:nvPicPr>
        <p:blipFill>
          <a:blip r:embed="rId21" cstate="print">
            <a:clrChange>
              <a:clrFrom>
                <a:srgbClr val="A3A3A3"/>
              </a:clrFrom>
              <a:clrTo>
                <a:srgbClr val="A3A3A3">
                  <a:alpha val="0"/>
                </a:srgbClr>
              </a:clrTo>
            </a:clrChange>
          </a:blip>
          <a:srcRect t="5882" b="5882"/>
          <a:stretch>
            <a:fillRect/>
          </a:stretch>
        </p:blipFill>
        <p:spPr bwMode="auto">
          <a:xfrm>
            <a:off x="5724128" y="663668"/>
            <a:ext cx="612000" cy="5400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6" name="Picture 4" descr="http://t1.gstatic.com/images?q=tbn:ANd9GcT6A4ihZ6jtoe8Hg2c1VYF7aE3vdD4ju5aYLnwaQWDoZnRZMK8&amp;t=1&amp;usg=__ZFTxeDSR3SULLlzgJRHXiVeIdGU="/>
          <p:cNvPicPr>
            <a:picLocks noChangeAspect="1" noChangeArrowheads="1"/>
          </p:cNvPicPr>
          <p:nvPr/>
        </p:nvPicPr>
        <p:blipFill>
          <a:blip r:embed="rId22" cstate="print"/>
          <a:srcRect/>
          <a:stretch>
            <a:fillRect/>
          </a:stretch>
        </p:blipFill>
        <p:spPr bwMode="auto">
          <a:xfrm>
            <a:off x="6696296" y="649154"/>
            <a:ext cx="540000" cy="540000"/>
          </a:xfrm>
          <a:prstGeom prst="ellipse">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7" name="Picture 6" descr="http://t2.gstatic.com/images?q=tbn:ANd9GcTfcN5-hWUQQnOSmYWPrOOxDc44W_FcNuO5wEZr_vaEyZjeqbM&amp;t=1&amp;usg=__Aa-jAuuFDU1JujUGRpPqypvmJQU="/>
          <p:cNvPicPr>
            <a:picLocks noChangeAspect="1" noChangeArrowheads="1"/>
          </p:cNvPicPr>
          <p:nvPr/>
        </p:nvPicPr>
        <p:blipFill>
          <a:blip r:embed="rId23" cstate="print"/>
          <a:srcRect/>
          <a:stretch>
            <a:fillRect/>
          </a:stretch>
        </p:blipFill>
        <p:spPr bwMode="auto">
          <a:xfrm>
            <a:off x="4946554" y="649716"/>
            <a:ext cx="582698" cy="543912"/>
          </a:xfrm>
          <a:prstGeom prst="ellipse">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41" name="40 Rectángulo"/>
          <p:cNvSpPr/>
          <p:nvPr/>
        </p:nvSpPr>
        <p:spPr>
          <a:xfrm rot="5400000">
            <a:off x="4329325" y="-3201034"/>
            <a:ext cx="492443" cy="9144000"/>
          </a:xfrm>
          <a:prstGeom prst="rect">
            <a:avLst/>
          </a:prstGeom>
        </p:spPr>
        <p:txBody>
          <a:bodyPr vert="vert270" wrap="square" anchor="ctr">
            <a:spAutoFit/>
          </a:bodyPr>
          <a:lstStyle/>
          <a:p>
            <a:pPr algn="ctr"/>
            <a:r>
              <a:rPr lang="es-MX" sz="2000" b="1" cap="small" dirty="0" smtClean="0">
                <a:solidFill>
                  <a:schemeClr val="bg1"/>
                </a:solidFill>
                <a:latin typeface="Trebuchet MS" pitchFamily="34" charset="0"/>
              </a:rPr>
              <a:t>Plano de </a:t>
            </a:r>
            <a:r>
              <a:rPr lang="es-MX" sz="2000" b="1" u="sng" cap="small" dirty="0" smtClean="0">
                <a:solidFill>
                  <a:schemeClr val="bg1"/>
                </a:solidFill>
                <a:latin typeface="Trebuchet MS" pitchFamily="34" charset="0"/>
              </a:rPr>
              <a:t>conocimiento y opinión</a:t>
            </a:r>
            <a:r>
              <a:rPr lang="es-MX" sz="2000" b="1" cap="small" dirty="0" smtClean="0">
                <a:solidFill>
                  <a:schemeClr val="bg1"/>
                </a:solidFill>
                <a:latin typeface="Trebuchet MS" pitchFamily="34" charset="0"/>
              </a:rPr>
              <a:t> entre todos los ciudadanos</a:t>
            </a:r>
            <a:endParaRPr lang="es-ES" sz="2000" b="1" cap="small" dirty="0">
              <a:solidFill>
                <a:schemeClr val="bg1"/>
              </a:solidFill>
              <a:latin typeface="Trebuchet MS" pitchFamily="34" charset="0"/>
            </a:endParaRPr>
          </a:p>
        </p:txBody>
      </p:sp>
      <p:sp>
        <p:nvSpPr>
          <p:cNvPr id="42" name="Right Arrow 47"/>
          <p:cNvSpPr/>
          <p:nvPr/>
        </p:nvSpPr>
        <p:spPr>
          <a:xfrm>
            <a:off x="1214414" y="5168036"/>
            <a:ext cx="6861017" cy="432000"/>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smtClean="0">
                <a:solidFill>
                  <a:schemeClr val="bg1"/>
                </a:solidFill>
              </a:rPr>
              <a:t>CONOCIMIENTO</a:t>
            </a:r>
            <a:endParaRPr lang="es-MX" b="1"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p:cNvSpPr/>
          <p:nvPr/>
        </p:nvSpPr>
        <p:spPr>
          <a:xfrm>
            <a:off x="498608" y="1383748"/>
            <a:ext cx="8208912" cy="4896544"/>
          </a:xfrm>
          <a:prstGeom prst="rect">
            <a:avLst/>
          </a:prstGeom>
          <a:solidFill>
            <a:schemeClr val="bg1">
              <a:lumMod val="8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18" name="Objeto 28"/>
          <p:cNvGraphicFramePr/>
          <p:nvPr/>
        </p:nvGraphicFramePr>
        <p:xfrm>
          <a:off x="426600" y="1455756"/>
          <a:ext cx="8208912" cy="3888432"/>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3"/>
          <p:cNvSpPr>
            <a:spLocks noChangeArrowheads="1"/>
          </p:cNvSpPr>
          <p:nvPr/>
        </p:nvSpPr>
        <p:spPr bwMode="auto">
          <a:xfrm>
            <a:off x="5467160" y="5554402"/>
            <a:ext cx="1368152"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dirty="0" smtClean="0">
                <a:ln>
                  <a:noFill/>
                </a:ln>
                <a:effectLst/>
                <a:latin typeface="Trebuchet MS" pitchFamily="34" charset="0"/>
                <a:ea typeface="Times New Roman" pitchFamily="18" charset="0"/>
                <a:cs typeface="Times New Roman" pitchFamily="18" charset="0"/>
              </a:rPr>
              <a:t>Otro</a:t>
            </a:r>
            <a:endParaRPr kumimoji="0" lang="es-MX" sz="1600" b="0" i="0" u="none" strike="noStrike" cap="none" normalizeH="0" baseline="0" dirty="0" smtClean="0">
              <a:ln>
                <a:noFill/>
              </a:ln>
              <a:effectLst/>
              <a:latin typeface="Trebuchet MS" pitchFamily="34" charset="0"/>
              <a:cs typeface="Arial" pitchFamily="34" charset="0"/>
            </a:endParaRPr>
          </a:p>
        </p:txBody>
      </p:sp>
      <p:sp>
        <p:nvSpPr>
          <p:cNvPr id="9" name="Rectangle 3"/>
          <p:cNvSpPr>
            <a:spLocks noChangeArrowheads="1"/>
          </p:cNvSpPr>
          <p:nvPr/>
        </p:nvSpPr>
        <p:spPr bwMode="auto">
          <a:xfrm>
            <a:off x="7109696" y="5560212"/>
            <a:ext cx="1368152"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600" b="1" i="0" u="none" strike="noStrike" cap="none" normalizeH="0" baseline="0" dirty="0" smtClean="0">
                <a:ln>
                  <a:noFill/>
                </a:ln>
                <a:effectLst/>
                <a:latin typeface="Trebuchet MS" pitchFamily="34" charset="0"/>
                <a:ea typeface="Times New Roman" pitchFamily="18" charset="0"/>
                <a:cs typeface="Times New Roman" pitchFamily="18" charset="0"/>
              </a:rPr>
              <a:t>No declara</a:t>
            </a:r>
            <a:endParaRPr kumimoji="0" lang="es-MX" sz="1600" b="0" i="0" u="none" strike="noStrike" cap="none" normalizeH="0" baseline="0" dirty="0" smtClean="0">
              <a:ln>
                <a:noFill/>
              </a:ln>
              <a:effectLst/>
              <a:latin typeface="Trebuchet MS" pitchFamily="34" charset="0"/>
              <a:cs typeface="Arial" pitchFamily="34" charset="0"/>
            </a:endParaRPr>
          </a:p>
        </p:txBody>
      </p:sp>
      <p:sp>
        <p:nvSpPr>
          <p:cNvPr id="11" name="10 CuadroTexto"/>
          <p:cNvSpPr txBox="1"/>
          <p:nvPr/>
        </p:nvSpPr>
        <p:spPr>
          <a:xfrm>
            <a:off x="1835696" y="73652"/>
            <a:ext cx="7128792" cy="1152000"/>
          </a:xfrm>
          <a:prstGeom prst="roundRect">
            <a:avLst/>
          </a:prstGeom>
          <a:solidFill>
            <a:schemeClr val="accent2">
              <a:lumMod val="75000"/>
            </a:schemeClr>
          </a:solidFill>
          <a:ln>
            <a:noFill/>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wrap="square" rtlCol="0" anchor="ctr">
            <a:spAutoFit/>
          </a:bodyPr>
          <a:lstStyle/>
          <a:p>
            <a:pPr marL="720000"/>
            <a:r>
              <a:rPr lang="es-ES" sz="4000" dirty="0" smtClean="0">
                <a:solidFill>
                  <a:schemeClr val="bg1"/>
                </a:solidFill>
                <a:effectLst>
                  <a:outerShdw blurRad="38100" dist="38100" dir="2700000" algn="tl">
                    <a:srgbClr val="000000">
                      <a:alpha val="43137"/>
                    </a:srgbClr>
                  </a:outerShdw>
                </a:effectLst>
                <a:latin typeface="Arial Rounded MT Bold" pitchFamily="34" charset="0"/>
              </a:rPr>
              <a:t>4.a </a:t>
            </a:r>
            <a:r>
              <a:rPr lang="es-ES" sz="4000" cap="small" dirty="0" smtClean="0">
                <a:solidFill>
                  <a:schemeClr val="bg1"/>
                </a:solidFill>
                <a:effectLst>
                  <a:outerShdw blurRad="38100" dist="38100" dir="2700000" algn="tl">
                    <a:srgbClr val="000000">
                      <a:alpha val="43137"/>
                    </a:srgbClr>
                  </a:outerShdw>
                </a:effectLst>
                <a:latin typeface="Arial Rounded MT Bold" pitchFamily="34" charset="0"/>
              </a:rPr>
              <a:t>Sin candidatos</a:t>
            </a:r>
            <a:endParaRPr lang="es-ES" sz="4000" cap="small"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13" name="12 Pentágono"/>
          <p:cNvSpPr/>
          <p:nvPr/>
        </p:nvSpPr>
        <p:spPr>
          <a:xfrm>
            <a:off x="107504" y="93064"/>
            <a:ext cx="2201184" cy="1148400"/>
          </a:xfrm>
          <a:prstGeom prst="homePlate">
            <a:avLst/>
          </a:prstGeom>
          <a:solidFill>
            <a:srgbClr val="9A3836"/>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400" dirty="0" smtClean="0">
                <a:latin typeface="Trebuchet MS" pitchFamily="34" charset="0"/>
              </a:rPr>
              <a:t>4. Preferencias</a:t>
            </a:r>
            <a:endParaRPr lang="es-MX" sz="2400" dirty="0">
              <a:latin typeface="Trebuchet MS" pitchFamily="34" charset="0"/>
            </a:endParaRPr>
          </a:p>
        </p:txBody>
      </p:sp>
      <p:pic>
        <p:nvPicPr>
          <p:cNvPr id="15" name="Picture 6" descr="http://t2.gstatic.com/images?q=tbn:ANd9GcTfcN5-hWUQQnOSmYWPrOOxDc44W_FcNuO5wEZr_vaEyZjeqbM&amp;t=1&amp;usg=__Aa-jAuuFDU1JujUGRpPqypvmJQU="/>
          <p:cNvPicPr>
            <a:picLocks noChangeAspect="1" noChangeArrowheads="1"/>
          </p:cNvPicPr>
          <p:nvPr/>
        </p:nvPicPr>
        <p:blipFill>
          <a:blip r:embed="rId4" cstate="print"/>
          <a:srcRect/>
          <a:stretch>
            <a:fillRect/>
          </a:stretch>
        </p:blipFill>
        <p:spPr bwMode="auto">
          <a:xfrm>
            <a:off x="899592" y="5373216"/>
            <a:ext cx="733728" cy="755208"/>
          </a:xfrm>
          <a:prstGeom prst="ellipse">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6" name="Picture 14" descr="http://www.tiempo.com.mx/assets/notas/fotos/Logo%20PRI.jpg"/>
          <p:cNvPicPr>
            <a:picLocks noChangeAspect="1" noChangeArrowheads="1"/>
          </p:cNvPicPr>
          <p:nvPr/>
        </p:nvPicPr>
        <p:blipFill>
          <a:blip r:embed="rId5" cstate="print">
            <a:clrChange>
              <a:clrFrom>
                <a:srgbClr val="A3A3A3"/>
              </a:clrFrom>
              <a:clrTo>
                <a:srgbClr val="A3A3A3">
                  <a:alpha val="0"/>
                </a:srgbClr>
              </a:clrTo>
            </a:clrChange>
          </a:blip>
          <a:srcRect t="5882" b="5882"/>
          <a:stretch>
            <a:fillRect/>
          </a:stretch>
        </p:blipFill>
        <p:spPr bwMode="auto">
          <a:xfrm>
            <a:off x="2483768" y="5373216"/>
            <a:ext cx="816000" cy="7200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7" name="Picture 4" descr="http://t1.gstatic.com/images?q=tbn:ANd9GcT6A4ihZ6jtoe8Hg2c1VYF7aE3vdD4ju5aYLnwaQWDoZnRZMK8&amp;t=1&amp;usg=__ZFTxeDSR3SULLlzgJRHXiVeIdGU="/>
          <p:cNvPicPr>
            <a:picLocks noChangeAspect="1" noChangeArrowheads="1"/>
          </p:cNvPicPr>
          <p:nvPr/>
        </p:nvPicPr>
        <p:blipFill>
          <a:blip r:embed="rId6" cstate="print"/>
          <a:srcRect/>
          <a:stretch>
            <a:fillRect/>
          </a:stretch>
        </p:blipFill>
        <p:spPr bwMode="auto">
          <a:xfrm>
            <a:off x="4283968" y="5373216"/>
            <a:ext cx="720000" cy="720000"/>
          </a:xfrm>
          <a:prstGeom prst="ellipse">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9" name="Rectangle 3"/>
          <p:cNvSpPr>
            <a:spLocks noChangeArrowheads="1"/>
          </p:cNvSpPr>
          <p:nvPr/>
        </p:nvSpPr>
        <p:spPr bwMode="auto">
          <a:xfrm>
            <a:off x="480084" y="1428736"/>
            <a:ext cx="2520280" cy="307777"/>
          </a:xfrm>
          <a:prstGeom prst="rect">
            <a:avLst/>
          </a:prstGeom>
          <a:ln>
            <a:headEnd/>
            <a:tailEnd/>
          </a:ln>
        </p:spPr>
        <p:style>
          <a:lnRef idx="0">
            <a:schemeClr val="dk1"/>
          </a:lnRef>
          <a:fillRef idx="3">
            <a:schemeClr val="dk1"/>
          </a:fillRef>
          <a:effectRef idx="3">
            <a:schemeClr val="dk1"/>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s-MX" sz="1400" b="1" dirty="0" smtClean="0">
                <a:latin typeface="Trebuchet MS" pitchFamily="34" charset="0"/>
                <a:ea typeface="Times New Roman" pitchFamily="18" charset="0"/>
                <a:cs typeface="Times New Roman" pitchFamily="18" charset="0"/>
              </a:rPr>
              <a:t>FEBRERO 2011</a:t>
            </a:r>
            <a:endParaRPr kumimoji="0" lang="es-MX" sz="1400" b="0" i="0" u="none" strike="noStrike" cap="none" normalizeH="0" baseline="0" dirty="0" smtClean="0">
              <a:ln>
                <a:noFill/>
              </a:ln>
              <a:effectLst/>
              <a:latin typeface="Trebuchet MS"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27 Rectángulo"/>
          <p:cNvSpPr/>
          <p:nvPr/>
        </p:nvSpPr>
        <p:spPr>
          <a:xfrm>
            <a:off x="395536" y="1340768"/>
            <a:ext cx="8352928" cy="4896544"/>
          </a:xfrm>
          <a:prstGeom prst="rect">
            <a:avLst/>
          </a:prstGeom>
          <a:solidFill>
            <a:schemeClr val="bg1">
              <a:lumMod val="8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16" name="Objeto 28"/>
          <p:cNvGraphicFramePr/>
          <p:nvPr/>
        </p:nvGraphicFramePr>
        <p:xfrm>
          <a:off x="323528" y="2132856"/>
          <a:ext cx="8496944" cy="33123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18 Tabla"/>
          <p:cNvGraphicFramePr>
            <a:graphicFrameLocks noGrp="1"/>
          </p:cNvGraphicFramePr>
          <p:nvPr/>
        </p:nvGraphicFramePr>
        <p:xfrm>
          <a:off x="539552" y="5445224"/>
          <a:ext cx="8064900" cy="764664"/>
        </p:xfrm>
        <a:graphic>
          <a:graphicData uri="http://schemas.openxmlformats.org/drawingml/2006/table">
            <a:tbl>
              <a:tblPr/>
              <a:tblGrid>
                <a:gridCol w="2688300"/>
                <a:gridCol w="2688300"/>
                <a:gridCol w="2688300"/>
              </a:tblGrid>
              <a:tr h="764664">
                <a:tc>
                  <a:txBody>
                    <a:bodyPr/>
                    <a:lstStyle/>
                    <a:p>
                      <a:pPr algn="ctr">
                        <a:spcAft>
                          <a:spcPts val="0"/>
                        </a:spcAft>
                      </a:pPr>
                      <a:r>
                        <a:rPr lang="es-ES" sz="1800" dirty="0" smtClean="0">
                          <a:solidFill>
                            <a:schemeClr val="tx1"/>
                          </a:solidFill>
                          <a:latin typeface="Trebuchet MS" pitchFamily="34" charset="0"/>
                          <a:ea typeface="Times New Roman"/>
                          <a:cs typeface="Times New Roman"/>
                        </a:rPr>
                        <a:t>Santiago</a:t>
                      </a:r>
                      <a:r>
                        <a:rPr lang="es-ES" sz="1800" baseline="0" dirty="0" smtClean="0">
                          <a:solidFill>
                            <a:schemeClr val="tx1"/>
                          </a:solidFill>
                          <a:latin typeface="Trebuchet MS" pitchFamily="34" charset="0"/>
                          <a:ea typeface="Times New Roman"/>
                          <a:cs typeface="Times New Roman"/>
                        </a:rPr>
                        <a:t> Creel </a:t>
                      </a:r>
                    </a:p>
                    <a:p>
                      <a:pPr algn="ctr">
                        <a:spcAft>
                          <a:spcPts val="0"/>
                        </a:spcAft>
                      </a:pPr>
                      <a:r>
                        <a:rPr lang="es-ES" sz="1800" baseline="0" dirty="0" smtClean="0">
                          <a:solidFill>
                            <a:schemeClr val="tx1"/>
                          </a:solidFill>
                          <a:latin typeface="Trebuchet MS" pitchFamily="34" charset="0"/>
                          <a:ea typeface="Times New Roman"/>
                          <a:cs typeface="Times New Roman"/>
                        </a:rPr>
                        <a:t>Miranda</a:t>
                      </a:r>
                      <a:endParaRPr lang="es-ES" sz="1800" dirty="0">
                        <a:solidFill>
                          <a:schemeClr val="tx1"/>
                        </a:solidFill>
                        <a:latin typeface="Trebuchet MS" pitchFamily="34" charset="0"/>
                        <a:ea typeface="Times New Roman"/>
                        <a:cs typeface="Times New Roman"/>
                      </a:endParaRPr>
                    </a:p>
                  </a:txBody>
                  <a:tcPr marL="41959" marR="41959"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spcAft>
                          <a:spcPts val="0"/>
                        </a:spcAft>
                      </a:pPr>
                      <a:r>
                        <a:rPr lang="es-ES" sz="1800" dirty="0" smtClean="0">
                          <a:solidFill>
                            <a:schemeClr val="tx1"/>
                          </a:solidFill>
                          <a:latin typeface="Trebuchet MS" pitchFamily="34" charset="0"/>
                          <a:ea typeface="Times New Roman"/>
                          <a:cs typeface="Times New Roman"/>
                        </a:rPr>
                        <a:t>Enrique </a:t>
                      </a:r>
                    </a:p>
                    <a:p>
                      <a:pPr algn="ctr">
                        <a:spcAft>
                          <a:spcPts val="0"/>
                        </a:spcAft>
                      </a:pPr>
                      <a:r>
                        <a:rPr lang="es-ES" sz="1800" dirty="0" smtClean="0">
                          <a:solidFill>
                            <a:schemeClr val="tx1"/>
                          </a:solidFill>
                          <a:latin typeface="Trebuchet MS" pitchFamily="34" charset="0"/>
                          <a:ea typeface="Times New Roman"/>
                          <a:cs typeface="Times New Roman"/>
                        </a:rPr>
                        <a:t>Peña Nieto</a:t>
                      </a:r>
                      <a:endParaRPr lang="es-ES" sz="1800" dirty="0">
                        <a:solidFill>
                          <a:schemeClr val="tx1"/>
                        </a:solidFill>
                        <a:latin typeface="Trebuchet MS" pitchFamily="34" charset="0"/>
                        <a:ea typeface="Times New Roman"/>
                        <a:cs typeface="Times New Roman"/>
                      </a:endParaRPr>
                    </a:p>
                  </a:txBody>
                  <a:tcPr marL="41959" marR="41959"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spcAft>
                          <a:spcPts val="0"/>
                        </a:spcAft>
                      </a:pPr>
                      <a:r>
                        <a:rPr lang="es-ES" sz="1800" dirty="0" smtClean="0">
                          <a:solidFill>
                            <a:schemeClr val="tx1"/>
                          </a:solidFill>
                          <a:latin typeface="Trebuchet MS" pitchFamily="34" charset="0"/>
                          <a:ea typeface="Times New Roman"/>
                          <a:cs typeface="Times New Roman"/>
                        </a:rPr>
                        <a:t>Andrés Manuel López Obrador</a:t>
                      </a:r>
                      <a:endParaRPr lang="es-ES" sz="1800" dirty="0">
                        <a:solidFill>
                          <a:schemeClr val="tx1"/>
                        </a:solidFill>
                        <a:latin typeface="Trebuchet MS" pitchFamily="34" charset="0"/>
                        <a:ea typeface="Times New Roman"/>
                        <a:cs typeface="Times New Roman"/>
                      </a:endParaRPr>
                    </a:p>
                  </a:txBody>
                  <a:tcPr marL="41959" marR="41959"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r>
            </a:tbl>
          </a:graphicData>
        </a:graphic>
      </p:graphicFrame>
      <p:sp>
        <p:nvSpPr>
          <p:cNvPr id="2054" name="AutoShape 6" descr="data:image/jpg;base64,/9j/4AAQSkZJRgABAQAAAQABAAD/2wCEAAkGBhQSEBQUEhQWFRQVFBQWFxQUFxQUFRcVFRcVFBgWFBQXHCYfFxojGRQVHy8gIycpLCwsFR4xNTAqNSYrLCkBCQoKDgwOGg8PGiwkHyQsNCwsKi4pKSwsLC0sKS8sKiwsLCksLCwsLCwsLCwsLCktLCwsLCwpLCwsLywtLCwpLP/AABEIAJgAgAMBIgACEQEDEQH/xAAcAAAABwEBAAAAAAAAAAAAAAAAAQIDBAUGBwj/xAA6EAABAwIEBAQDBgUEAwAAAAABAAIDBBEFEiExBkFRcRNhgZEiMqEHFEJSscFygtHh8CMzkvEINGL/xAAaAQADAQEBAQAAAAAAAAAAAAACAwQBBQAG/8QAKBEAAgIBBAEEAQUBAAAAAAAAAAECEQMEEiExUTJBYXGxIjORocET/9oADAMBAAIRAxEAPwDnNTXNZudeg3VUKkuLiLgG/wBVXlysKKtIB0adLa6+3mlbNq4KYz3S5ID3apICVIbklHEy51TfYnq2SZYWiO+bW9rc+/ZRGMubBOzjb1UzDsKe8Zm+nogtRVtjHFzlSRDFMT+inQ4YCz/60+l7q4puF5nEEjmrel4BmkFxf/tKlnj5HR00/BlQ0xxFvmf8ChMo3BwBB+Loujx/Zu8j43W8kxxPwr4LWSDZrQ0kDboSgWojdDHpJqO7wYCqpyx1j6eYKYU3FWFsmUm4tcKGqUSiUSUURC0yhKCCMBeMG1a4fIyxu0n4Tt15X8lWsaLjVTYHDVDPlDMPDshvF3Gydjht3T7xc6Ir9Fm4JQSdjLmfEAtxgNMAxvksQ5pzC3M29V0PBm5WAOsCAPdT6l8JFOlX6pM19DELNWjpBYLM4XKwkAuHK2oWjjlAG+nVQUzqWn0SX2VTjVGHQvBF7tKdm4gp2HLnzP8Aytu439NkT8Sa/QBw7ghecWuQVJPg4LjNKGykA6DYX2/sq4rb8WcN3xFjIhbxhc+R1J09Fi5WWcR0JHsbLq45qUUcbJjcJP7G0RRlFYpolibJyOG/ZPxU/VPBqByCUSLHBbzKeAR3QQt2NSSBZEUpE4LxoqGnzuAvY7jzI1A9Vr2U1wHZc2wDTcD1tusc02IPQgrpXDb2vAzC4Ovup898FOnSdoqmYRIHSPLA0NIyFumYc9Sd1tuHD41M7OTfb9lCxWENjNvS+vsn+DmHw3C9t/TnqppSbLMeNR4IeIcLkuytf4bg4HNYgFvpqVpcPwcMvZziNNCSQNPw3Tv37KBcEi9sw1A7qwEoLRbbqsu1yE4bXaM5NQM+8tlO7Glo/m5/T6rhuISZpZCNAXuP1K7RxLi0dOyQvdlJaQzQkl1uXmuMR099T3VGm4TbI9a06SGI4Sf6qVHCAnmsSsqoc7IVGhsNSrJVkENm0RgEEEEYdgQQRErTBK2PCtUfCvfVt/Yf2WNKt+HsT8N5Dvldz80vLG4jcMtsjeYvUnI2+xAsTshw9ARf/UABOrSdwmmVbZIhG4A201105KThmGBlhlO+nko/Y6MeWaJlQyNmSIFxJ+VouL8yfJS6XRvS50HTyUihpxGwWGp7Kuq6wNzH27oGa6T4Md9prgWxDnnJ9tP3WDDVpeM2yGdpkFgWAs7EkE97g+yoMqqxqoo52Z3NsbyoWSiUm6MWJIRISSWF0xJVi2hRJNgNpCUERCATAg0khKQK8YJDUCg59t1HkqR3/RalYLkka/CJHCNh8gR2Oy1uGYtYWcDdRuHuGDNQwPZ/uhmx/ECbgd1NocLIJD2kOHIg3uoci2vkvwy3pUy4GLuc0AdOanYJw++od5A6uOw7dSrjh3gnQPmFhyZz/m6dls4YGsaGtAAGwGgTYYHLl8ITl1KhxHl/0cj+3DBmQUlLKwW8OTwiOZa8F1z5gtv6rk2YEXGxXT//ACCxe/gUw5Xkd66N/dcahmczbboVQ4eCOOR+5Pe5IzKKK6+4sjfLtbqh2MPcn0FXu2Hqohl2+ifqmEvA1O2yYtZxB13F02PQmfqJoKCTdMTz20CFKxzlStj73gbqPJWdFGJvugjUUIlkb6Dc8ndS8HoDNMyMczr2Gp/RQ10P7IsFEk0krhcRsNu5Wt0gIq2b6nr2UVNnf8sbAO52AShLVS5K+jnMgaWmSndlLcoGvhm18tjqNwqvjKkjkhEcshjaTfMBm+Llccwl/ZjNNBUCmi+Nr7mUi+QAC7XDupZSV7fJ1MOKTjLKul56fwdcwTGGVMLZYzodCObXDdp8wpskgaCToACSfILKYBw8aCeXw7ujmcXubybc/hHlt2UH7XuJ/uuHuaw2km+BpG9jufZPjJ1z2QZIx3vZ17HFeO8e++V00o1bmyt/hbos0W+SIvsnEQBBlZYpIFlLnjvYpl7VpgttUSSTz6eyac27r2sPLe/UpTWoZVlJBOTfY4Cocu5VpXU3hyOYDfLz9LqoJWQd8h5uOGBBBBMJw2jVdx+yzDzFh7pCLeI8keYGn7LiVKy7gvRNIzwKSGJvzNjY0N6yW1J8gbkpeRjsatlS/hx1fVhhJEMVjI4cydSATtpzWiw3iCnixWOlpsvhZHMc4a3ltcDNzIta/msVVcQPdK2kpicgPxlvzTP57a5b8ua1nDHAwpXuq6pwYQbtb+Tpfq49OSkTuXC+WztTxqGG8j+Ix+fP3+DoMUmrnf55BefPtgxzxa0QtPwwg3/jdy9B+q7XxJjbaWjklJ0DSe/Qep09V5eqap0sj5Xm7nuLj66qlcnGfBFcU7GbIg1LCYAE8+iYDbmyechC1ePBGPVB4AF/YJ4t11TEZzOvyG39Vh4mY3ETJKRs0C59AqBbbForwy9j9FiUvA7iN1PrYaCCCeTFrw1S+JUxM/NI0e5XYeJ8VMTRDFd00gAuOTXcm+Z2XLuAKfNWM8szv+LSV01hZTZ6yYXOjIGHdxAsXdr39O6nzeC/RpbravwvL9i34YoIMLYJqgg1Eg+Fo1f2bfYdSomJ4vPXygAGw1DBfK0Ddzv6rM4HQ1GJVZe4ncZn20aOTGDtyW64g4lpcMiFNBldM6we4kHKDuXuG5tyU0oynS6j+TrxnDA2635X/EV/n5Ml9s/EebwqRp0ADn9hsD63+i5eVOxrFDVVMsx/G428mjRo9goRVqVHzzdsDArrGZaQxQ/d2ubIGASEnd34iRt5Cyp0lY1ZsZVfACL/ALJxoyhKDdFGq5NgiBBVVFxYbnT0RMsBbomYRc39lILCfILTDQ47U+HA483HKPX+yxKv+KK+7vCsbtde/I3A5KhS8CqCG6h3kYEEEE4nNPwNUiOUvdsGuHvp+62McUuJ1QaLiNug6MZt6uKw3CWHvnnjhj+aQkdg34iT2sun4vjTMNh+60pvOR/qSfkvv3efopcq556OtonUXsX6318LyPcScTMoIvulFYSAWkkH4OoB/OeZXN8cpniISSXHiOs0H5nc3OPl/VbjhrhACM1VacsY+Kz/AHu++5PRYvi3HxV1OZgLYoxljB3PVx6X09l6Ebds3Pmjjg8ePm+35ZTAWCSCjeUkJ5zBTnJTQiagXrx4TNUWUCaW5S6h+qYB1RJAtkyI2Fk7mTQCNrtVhoviP/2X/wAv6BVqCCHH6F9BZv3JfYEEEEwUaHhDF3U0zXs+ctka0/lLmkX72K6Rwxw4xrDW1htG34hm1JJPzEcyTsEEFLk9V/B1tM3/AMVFcbpU371RmOO+M31brD4IGf7cf6Od1cVkWCwQQR4urF61KM1BdJAzIDdBBMIRwWTcsvQIILx4rpXXKS3dEgjAJ8aPwUEEIR//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2056" name="AutoShape 8" descr="data:image/jpg;base64,/9j/4AAQSkZJRgABAQAAAQABAAD/2wCEAAkGBhQSEBQUEhQWFRQVFBQWFxQUFxQUFRcVFRcVFBgWFBQXHCYfFxojGRQVHy8gIycpLCwsFR4xNTAqNSYrLCkBCQoKDgwOGg8PGiwkHyQsNCwsKi4pKSwsLC0sKS8sKiwsLCksLCwsLCwsLCwsLCktLCwsLCwpLCwsLywtLCwpLP/AABEIAJgAgAMBIgACEQEDEQH/xAAcAAAABwEBAAAAAAAAAAAAAAAAAQIDBAUGBwj/xAA6EAABAwIEBAQDBgUEAwAAAAABAAIDBBEFEiExBkFRcRNhgZEiMqEHFEJSscFygtHh8CMzkvEINGL/xAAaAQADAQEBAQAAAAAAAAAAAAACAwQBBQAG/8QAKBEAAgIBBAEEAQUBAAAAAAAAAAECEQMEEiExUTJBYXGxIjORocET/9oADAMBAAIRAxEAPwDnNTXNZudeg3VUKkuLiLgG/wBVXlysKKtIB0adLa6+3mlbNq4KYz3S5ID3apICVIbklHEy51TfYnq2SZYWiO+bW9rc+/ZRGMubBOzjb1UzDsKe8Zm+nogtRVtjHFzlSRDFMT+inQ4YCz/60+l7q4puF5nEEjmrel4BmkFxf/tKlnj5HR00/BlQ0xxFvmf8ChMo3BwBB+Loujx/Zu8j43W8kxxPwr4LWSDZrQ0kDboSgWojdDHpJqO7wYCqpyx1j6eYKYU3FWFsmUm4tcKGqUSiUSUURC0yhKCCMBeMG1a4fIyxu0n4Tt15X8lWsaLjVTYHDVDPlDMPDshvF3Gydjht3T7xc6Ir9Fm4JQSdjLmfEAtxgNMAxvksQ5pzC3M29V0PBm5WAOsCAPdT6l8JFOlX6pM19DELNWjpBYLM4XKwkAuHK2oWjjlAG+nVQUzqWn0SX2VTjVGHQvBF7tKdm4gp2HLnzP8Aytu439NkT8Sa/QBw7ghecWuQVJPg4LjNKGykA6DYX2/sq4rb8WcN3xFjIhbxhc+R1J09Fi5WWcR0JHsbLq45qUUcbJjcJP7G0RRlFYpolibJyOG/ZPxU/VPBqByCUSLHBbzKeAR3QQt2NSSBZEUpE4LxoqGnzuAvY7jzI1A9Vr2U1wHZc2wDTcD1tusc02IPQgrpXDb2vAzC4Ovup898FOnSdoqmYRIHSPLA0NIyFumYc9Sd1tuHD41M7OTfb9lCxWENjNvS+vsn+DmHw3C9t/TnqppSbLMeNR4IeIcLkuytf4bg4HNYgFvpqVpcPwcMvZziNNCSQNPw3Tv37KBcEi9sw1A7qwEoLRbbqsu1yE4bXaM5NQM+8tlO7Glo/m5/T6rhuISZpZCNAXuP1K7RxLi0dOyQvdlJaQzQkl1uXmuMR099T3VGm4TbI9a06SGI4Sf6qVHCAnmsSsqoc7IVGhsNSrJVkENm0RgEEEEYdgQQRErTBK2PCtUfCvfVt/Yf2WNKt+HsT8N5Dvldz80vLG4jcMtsjeYvUnI2+xAsTshw9ARf/UABOrSdwmmVbZIhG4A201105KThmGBlhlO+nko/Y6MeWaJlQyNmSIFxJ+VouL8yfJS6XRvS50HTyUihpxGwWGp7Kuq6wNzH27oGa6T4Md9prgWxDnnJ9tP3WDDVpeM2yGdpkFgWAs7EkE97g+yoMqqxqoo52Z3NsbyoWSiUm6MWJIRISSWF0xJVi2hRJNgNpCUERCATAg0khKQK8YJDUCg59t1HkqR3/RalYLkka/CJHCNh8gR2Oy1uGYtYWcDdRuHuGDNQwPZ/uhmx/ECbgd1NocLIJD2kOHIg3uoci2vkvwy3pUy4GLuc0AdOanYJw++od5A6uOw7dSrjh3gnQPmFhyZz/m6dls4YGsaGtAAGwGgTYYHLl8ITl1KhxHl/0cj+3DBmQUlLKwW8OTwiOZa8F1z5gtv6rk2YEXGxXT//ACCxe/gUw5Xkd66N/dcahmczbboVQ4eCOOR+5Pe5IzKKK6+4sjfLtbqh2MPcn0FXu2Hqohl2+ifqmEvA1O2yYtZxB13F02PQmfqJoKCTdMTz20CFKxzlStj73gbqPJWdFGJvugjUUIlkb6Dc8ndS8HoDNMyMczr2Gp/RQ10P7IsFEk0krhcRsNu5Wt0gIq2b6nr2UVNnf8sbAO52AShLVS5K+jnMgaWmSndlLcoGvhm18tjqNwqvjKkjkhEcshjaTfMBm+Llccwl/ZjNNBUCmi+Nr7mUi+QAC7XDupZSV7fJ1MOKTjLKul56fwdcwTGGVMLZYzodCObXDdp8wpskgaCToACSfILKYBw8aCeXw7ujmcXubybc/hHlt2UH7XuJ/uuHuaw2km+BpG9jufZPjJ1z2QZIx3vZ17HFeO8e++V00o1bmyt/hbos0W+SIvsnEQBBlZYpIFlLnjvYpl7VpgttUSSTz6eyac27r2sPLe/UpTWoZVlJBOTfY4Cocu5VpXU3hyOYDfLz9LqoJWQd8h5uOGBBBBMJw2jVdx+yzDzFh7pCLeI8keYGn7LiVKy7gvRNIzwKSGJvzNjY0N6yW1J8gbkpeRjsatlS/hx1fVhhJEMVjI4cydSATtpzWiw3iCnixWOlpsvhZHMc4a3ltcDNzIta/msVVcQPdK2kpicgPxlvzTP57a5b8ua1nDHAwpXuq6pwYQbtb+Tpfq49OSkTuXC+WztTxqGG8j+Ix+fP3+DoMUmrnf55BefPtgxzxa0QtPwwg3/jdy9B+q7XxJjbaWjklJ0DSe/Qep09V5eqap0sj5Xm7nuLj66qlcnGfBFcU7GbIg1LCYAE8+iYDbmyechC1ePBGPVB4AF/YJ4t11TEZzOvyG39Vh4mY3ETJKRs0C59AqBbbForwy9j9FiUvA7iN1PrYaCCCeTFrw1S+JUxM/NI0e5XYeJ8VMTRDFd00gAuOTXcm+Z2XLuAKfNWM8szv+LSV01hZTZ6yYXOjIGHdxAsXdr39O6nzeC/RpbravwvL9i34YoIMLYJqgg1Eg+Fo1f2bfYdSomJ4vPXygAGw1DBfK0Ddzv6rM4HQ1GJVZe4ncZn20aOTGDtyW64g4lpcMiFNBldM6we4kHKDuXuG5tyU0oynS6j+TrxnDA2635X/EV/n5Ml9s/EebwqRp0ADn9hsD63+i5eVOxrFDVVMsx/G428mjRo9goRVqVHzzdsDArrGZaQxQ/d2ubIGASEnd34iRt5Cyp0lY1ZsZVfACL/ALJxoyhKDdFGq5NgiBBVVFxYbnT0RMsBbomYRc39lILCfILTDQ47U+HA483HKPX+yxKv+KK+7vCsbtde/I3A5KhS8CqCG6h3kYEEEE4nNPwNUiOUvdsGuHvp+62McUuJ1QaLiNug6MZt6uKw3CWHvnnjhj+aQkdg34iT2sun4vjTMNh+60pvOR/qSfkvv3efopcq556OtonUXsX6318LyPcScTMoIvulFYSAWkkH4OoB/OeZXN8cpniISSXHiOs0H5nc3OPl/VbjhrhACM1VacsY+Kz/AHu++5PRYvi3HxV1OZgLYoxljB3PVx6X09l6Ebds3Pmjjg8ePm+35ZTAWCSCjeUkJ5zBTnJTQiagXrx4TNUWUCaW5S6h+qYB1RJAtkyI2Fk7mTQCNrtVhoviP/2X/wAv6BVqCCHH6F9BZv3JfYEEEEwUaHhDF3U0zXs+ctka0/lLmkX72K6Rwxw4xrDW1htG34hm1JJPzEcyTsEEFLk9V/B1tM3/AMVFcbpU371RmOO+M31brD4IGf7cf6Od1cVkWCwQQR4urF61KM1BdJAzIDdBBMIRwWTcsvQIILx4rpXXKS3dEgjAJ8aPwUEEIR//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25" name="Picture 2" descr="http://t2.gstatic.com/images?q=tbn:ANd9GcTm918b6Mog0B3thiRVx_cCsyXUEeuYas7d3yaNNOE3ul2yjv4&amp;t=1&amp;usg=__1jk2stDwwsHLu5oXJksnUoRzM40="/>
          <p:cNvPicPr>
            <a:picLocks noChangeAspect="1" noChangeArrowheads="1"/>
          </p:cNvPicPr>
          <p:nvPr/>
        </p:nvPicPr>
        <p:blipFill>
          <a:blip r:embed="rId4" cstate="print"/>
          <a:srcRect/>
          <a:stretch>
            <a:fillRect/>
          </a:stretch>
        </p:blipFill>
        <p:spPr bwMode="auto">
          <a:xfrm>
            <a:off x="1475656" y="3026544"/>
            <a:ext cx="936104" cy="1116000"/>
          </a:xfrm>
          <a:prstGeom prst="rect">
            <a:avLst/>
          </a:prstGeom>
          <a:ln>
            <a:noFill/>
          </a:ln>
          <a:effectLst>
            <a:softEdge rad="112500"/>
          </a:effectLst>
        </p:spPr>
      </p:pic>
      <p:pic>
        <p:nvPicPr>
          <p:cNvPr id="26" name="Picture 4" descr="http://t2.gstatic.com/images?q=tbn:ANd9GcRjjiRu0IJIAgAXIaLJX1Ln-AaWkE7XmtQwU6fqfxek29zcWus&amp;t=1&amp;usg=__Kj1_UDOZq70dPLgZYzr1Tr0IMIs="/>
          <p:cNvPicPr>
            <a:picLocks noChangeAspect="1" noChangeArrowheads="1"/>
          </p:cNvPicPr>
          <p:nvPr/>
        </p:nvPicPr>
        <p:blipFill>
          <a:blip r:embed="rId5" cstate="print"/>
          <a:srcRect/>
          <a:stretch>
            <a:fillRect/>
          </a:stretch>
        </p:blipFill>
        <p:spPr bwMode="auto">
          <a:xfrm>
            <a:off x="4308482" y="1592920"/>
            <a:ext cx="913500" cy="1116000"/>
          </a:xfrm>
          <a:prstGeom prst="rect">
            <a:avLst/>
          </a:prstGeom>
          <a:ln>
            <a:noFill/>
          </a:ln>
          <a:effectLst>
            <a:softEdge rad="112500"/>
          </a:effectLst>
        </p:spPr>
      </p:pic>
      <p:pic>
        <p:nvPicPr>
          <p:cNvPr id="2064" name="Picture 16" descr="http://t0.gstatic.com/images?q=tbn:ANd9GcQm9f09_0GPMGiHEE3mjXER7wW6jQw9bAQmvPcsair40qNTXuU&amp;t=1&amp;usg=__NKxSwODtN1mwxUqphEcVeqJNcHY="/>
          <p:cNvPicPr>
            <a:picLocks noChangeAspect="1" noChangeArrowheads="1"/>
          </p:cNvPicPr>
          <p:nvPr/>
        </p:nvPicPr>
        <p:blipFill>
          <a:blip r:embed="rId6" cstate="print"/>
          <a:srcRect l="32989" r="14779"/>
          <a:stretch>
            <a:fillRect/>
          </a:stretch>
        </p:blipFill>
        <p:spPr bwMode="auto">
          <a:xfrm>
            <a:off x="7149889" y="3068960"/>
            <a:ext cx="875956" cy="1116000"/>
          </a:xfrm>
          <a:prstGeom prst="rect">
            <a:avLst/>
          </a:prstGeom>
          <a:ln>
            <a:noFill/>
          </a:ln>
          <a:effectLst>
            <a:softEdge rad="112500"/>
          </a:effectLst>
        </p:spPr>
      </p:pic>
      <p:sp>
        <p:nvSpPr>
          <p:cNvPr id="12" name="11 CuadroTexto"/>
          <p:cNvSpPr txBox="1"/>
          <p:nvPr/>
        </p:nvSpPr>
        <p:spPr>
          <a:xfrm>
            <a:off x="1836488" y="73652"/>
            <a:ext cx="7128000" cy="1152000"/>
          </a:xfrm>
          <a:prstGeom prst="roundRect">
            <a:avLst/>
          </a:prstGeom>
          <a:solidFill>
            <a:schemeClr val="accent2">
              <a:lumMod val="75000"/>
            </a:schemeClr>
          </a:solidFill>
          <a:ln>
            <a:noFill/>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wrap="square" rtlCol="0" anchor="ctr">
            <a:spAutoFit/>
          </a:bodyPr>
          <a:lstStyle/>
          <a:p>
            <a:pPr marL="1346200" indent="-901700">
              <a:tabLst>
                <a:tab pos="1346200" algn="l"/>
              </a:tabLst>
            </a:pPr>
            <a:r>
              <a:rPr lang="es-ES" sz="4000" dirty="0" smtClean="0">
                <a:solidFill>
                  <a:schemeClr val="bg1"/>
                </a:solidFill>
                <a:effectLst>
                  <a:outerShdw blurRad="38100" dist="38100" dir="2700000" algn="tl">
                    <a:srgbClr val="000000">
                      <a:alpha val="43137"/>
                    </a:srgbClr>
                  </a:outerShdw>
                </a:effectLst>
                <a:latin typeface="Arial Rounded MT Bold" pitchFamily="34" charset="0"/>
              </a:rPr>
              <a:t>4.b </a:t>
            </a:r>
            <a:r>
              <a:rPr lang="es-ES" sz="4000" cap="small" dirty="0" smtClean="0">
                <a:solidFill>
                  <a:schemeClr val="bg1"/>
                </a:solidFill>
                <a:effectLst>
                  <a:outerShdw blurRad="38100" dist="38100" dir="2700000" algn="tl">
                    <a:srgbClr val="000000">
                      <a:alpha val="43137"/>
                    </a:srgbClr>
                  </a:outerShdw>
                </a:effectLst>
                <a:latin typeface="Arial Rounded MT Bold" pitchFamily="34" charset="0"/>
              </a:rPr>
              <a:t>Entre quienes van a la cabeza</a:t>
            </a:r>
            <a:endParaRPr lang="es-ES" sz="4000" cap="small"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14" name="13 Pentágono"/>
          <p:cNvSpPr/>
          <p:nvPr/>
        </p:nvSpPr>
        <p:spPr>
          <a:xfrm>
            <a:off x="142844" y="93064"/>
            <a:ext cx="2201184" cy="1148400"/>
          </a:xfrm>
          <a:prstGeom prst="homePlate">
            <a:avLst/>
          </a:prstGeom>
          <a:solidFill>
            <a:srgbClr val="9A3836"/>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400" dirty="0" smtClean="0">
                <a:latin typeface="Trebuchet MS" pitchFamily="34" charset="0"/>
              </a:rPr>
              <a:t>4. Preferencias</a:t>
            </a:r>
            <a:endParaRPr lang="es-MX" sz="2400" dirty="0">
              <a:latin typeface="Trebuchet MS" pitchFamily="34" charset="0"/>
            </a:endParaRPr>
          </a:p>
        </p:txBody>
      </p:sp>
      <p:pic>
        <p:nvPicPr>
          <p:cNvPr id="15" name="Picture 6" descr="http://t2.gstatic.com/images?q=tbn:ANd9GcTfcN5-hWUQQnOSmYWPrOOxDc44W_FcNuO5wEZr_vaEyZjeqbM&amp;t=1&amp;usg=__Aa-jAuuFDU1JujUGRpPqypvmJQU="/>
          <p:cNvPicPr>
            <a:picLocks noChangeAspect="1" noChangeArrowheads="1"/>
          </p:cNvPicPr>
          <p:nvPr/>
        </p:nvPicPr>
        <p:blipFill>
          <a:blip r:embed="rId7" cstate="print"/>
          <a:srcRect/>
          <a:stretch>
            <a:fillRect/>
          </a:stretch>
        </p:blipFill>
        <p:spPr bwMode="auto">
          <a:xfrm>
            <a:off x="915699" y="3206940"/>
            <a:ext cx="733728" cy="755208"/>
          </a:xfrm>
          <a:prstGeom prst="ellipse">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7" name="Picture 14" descr="http://www.tiempo.com.mx/assets/notas/fotos/Logo%20PRI.jpg"/>
          <p:cNvPicPr>
            <a:picLocks noChangeAspect="1" noChangeArrowheads="1"/>
          </p:cNvPicPr>
          <p:nvPr/>
        </p:nvPicPr>
        <p:blipFill>
          <a:blip r:embed="rId8" cstate="print">
            <a:clrChange>
              <a:clrFrom>
                <a:srgbClr val="A3A3A3"/>
              </a:clrFrom>
              <a:clrTo>
                <a:srgbClr val="A3A3A3">
                  <a:alpha val="0"/>
                </a:srgbClr>
              </a:clrTo>
            </a:clrChange>
          </a:blip>
          <a:srcRect t="5882" b="5882"/>
          <a:stretch>
            <a:fillRect/>
          </a:stretch>
        </p:blipFill>
        <p:spPr bwMode="auto">
          <a:xfrm>
            <a:off x="3700230" y="1643827"/>
            <a:ext cx="816000" cy="7200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8" name="Picture 4" descr="http://t1.gstatic.com/images?q=tbn:ANd9GcT6A4ihZ6jtoe8Hg2c1VYF7aE3vdD4ju5aYLnwaQWDoZnRZMK8&amp;t=1&amp;usg=__ZFTxeDSR3SULLlzgJRHXiVeIdGU="/>
          <p:cNvPicPr>
            <a:picLocks noChangeAspect="1" noChangeArrowheads="1"/>
          </p:cNvPicPr>
          <p:nvPr/>
        </p:nvPicPr>
        <p:blipFill>
          <a:blip r:embed="rId9" cstate="print"/>
          <a:srcRect/>
          <a:stretch>
            <a:fillRect/>
          </a:stretch>
        </p:blipFill>
        <p:spPr bwMode="auto">
          <a:xfrm>
            <a:off x="6517154" y="3201143"/>
            <a:ext cx="720000" cy="720000"/>
          </a:xfrm>
          <a:prstGeom prst="ellipse">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0" name="Rectangle 3"/>
          <p:cNvSpPr>
            <a:spLocks noChangeArrowheads="1"/>
          </p:cNvSpPr>
          <p:nvPr/>
        </p:nvSpPr>
        <p:spPr bwMode="auto">
          <a:xfrm>
            <a:off x="480084" y="1428736"/>
            <a:ext cx="2520280" cy="307777"/>
          </a:xfrm>
          <a:prstGeom prst="rect">
            <a:avLst/>
          </a:prstGeom>
          <a:ln>
            <a:headEnd/>
            <a:tailEnd/>
          </a:ln>
        </p:spPr>
        <p:style>
          <a:lnRef idx="0">
            <a:schemeClr val="dk1"/>
          </a:lnRef>
          <a:fillRef idx="3">
            <a:schemeClr val="dk1"/>
          </a:fillRef>
          <a:effectRef idx="3">
            <a:schemeClr val="dk1"/>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s-MX" sz="1400" b="1" dirty="0" smtClean="0">
                <a:latin typeface="Trebuchet MS" pitchFamily="34" charset="0"/>
                <a:ea typeface="Times New Roman" pitchFamily="18" charset="0"/>
                <a:cs typeface="Times New Roman" pitchFamily="18" charset="0"/>
              </a:rPr>
              <a:t>FEBRERO 2011</a:t>
            </a:r>
            <a:endParaRPr kumimoji="0" lang="es-MX" sz="1400" b="0" i="0" u="none" strike="noStrike" cap="none" normalizeH="0" baseline="0" dirty="0" smtClean="0">
              <a:ln>
                <a:noFill/>
              </a:ln>
              <a:effectLst/>
              <a:latin typeface="Trebuchet MS"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CuadroTexto"/>
          <p:cNvSpPr txBox="1"/>
          <p:nvPr/>
        </p:nvSpPr>
        <p:spPr>
          <a:xfrm>
            <a:off x="214283" y="129406"/>
            <a:ext cx="8643998" cy="923330"/>
          </a:xfrm>
          <a:prstGeom prst="rect">
            <a:avLst/>
          </a:prstGeom>
          <a:noFill/>
        </p:spPr>
        <p:txBody>
          <a:bodyPr wrap="square" rtlCol="0">
            <a:spAutoFit/>
          </a:bodyPr>
          <a:lstStyle/>
          <a:p>
            <a:pPr algn="ctr"/>
            <a:r>
              <a:rPr lang="es-ES" sz="5400" cap="small" spc="2000" dirty="0" smtClean="0">
                <a:solidFill>
                  <a:srgbClr val="C00000"/>
                </a:solidFill>
                <a:effectLst>
                  <a:outerShdw blurRad="38100" dist="38100" dir="2700000" algn="tl">
                    <a:srgbClr val="000000">
                      <a:alpha val="43137"/>
                    </a:srgbClr>
                  </a:outerShdw>
                </a:effectLst>
                <a:latin typeface="Arial Rounded MT Bold" pitchFamily="34" charset="0"/>
              </a:rPr>
              <a:t>ÍNDICE</a:t>
            </a:r>
            <a:endParaRPr lang="es-ES" sz="5400" cap="small" spc="2000" dirty="0">
              <a:solidFill>
                <a:srgbClr val="C00000"/>
              </a:solidFill>
              <a:effectLst>
                <a:outerShdw blurRad="38100" dist="38100" dir="2700000" algn="tl">
                  <a:srgbClr val="000000">
                    <a:alpha val="43137"/>
                  </a:srgbClr>
                </a:outerShdw>
              </a:effectLst>
              <a:latin typeface="Arial Rounded MT Bold" pitchFamily="34" charset="0"/>
            </a:endParaRPr>
          </a:p>
        </p:txBody>
      </p:sp>
      <p:sp>
        <p:nvSpPr>
          <p:cNvPr id="54" name="53 CuadroTexto"/>
          <p:cNvSpPr txBox="1"/>
          <p:nvPr/>
        </p:nvSpPr>
        <p:spPr>
          <a:xfrm>
            <a:off x="6080400" y="5701206"/>
            <a:ext cx="2808312" cy="830997"/>
          </a:xfrm>
          <a:prstGeom prst="rect">
            <a:avLst/>
          </a:prstGeom>
          <a:noFill/>
        </p:spPr>
        <p:txBody>
          <a:bodyPr wrap="square" rtlCol="0" anchor="ctr">
            <a:spAutoFit/>
          </a:bodyPr>
          <a:lstStyle/>
          <a:p>
            <a:pPr marL="450850" lvl="0" indent="-450850"/>
            <a:r>
              <a:rPr lang="es-MX" sz="1600" dirty="0" smtClean="0">
                <a:solidFill>
                  <a:schemeClr val="bg1"/>
                </a:solidFill>
                <a:latin typeface="Copperplate Gothic Bold" pitchFamily="34" charset="0"/>
              </a:rPr>
              <a:t>4.B</a:t>
            </a:r>
            <a:r>
              <a:rPr lang="es-MX" sz="1600" dirty="0" smtClean="0">
                <a:solidFill>
                  <a:schemeClr val="bg1"/>
                </a:solidFill>
                <a:latin typeface="Trebuchet MS" pitchFamily="34" charset="0"/>
              </a:rPr>
              <a:t> Enfrentando a algunos   aspirantes</a:t>
            </a:r>
          </a:p>
          <a:p>
            <a:endParaRPr lang="es-MX" sz="1600" dirty="0">
              <a:solidFill>
                <a:schemeClr val="bg1"/>
              </a:solidFill>
              <a:latin typeface="Trebuchet MS" pitchFamily="34" charset="0"/>
            </a:endParaRPr>
          </a:p>
        </p:txBody>
      </p:sp>
      <p:sp>
        <p:nvSpPr>
          <p:cNvPr id="55" name="54 CuadroTexto"/>
          <p:cNvSpPr txBox="1"/>
          <p:nvPr/>
        </p:nvSpPr>
        <p:spPr>
          <a:xfrm>
            <a:off x="255288" y="126356"/>
            <a:ext cx="8640960" cy="987504"/>
          </a:xfrm>
          <a:prstGeom prst="roundRect">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es-ES" sz="5200" dirty="0" smtClean="0">
                <a:solidFill>
                  <a:schemeClr val="bg1"/>
                </a:solidFill>
                <a:effectLst>
                  <a:outerShdw blurRad="38100" dist="38100" dir="2700000" algn="tl">
                    <a:srgbClr val="000000">
                      <a:alpha val="43137"/>
                    </a:srgbClr>
                  </a:outerShdw>
                </a:effectLst>
                <a:latin typeface="Arial Rounded MT Bold" pitchFamily="34" charset="0"/>
              </a:rPr>
              <a:t>NOTA METODOLÓGICA</a:t>
            </a:r>
            <a:endParaRPr lang="es-ES" sz="5200" cap="small" dirty="0">
              <a:solidFill>
                <a:schemeClr val="bg1"/>
              </a:solidFill>
              <a:effectLst>
                <a:outerShdw blurRad="38100" dist="38100" dir="2700000" algn="tl">
                  <a:srgbClr val="000000">
                    <a:alpha val="43137"/>
                  </a:srgbClr>
                </a:outerShdw>
              </a:effectLst>
              <a:latin typeface="Arial Rounded MT Bold" pitchFamily="34" charset="0"/>
            </a:endParaRPr>
          </a:p>
        </p:txBody>
      </p:sp>
      <p:graphicFrame>
        <p:nvGraphicFramePr>
          <p:cNvPr id="39" name="38 Tabla"/>
          <p:cNvGraphicFramePr>
            <a:graphicFrameLocks noGrp="1"/>
          </p:cNvGraphicFramePr>
          <p:nvPr/>
        </p:nvGraphicFramePr>
        <p:xfrm>
          <a:off x="323528" y="1240747"/>
          <a:ext cx="8568952" cy="5024400"/>
        </p:xfrm>
        <a:graphic>
          <a:graphicData uri="http://schemas.openxmlformats.org/drawingml/2006/table">
            <a:tbl>
              <a:tblPr firstRow="1" bandRow="1">
                <a:tableStyleId>{5C22544A-7EE6-4342-B048-85BDC9FD1C3A}</a:tableStyleId>
              </a:tblPr>
              <a:tblGrid>
                <a:gridCol w="2160865"/>
                <a:gridCol w="6408087"/>
              </a:tblGrid>
              <a:tr h="933120">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MX" altLang="zh-CN" sz="1400" b="1" i="0" u="none" strike="noStrike" cap="small" normalizeH="0" baseline="0" dirty="0" smtClean="0">
                          <a:ln>
                            <a:noFill/>
                          </a:ln>
                          <a:solidFill>
                            <a:srgbClr val="C00000"/>
                          </a:solidFill>
                          <a:effectLst>
                            <a:outerShdw blurRad="38100" dist="38100" dir="2700000" algn="tl">
                              <a:srgbClr val="000000">
                                <a:alpha val="43137"/>
                              </a:srgbClr>
                            </a:outerShdw>
                          </a:effectLst>
                          <a:latin typeface="Arial Rounded MT Bold" pitchFamily="34" charset="0"/>
                          <a:ea typeface="SimSun" pitchFamily="2" charset="-122"/>
                          <a:cs typeface="Times New Roman" pitchFamily="18" charset="0"/>
                        </a:rPr>
                        <a:t>Fecha de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MX" altLang="zh-CN" sz="1400" b="1" i="0" u="none" strike="noStrike" cap="small" normalizeH="0" baseline="0" dirty="0" smtClean="0">
                          <a:ln>
                            <a:noFill/>
                          </a:ln>
                          <a:solidFill>
                            <a:srgbClr val="C00000"/>
                          </a:solidFill>
                          <a:effectLst>
                            <a:outerShdw blurRad="38100" dist="38100" dir="2700000" algn="tl">
                              <a:srgbClr val="000000">
                                <a:alpha val="43137"/>
                              </a:srgbClr>
                            </a:outerShdw>
                          </a:effectLst>
                          <a:latin typeface="Arial Rounded MT Bold" pitchFamily="34" charset="0"/>
                          <a:ea typeface="SimSun" pitchFamily="2" charset="-122"/>
                          <a:cs typeface="Times New Roman" pitchFamily="18" charset="0"/>
                        </a:rPr>
                        <a:t>Realización</a:t>
                      </a:r>
                    </a:p>
                  </a:txBody>
                  <a:tcPr anchor="ctr" horzOverflow="overflow">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bg1">
                        <a:lumMod val="95000"/>
                      </a:schemeClr>
                    </a:solidFill>
                  </a:tcPr>
                </a:tc>
                <a:tc>
                  <a:txBody>
                    <a:bodyPr/>
                    <a:lstStyle/>
                    <a:p>
                      <a:pPr marL="342900" marR="135255" lvl="0" indent="-342900" algn="ctr" defTabSz="914400" rtl="0" eaLnBrk="1" fontAlgn="auto" latinLnBrk="0" hangingPunct="1">
                        <a:lnSpc>
                          <a:spcPct val="100000"/>
                        </a:lnSpc>
                        <a:spcBef>
                          <a:spcPts val="0"/>
                        </a:spcBef>
                        <a:spcAft>
                          <a:spcPts val="0"/>
                        </a:spcAft>
                        <a:buClrTx/>
                        <a:buSzTx/>
                        <a:buFont typeface="+mj-lt"/>
                        <a:buNone/>
                        <a:tabLst/>
                        <a:defRPr/>
                      </a:pPr>
                      <a:r>
                        <a:rPr lang="es-ES" sz="2000" dirty="0" smtClean="0">
                          <a:solidFill>
                            <a:schemeClr val="tx1"/>
                          </a:solidFill>
                        </a:rPr>
                        <a:t>16 al 20  de Febrero de 2011</a:t>
                      </a:r>
                      <a:endParaRPr lang="es-MX" sz="2000" dirty="0" smtClean="0">
                        <a:solidFill>
                          <a:schemeClr val="tx1"/>
                        </a:solidFill>
                      </a:endParaRPr>
                    </a:p>
                  </a:txBody>
                  <a:tcPr anchor="ctr" horzOverflow="overflow">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bg1">
                        <a:lumMod val="95000"/>
                      </a:schemeClr>
                    </a:solidFill>
                  </a:tcPr>
                </a:tc>
              </a:tr>
              <a:tr h="933120">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 altLang="zh-CN" sz="1400" b="1" i="0" u="none" strike="noStrike" cap="small" normalizeH="0" baseline="0" dirty="0" smtClean="0">
                          <a:ln>
                            <a:noFill/>
                          </a:ln>
                          <a:solidFill>
                            <a:srgbClr val="C00000"/>
                          </a:solidFill>
                          <a:effectLst>
                            <a:outerShdw blurRad="38100" dist="38100" dir="2700000" algn="tl">
                              <a:srgbClr val="000000">
                                <a:alpha val="43137"/>
                              </a:srgbClr>
                            </a:outerShdw>
                          </a:effectLst>
                          <a:latin typeface="Arial Rounded MT Bold" pitchFamily="34" charset="0"/>
                          <a:ea typeface="SimSun" pitchFamily="2" charset="-122"/>
                          <a:cs typeface="Times New Roman" pitchFamily="18" charset="0"/>
                        </a:rPr>
                        <a:t>Tamaño de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 altLang="zh-CN" sz="1400" b="1" i="0" u="none" strike="noStrike" cap="small" normalizeH="0" baseline="0" dirty="0" smtClean="0">
                          <a:ln>
                            <a:noFill/>
                          </a:ln>
                          <a:solidFill>
                            <a:srgbClr val="C00000"/>
                          </a:solidFill>
                          <a:effectLst>
                            <a:outerShdw blurRad="38100" dist="38100" dir="2700000" algn="tl">
                              <a:srgbClr val="000000">
                                <a:alpha val="43137"/>
                              </a:srgbClr>
                            </a:outerShdw>
                          </a:effectLst>
                          <a:latin typeface="Arial Rounded MT Bold" pitchFamily="34" charset="0"/>
                          <a:ea typeface="SimSun" pitchFamily="2" charset="-122"/>
                          <a:cs typeface="Times New Roman" pitchFamily="18" charset="0"/>
                        </a:rPr>
                        <a:t>Muestra</a:t>
                      </a:r>
                      <a:endParaRPr kumimoji="0" lang="es-MX" altLang="zh-CN" sz="1400" b="1" i="0" u="none" strike="noStrike" cap="small" normalizeH="0" baseline="0" dirty="0" smtClean="0">
                        <a:ln>
                          <a:noFill/>
                        </a:ln>
                        <a:solidFill>
                          <a:srgbClr val="C00000"/>
                        </a:solidFill>
                        <a:effectLst>
                          <a:outerShdw blurRad="38100" dist="38100" dir="2700000" algn="tl">
                            <a:srgbClr val="000000">
                              <a:alpha val="43137"/>
                            </a:srgbClr>
                          </a:outerShdw>
                        </a:effectLst>
                        <a:latin typeface="Arial Rounded MT Bold" pitchFamily="34" charset="0"/>
                        <a:ea typeface="SimSun" pitchFamily="2" charset="-122"/>
                        <a:cs typeface="Times New Roman" pitchFamily="18" charset="0"/>
                      </a:endParaRPr>
                    </a:p>
                  </a:txBody>
                  <a:tcPr anchor="ctr" horzOverflow="overflow">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2000" b="0" dirty="0" smtClean="0"/>
                        <a:t>1,000 mexicanos mayores de 18 años con credencial para votar</a:t>
                      </a:r>
                    </a:p>
                  </a:txBody>
                  <a:tcPr anchor="ctr" horzOverflow="overflow">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bg1">
                        <a:lumMod val="95000"/>
                      </a:schemeClr>
                    </a:solidFill>
                  </a:tcPr>
                </a:tc>
              </a:tr>
              <a:tr h="933120">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 altLang="zh-CN" sz="1400" b="1" i="0" u="none" strike="noStrike" cap="small" normalizeH="0" baseline="0" dirty="0" smtClean="0">
                          <a:ln>
                            <a:noFill/>
                          </a:ln>
                          <a:solidFill>
                            <a:srgbClr val="C00000"/>
                          </a:solidFill>
                          <a:effectLst>
                            <a:outerShdw blurRad="38100" dist="38100" dir="2700000" algn="tl">
                              <a:srgbClr val="000000">
                                <a:alpha val="43137"/>
                              </a:srgbClr>
                            </a:outerShdw>
                          </a:effectLst>
                          <a:latin typeface="Arial Rounded MT Bold" pitchFamily="34" charset="0"/>
                          <a:ea typeface="SimSun" pitchFamily="2" charset="-122"/>
                          <a:cs typeface="Times New Roman" pitchFamily="18" charset="0"/>
                        </a:rPr>
                        <a:t>Técnica de Recolección de Datos</a:t>
                      </a:r>
                      <a:endParaRPr kumimoji="0" lang="es-MX" altLang="zh-CN" sz="1400" b="1" i="0" u="none" strike="noStrike" cap="small" normalizeH="0" baseline="0" dirty="0" smtClean="0">
                        <a:ln>
                          <a:noFill/>
                        </a:ln>
                        <a:solidFill>
                          <a:srgbClr val="C00000"/>
                        </a:solidFill>
                        <a:effectLst>
                          <a:outerShdw blurRad="38100" dist="38100" dir="2700000" algn="tl">
                            <a:srgbClr val="000000">
                              <a:alpha val="43137"/>
                            </a:srgbClr>
                          </a:outerShdw>
                        </a:effectLst>
                        <a:latin typeface="Arial Rounded MT Bold" pitchFamily="34" charset="0"/>
                        <a:ea typeface="SimSun" pitchFamily="2" charset="-122"/>
                        <a:cs typeface="Times New Roman" pitchFamily="18" charset="0"/>
                      </a:endParaRPr>
                    </a:p>
                  </a:txBody>
                  <a:tcPr anchor="ctr" horzOverflow="overflow">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bg1">
                        <a:lumMod val="95000"/>
                      </a:schemeClr>
                    </a:solidFill>
                  </a:tcPr>
                </a:tc>
                <a:tc>
                  <a:txBody>
                    <a:bodyPr/>
                    <a:lstStyle/>
                    <a:p>
                      <a:pPr algn="ctr"/>
                      <a:r>
                        <a:rPr lang="es-MX" sz="2000" b="0" dirty="0" smtClean="0"/>
                        <a:t>Entrevistas cara a cara en viviendas particulares de</a:t>
                      </a:r>
                      <a:r>
                        <a:rPr lang="es-MX" sz="2000" b="0" baseline="0" dirty="0" smtClean="0"/>
                        <a:t> territorio nacional</a:t>
                      </a:r>
                      <a:endParaRPr lang="es-ES" sz="2000" b="0" dirty="0" smtClean="0"/>
                    </a:p>
                  </a:txBody>
                  <a:tcPr anchor="ctr" horzOverflow="overflow">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bg1">
                        <a:lumMod val="95000"/>
                      </a:schemeClr>
                    </a:solidFill>
                  </a:tcPr>
                </a:tc>
              </a:tr>
              <a:tr h="2197206">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MX" altLang="zh-CN" sz="1800" b="1" i="0" u="none" strike="noStrike" cap="small" normalizeH="0" baseline="0" dirty="0" smtClean="0">
                        <a:ln>
                          <a:noFill/>
                        </a:ln>
                        <a:solidFill>
                          <a:srgbClr val="C00000"/>
                        </a:solidFill>
                        <a:effectLst>
                          <a:outerShdw blurRad="38100" dist="38100" dir="2700000" algn="tl">
                            <a:srgbClr val="000000">
                              <a:alpha val="43137"/>
                            </a:srgbClr>
                          </a:outerShdw>
                        </a:effectLst>
                        <a:latin typeface="Arial Rounded MT Bold" pitchFamily="34" charset="0"/>
                        <a:ea typeface="SimSun" pitchFamily="2"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MX" altLang="zh-CN" sz="1800" b="1" i="0" u="none" strike="noStrike" cap="small" normalizeH="0" baseline="0" dirty="0" smtClean="0">
                          <a:ln>
                            <a:noFill/>
                          </a:ln>
                          <a:solidFill>
                            <a:srgbClr val="C00000"/>
                          </a:solidFill>
                          <a:effectLst>
                            <a:outerShdw blurRad="38100" dist="38100" dir="2700000" algn="tl">
                              <a:srgbClr val="000000">
                                <a:alpha val="43137"/>
                              </a:srgbClr>
                            </a:outerShdw>
                          </a:effectLst>
                          <a:latin typeface="Arial Rounded MT Bold" pitchFamily="34" charset="0"/>
                          <a:ea typeface="SimSun" pitchFamily="2" charset="-122"/>
                          <a:cs typeface="Times New Roman" pitchFamily="18" charset="0"/>
                        </a:rPr>
                        <a:t>Nota</a:t>
                      </a:r>
                      <a:endParaRPr kumimoji="0" lang="es-MX" altLang="zh-CN" sz="1400" b="1" i="0" u="none" strike="noStrike" cap="small" normalizeH="0" baseline="0" dirty="0" smtClean="0">
                        <a:ln>
                          <a:noFill/>
                        </a:ln>
                        <a:solidFill>
                          <a:srgbClr val="C00000"/>
                        </a:solidFill>
                        <a:effectLst>
                          <a:outerShdw blurRad="38100" dist="38100" dir="2700000" algn="tl">
                            <a:srgbClr val="000000">
                              <a:alpha val="43137"/>
                            </a:srgbClr>
                          </a:outerShdw>
                        </a:effectLst>
                        <a:latin typeface="Arial Rounded MT Bold" pitchFamily="34" charset="0"/>
                        <a:ea typeface="SimSun" pitchFamily="2" charset="-122"/>
                        <a:cs typeface="Times New Roman" pitchFamily="18" charset="0"/>
                      </a:endParaRPr>
                    </a:p>
                  </a:txBody>
                  <a:tcPr horzOverflow="overflow">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bg1">
                        <a:lumMod val="95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s-MX" sz="1400" b="0" dirty="0" smtClean="0"/>
                        <a:t>Medir las preferencias electorales sin candidatos y sin escenarios de contienda claros es solo una forma de medir la fuerza de los partidos; se pueden hacer muchas objeciones y  recomendaciones como “es posible que PAN y PRD vayan en alianza” “se debe considerar la alianza de izquierda y no solo medir al PRD en solitario”; “al PRI se le debe medir junto con el PVEM porque ya es una alianza cantada”; “la no respuesta abre espacio para medir a un candidato independiente” y muchas otras. Todos esos casos o cualesquiera que se presenten en el transcurso del camino hacia las candidaturas los mediremos en su momento, pero por lo pronto presentamos el ejercicio con los partidos separados, sin candidaturas independientes y sin considerar rompimientos o alianzas.</a:t>
                      </a:r>
                      <a:endParaRPr lang="es-ES" sz="1400" b="0" dirty="0" smtClean="0"/>
                    </a:p>
                  </a:txBody>
                  <a:tcPr anchor="ctr" horzOverflow="overflow">
                    <a:lnL w="57150" cap="flat" cmpd="sng" algn="ctr">
                      <a:solidFill>
                        <a:schemeClr val="accent2">
                          <a:lumMod val="50000"/>
                        </a:schemeClr>
                      </a:solidFill>
                      <a:prstDash val="solid"/>
                      <a:round/>
                      <a:headEnd type="none" w="med" len="med"/>
                      <a:tailEnd type="none" w="med" len="med"/>
                    </a:lnL>
                    <a:lnR w="57150" cap="flat" cmpd="sng" algn="ctr">
                      <a:solidFill>
                        <a:schemeClr val="accent2">
                          <a:lumMod val="50000"/>
                        </a:schemeClr>
                      </a:solidFill>
                      <a:prstDash val="solid"/>
                      <a:round/>
                      <a:headEnd type="none" w="med" len="med"/>
                      <a:tailEnd type="none" w="med" len="med"/>
                    </a:lnR>
                    <a:lnT w="57150" cap="flat" cmpd="sng" algn="ctr">
                      <a:solidFill>
                        <a:schemeClr val="accent2">
                          <a:lumMod val="50000"/>
                        </a:schemeClr>
                      </a:solidFill>
                      <a:prstDash val="solid"/>
                      <a:round/>
                      <a:headEnd type="none" w="med" len="med"/>
                      <a:tailEnd type="none" w="med" len="med"/>
                    </a:lnT>
                    <a:lnB w="57150" cap="flat" cmpd="sng" algn="ctr">
                      <a:solidFill>
                        <a:schemeClr val="accent2">
                          <a:lumMod val="50000"/>
                        </a:schemeClr>
                      </a:solidFill>
                      <a:prstDash val="solid"/>
                      <a:round/>
                      <a:headEnd type="none" w="med" len="med"/>
                      <a:tailEnd type="none" w="med" len="med"/>
                    </a:lnB>
                    <a:cell3D prstMaterial="dkEdge">
                      <a:bevel/>
                      <a:lightRig rig="flood" dir="t"/>
                    </a:cell3D>
                    <a:solidFill>
                      <a:schemeClr val="bg1">
                        <a:lumMod val="95000"/>
                      </a:schemeClr>
                    </a:solidFill>
                  </a:tcPr>
                </a:tc>
              </a:tr>
            </a:tbl>
          </a:graphicData>
        </a:graphic>
      </p:graphicFrame>
      <p:pic>
        <p:nvPicPr>
          <p:cNvPr id="43" name="42 Imagen" descr="trackingpoll"/>
          <p:cNvPicPr/>
          <p:nvPr/>
        </p:nvPicPr>
        <p:blipFill>
          <a:blip r:embed="rId3" cstate="print">
            <a:clrChange>
              <a:clrFrom>
                <a:srgbClr val="FFFFFF"/>
              </a:clrFrom>
              <a:clrTo>
                <a:srgbClr val="FFFFFF">
                  <a:alpha val="0"/>
                </a:srgbClr>
              </a:clrTo>
            </a:clrChange>
          </a:blip>
          <a:srcRect/>
          <a:stretch>
            <a:fillRect/>
          </a:stretch>
        </p:blipFill>
        <p:spPr bwMode="auto">
          <a:xfrm>
            <a:off x="467544" y="4797152"/>
            <a:ext cx="1872208" cy="864096"/>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mporary photo albu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Override>
</file>

<file path=docProps/app.xml><?xml version="1.0" encoding="utf-8"?>
<Properties xmlns="http://schemas.openxmlformats.org/officeDocument/2006/extended-properties" xmlns:vt="http://schemas.openxmlformats.org/officeDocument/2006/docPropsVTypes">
  <TotalTime>3839</TotalTime>
  <Words>817</Words>
  <Application>Microsoft Office PowerPoint</Application>
  <PresentationFormat>Presentación en pantalla (4:3)</PresentationFormat>
  <Paragraphs>312</Paragraphs>
  <Slides>19</Slides>
  <Notes>18</Notes>
  <HiddenSlides>0</HiddenSlides>
  <MMClips>0</MMClips>
  <ScaleCrop>false</ScaleCrop>
  <HeadingPairs>
    <vt:vector size="4" baseType="variant">
      <vt:variant>
        <vt:lpstr>Tema</vt:lpstr>
      </vt:variant>
      <vt:variant>
        <vt:i4>2</vt:i4>
      </vt:variant>
      <vt:variant>
        <vt:lpstr>Títulos de diapositiva</vt:lpstr>
      </vt:variant>
      <vt:variant>
        <vt:i4>19</vt:i4>
      </vt:variant>
    </vt:vector>
  </HeadingPairs>
  <TitlesOfParts>
    <vt:vector size="21" baseType="lpstr">
      <vt:lpstr>Tema de Office</vt:lpstr>
      <vt:lpstr>Contemporary photo album</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admin</dc:creator>
  <cp:lastModifiedBy> </cp:lastModifiedBy>
  <cp:revision>813</cp:revision>
  <dcterms:created xsi:type="dcterms:W3CDTF">2010-11-10T20:38:33Z</dcterms:created>
  <dcterms:modified xsi:type="dcterms:W3CDTF">2011-03-01T07:03:39Z</dcterms:modified>
</cp:coreProperties>
</file>